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8362" r:id="rId2"/>
    <p:sldId id="8366" r:id="rId3"/>
    <p:sldId id="8386" r:id="rId4"/>
    <p:sldId id="8368" r:id="rId5"/>
    <p:sldId id="8369" r:id="rId6"/>
    <p:sldId id="8385" r:id="rId7"/>
    <p:sldId id="8398" r:id="rId8"/>
    <p:sldId id="8367" r:id="rId9"/>
    <p:sldId id="8364" r:id="rId10"/>
    <p:sldId id="8372" r:id="rId11"/>
    <p:sldId id="8387" r:id="rId12"/>
    <p:sldId id="8388" r:id="rId13"/>
    <p:sldId id="8389" r:id="rId14"/>
    <p:sldId id="8390" r:id="rId15"/>
    <p:sldId id="8391" r:id="rId16"/>
    <p:sldId id="8399" r:id="rId17"/>
    <p:sldId id="8377" r:id="rId18"/>
    <p:sldId id="8363" r:id="rId19"/>
    <p:sldId id="8392" r:id="rId20"/>
    <p:sldId id="8396" r:id="rId21"/>
    <p:sldId id="8400" r:id="rId22"/>
    <p:sldId id="8380" r:id="rId23"/>
    <p:sldId id="8365" r:id="rId24"/>
    <p:sldId id="8393" r:id="rId25"/>
    <p:sldId id="8394" r:id="rId26"/>
    <p:sldId id="8397" r:id="rId27"/>
    <p:sldId id="8401" r:id="rId28"/>
    <p:sldId id="8382" r:id="rId29"/>
    <p:sldId id="8383" r:id="rId30"/>
    <p:sldId id="8384" r:id="rId31"/>
  </p:sldIdLst>
  <p:sldSz cx="12192000" cy="6858000"/>
  <p:notesSz cx="6858000" cy="9144000"/>
  <p:embeddedFontLst>
    <p:embeddedFont>
      <p:font typeface="#9Slide03 Arima Madurai Thin" panose="020B0604020202020204" charset="0"/>
      <p:regular r:id="rId33"/>
    </p:embeddedFont>
    <p:embeddedFont>
      <p:font typeface="#9Slide03 Arima Madurai ExtraBo" panose="020B0604020202020204" charset="0"/>
      <p:bold r:id="rId34"/>
    </p:embeddedFont>
    <p:embeddedFont>
      <p:font typeface="UTM Neutra" panose="02040603050506020204" pitchFamily="18" charset="0"/>
      <p:regular r:id="rId35"/>
    </p:embeddedFont>
    <p:embeddedFont>
      <p:font typeface="#9Slide03 Arima Madurai" panose="020B0604020202020204" charset="0"/>
      <p:regular r:id="rId36"/>
    </p:embeddedFont>
    <p:embeddedFont>
      <p:font typeface="Microsoft YaHei" panose="020B0503020204020204" pitchFamily="34" charset="-122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UTM Loko" panose="02040603050506020204" pitchFamily="18" charset="0"/>
      <p:regular r:id="rId43"/>
    </p:embeddedFont>
    <p:embeddedFont>
      <p:font typeface="Cambria Math" panose="02040503050406030204" pitchFamily="18" charset="0"/>
      <p:regular r:id="rId44"/>
    </p:embeddedFont>
    <p:embeddedFont>
      <p:font typeface="等线" panose="020B0604020202020204" charset="-122"/>
      <p:regular r:id="rId45"/>
    </p:embeddedFont>
  </p:embeddedFontLst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7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3925"/>
    <a:srgbClr val="FFC900"/>
    <a:srgbClr val="6365A7"/>
    <a:srgbClr val="FF3300"/>
    <a:srgbClr val="FFFABD"/>
    <a:srgbClr val="1A5F7A"/>
    <a:srgbClr val="FFCA00"/>
    <a:srgbClr val="FFF89A"/>
    <a:srgbClr val="009DAE"/>
    <a:srgbClr val="086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7" autoAdjust="0"/>
    <p:restoredTop sz="86785" autoAdjust="0"/>
  </p:normalViewPr>
  <p:slideViewPr>
    <p:cSldViewPr snapToGrid="0">
      <p:cViewPr varScale="1">
        <p:scale>
          <a:sx n="93" d="100"/>
          <a:sy n="93" d="100"/>
        </p:scale>
        <p:origin x="816" y="-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8T04:10:12.63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B19D50F1-B3DF-45E9-A4E8-CC69E7162A4B}" type="presOf" srcId="{5DD8EB11-5406-4D7D-A4B3-982550787B16}" destId="{16095D2C-57B4-48CA-953C-267BD9DD484B}" srcOrd="0" destOrd="0" presId="urn:microsoft.com/office/officeart/2008/layout/VerticalCurvedList"/>
    <dgm:cxn modelId="{D1ED6256-3492-4110-9EAF-B78176D7B670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4C183964-87A1-4AAC-924D-A103005C4683}" type="presOf" srcId="{5BE2D0CB-5BBD-4A03-A3CB-F48B34989FA3}" destId="{3059196D-AF0C-4463-A93E-812664631BA3}" srcOrd="0" destOrd="0" presId="urn:microsoft.com/office/officeart/2008/layout/VerticalCurvedList"/>
    <dgm:cxn modelId="{87A64CCC-C395-4DA4-8A94-221323C695CF}" type="presOf" srcId="{C9CE7A57-E5A3-450C-8737-C72D44C4E0F3}" destId="{D0EDBA11-CE96-4FCC-BFE8-4DE9D160E032}" srcOrd="0" destOrd="0" presId="urn:microsoft.com/office/officeart/2008/layout/VerticalCurvedList"/>
    <dgm:cxn modelId="{A7E81E83-A85E-4576-AC33-238D0ED9CFC8}" type="presOf" srcId="{9B3653D9-CB4F-4D19-BD7A-77902A94D6B9}" destId="{7A289A2F-41D2-4310-A18C-8347F89AA6B9}" srcOrd="0" destOrd="0" presId="urn:microsoft.com/office/officeart/2008/layout/VerticalCurvedList"/>
    <dgm:cxn modelId="{4E28CAB7-A649-4F3C-BEEA-11060F500020}" type="presParOf" srcId="{3059196D-AF0C-4463-A93E-812664631BA3}" destId="{558D9870-05E2-484E-9241-818D42D9FADA}" srcOrd="0" destOrd="0" presId="urn:microsoft.com/office/officeart/2008/layout/VerticalCurvedList"/>
    <dgm:cxn modelId="{E510F8C9-9BC1-45D1-9C7C-9E00C05AB549}" type="presParOf" srcId="{558D9870-05E2-484E-9241-818D42D9FADA}" destId="{39FD721C-A262-4C4E-B494-AC1732E6F3A0}" srcOrd="0" destOrd="0" presId="urn:microsoft.com/office/officeart/2008/layout/VerticalCurvedList"/>
    <dgm:cxn modelId="{1486B960-3ED7-4D5C-B1A9-E0B4BD2A26E9}" type="presParOf" srcId="{39FD721C-A262-4C4E-B494-AC1732E6F3A0}" destId="{849B6A22-FC21-4DC5-A1AF-CBADFA6E7F70}" srcOrd="0" destOrd="0" presId="urn:microsoft.com/office/officeart/2008/layout/VerticalCurvedList"/>
    <dgm:cxn modelId="{B61D4D32-E5B0-4EA0-9F20-F504101FBFF0}" type="presParOf" srcId="{39FD721C-A262-4C4E-B494-AC1732E6F3A0}" destId="{D0EDBA11-CE96-4FCC-BFE8-4DE9D160E032}" srcOrd="1" destOrd="0" presId="urn:microsoft.com/office/officeart/2008/layout/VerticalCurvedList"/>
    <dgm:cxn modelId="{C38C63D8-E22D-4738-8D0A-9DCB6C61BF14}" type="presParOf" srcId="{39FD721C-A262-4C4E-B494-AC1732E6F3A0}" destId="{AF90F929-E81A-499C-8856-3125BD5771DB}" srcOrd="2" destOrd="0" presId="urn:microsoft.com/office/officeart/2008/layout/VerticalCurvedList"/>
    <dgm:cxn modelId="{8559BFC8-3C1F-4C55-B92E-74956FE911C3}" type="presParOf" srcId="{39FD721C-A262-4C4E-B494-AC1732E6F3A0}" destId="{AC2B4F2C-FF8C-404D-92B0-C7C0A29210D1}" srcOrd="3" destOrd="0" presId="urn:microsoft.com/office/officeart/2008/layout/VerticalCurvedList"/>
    <dgm:cxn modelId="{045629C9-537A-40FC-BE6B-9C7A04E639D1}" type="presParOf" srcId="{558D9870-05E2-484E-9241-818D42D9FADA}" destId="{16095D2C-57B4-48CA-953C-267BD9DD484B}" srcOrd="1" destOrd="0" presId="urn:microsoft.com/office/officeart/2008/layout/VerticalCurvedList"/>
    <dgm:cxn modelId="{2C60A5F6-29E0-43C9-B499-864666454149}" type="presParOf" srcId="{558D9870-05E2-484E-9241-818D42D9FADA}" destId="{57F98E08-EB63-4773-8250-9B6C8F0D79DB}" srcOrd="2" destOrd="0" presId="urn:microsoft.com/office/officeart/2008/layout/VerticalCurvedList"/>
    <dgm:cxn modelId="{4323D2D0-5A1E-4F66-885E-56168F90EB53}" type="presParOf" srcId="{57F98E08-EB63-4773-8250-9B6C8F0D79DB}" destId="{73F439AE-4020-45C5-B27A-2DB6095092F8}" srcOrd="0" destOrd="0" presId="urn:microsoft.com/office/officeart/2008/layout/VerticalCurvedList"/>
    <dgm:cxn modelId="{26C874A7-815E-42CD-B81F-DC83F55AB9DD}" type="presParOf" srcId="{558D9870-05E2-484E-9241-818D42D9FADA}" destId="{DB69836F-FE00-4372-B69A-DF0D28029991}" srcOrd="3" destOrd="0" presId="urn:microsoft.com/office/officeart/2008/layout/VerticalCurvedList"/>
    <dgm:cxn modelId="{EABFEA78-4C70-4227-BEF9-98E96AF5AF85}" type="presParOf" srcId="{558D9870-05E2-484E-9241-818D42D9FADA}" destId="{A23500C6-60B1-485B-9CAE-0E2BED65C988}" srcOrd="4" destOrd="0" presId="urn:microsoft.com/office/officeart/2008/layout/VerticalCurvedList"/>
    <dgm:cxn modelId="{F9E2DA2F-0CDF-4E0D-9E59-B688320C3DED}" type="presParOf" srcId="{A23500C6-60B1-485B-9CAE-0E2BED65C988}" destId="{425517B2-2BDC-437A-9C2F-A102F25D4FDA}" srcOrd="0" destOrd="0" presId="urn:microsoft.com/office/officeart/2008/layout/VerticalCurvedList"/>
    <dgm:cxn modelId="{1D47F3BE-4C46-4357-8597-A95BD48F6457}" type="presParOf" srcId="{558D9870-05E2-484E-9241-818D42D9FADA}" destId="{7A289A2F-41D2-4310-A18C-8347F89AA6B9}" srcOrd="5" destOrd="0" presId="urn:microsoft.com/office/officeart/2008/layout/VerticalCurvedList"/>
    <dgm:cxn modelId="{95B67F94-DD86-411F-BD8D-CB2C549F3D8C}" type="presParOf" srcId="{558D9870-05E2-484E-9241-818D42D9FADA}" destId="{9E66E6D6-CB41-453D-81E8-440C0CD6FAC5}" srcOrd="6" destOrd="0" presId="urn:microsoft.com/office/officeart/2008/layout/VerticalCurvedList"/>
    <dgm:cxn modelId="{1A5EC0DB-8DF0-41DF-8E40-3C7C31476464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B19D50F1-B3DF-45E9-A4E8-CC69E7162A4B}" type="presOf" srcId="{5DD8EB11-5406-4D7D-A4B3-982550787B16}" destId="{16095D2C-57B4-48CA-953C-267BD9DD484B}" srcOrd="0" destOrd="0" presId="urn:microsoft.com/office/officeart/2008/layout/VerticalCurvedList"/>
    <dgm:cxn modelId="{D1ED6256-3492-4110-9EAF-B78176D7B670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4C183964-87A1-4AAC-924D-A103005C4683}" type="presOf" srcId="{5BE2D0CB-5BBD-4A03-A3CB-F48B34989FA3}" destId="{3059196D-AF0C-4463-A93E-812664631BA3}" srcOrd="0" destOrd="0" presId="urn:microsoft.com/office/officeart/2008/layout/VerticalCurvedList"/>
    <dgm:cxn modelId="{87A64CCC-C395-4DA4-8A94-221323C695CF}" type="presOf" srcId="{C9CE7A57-E5A3-450C-8737-C72D44C4E0F3}" destId="{D0EDBA11-CE96-4FCC-BFE8-4DE9D160E032}" srcOrd="0" destOrd="0" presId="urn:microsoft.com/office/officeart/2008/layout/VerticalCurvedList"/>
    <dgm:cxn modelId="{A7E81E83-A85E-4576-AC33-238D0ED9CFC8}" type="presOf" srcId="{9B3653D9-CB4F-4D19-BD7A-77902A94D6B9}" destId="{7A289A2F-41D2-4310-A18C-8347F89AA6B9}" srcOrd="0" destOrd="0" presId="urn:microsoft.com/office/officeart/2008/layout/VerticalCurvedList"/>
    <dgm:cxn modelId="{4E28CAB7-A649-4F3C-BEEA-11060F500020}" type="presParOf" srcId="{3059196D-AF0C-4463-A93E-812664631BA3}" destId="{558D9870-05E2-484E-9241-818D42D9FADA}" srcOrd="0" destOrd="0" presId="urn:microsoft.com/office/officeart/2008/layout/VerticalCurvedList"/>
    <dgm:cxn modelId="{E510F8C9-9BC1-45D1-9C7C-9E00C05AB549}" type="presParOf" srcId="{558D9870-05E2-484E-9241-818D42D9FADA}" destId="{39FD721C-A262-4C4E-B494-AC1732E6F3A0}" srcOrd="0" destOrd="0" presId="urn:microsoft.com/office/officeart/2008/layout/VerticalCurvedList"/>
    <dgm:cxn modelId="{1486B960-3ED7-4D5C-B1A9-E0B4BD2A26E9}" type="presParOf" srcId="{39FD721C-A262-4C4E-B494-AC1732E6F3A0}" destId="{849B6A22-FC21-4DC5-A1AF-CBADFA6E7F70}" srcOrd="0" destOrd="0" presId="urn:microsoft.com/office/officeart/2008/layout/VerticalCurvedList"/>
    <dgm:cxn modelId="{B61D4D32-E5B0-4EA0-9F20-F504101FBFF0}" type="presParOf" srcId="{39FD721C-A262-4C4E-B494-AC1732E6F3A0}" destId="{D0EDBA11-CE96-4FCC-BFE8-4DE9D160E032}" srcOrd="1" destOrd="0" presId="urn:microsoft.com/office/officeart/2008/layout/VerticalCurvedList"/>
    <dgm:cxn modelId="{C38C63D8-E22D-4738-8D0A-9DCB6C61BF14}" type="presParOf" srcId="{39FD721C-A262-4C4E-B494-AC1732E6F3A0}" destId="{AF90F929-E81A-499C-8856-3125BD5771DB}" srcOrd="2" destOrd="0" presId="urn:microsoft.com/office/officeart/2008/layout/VerticalCurvedList"/>
    <dgm:cxn modelId="{8559BFC8-3C1F-4C55-B92E-74956FE911C3}" type="presParOf" srcId="{39FD721C-A262-4C4E-B494-AC1732E6F3A0}" destId="{AC2B4F2C-FF8C-404D-92B0-C7C0A29210D1}" srcOrd="3" destOrd="0" presId="urn:microsoft.com/office/officeart/2008/layout/VerticalCurvedList"/>
    <dgm:cxn modelId="{045629C9-537A-40FC-BE6B-9C7A04E639D1}" type="presParOf" srcId="{558D9870-05E2-484E-9241-818D42D9FADA}" destId="{16095D2C-57B4-48CA-953C-267BD9DD484B}" srcOrd="1" destOrd="0" presId="urn:microsoft.com/office/officeart/2008/layout/VerticalCurvedList"/>
    <dgm:cxn modelId="{2C60A5F6-29E0-43C9-B499-864666454149}" type="presParOf" srcId="{558D9870-05E2-484E-9241-818D42D9FADA}" destId="{57F98E08-EB63-4773-8250-9B6C8F0D79DB}" srcOrd="2" destOrd="0" presId="urn:microsoft.com/office/officeart/2008/layout/VerticalCurvedList"/>
    <dgm:cxn modelId="{4323D2D0-5A1E-4F66-885E-56168F90EB53}" type="presParOf" srcId="{57F98E08-EB63-4773-8250-9B6C8F0D79DB}" destId="{73F439AE-4020-45C5-B27A-2DB6095092F8}" srcOrd="0" destOrd="0" presId="urn:microsoft.com/office/officeart/2008/layout/VerticalCurvedList"/>
    <dgm:cxn modelId="{26C874A7-815E-42CD-B81F-DC83F55AB9DD}" type="presParOf" srcId="{558D9870-05E2-484E-9241-818D42D9FADA}" destId="{DB69836F-FE00-4372-B69A-DF0D28029991}" srcOrd="3" destOrd="0" presId="urn:microsoft.com/office/officeart/2008/layout/VerticalCurvedList"/>
    <dgm:cxn modelId="{EABFEA78-4C70-4227-BEF9-98E96AF5AF85}" type="presParOf" srcId="{558D9870-05E2-484E-9241-818D42D9FADA}" destId="{A23500C6-60B1-485B-9CAE-0E2BED65C988}" srcOrd="4" destOrd="0" presId="urn:microsoft.com/office/officeart/2008/layout/VerticalCurvedList"/>
    <dgm:cxn modelId="{F9E2DA2F-0CDF-4E0D-9E59-B688320C3DED}" type="presParOf" srcId="{A23500C6-60B1-485B-9CAE-0E2BED65C988}" destId="{425517B2-2BDC-437A-9C2F-A102F25D4FDA}" srcOrd="0" destOrd="0" presId="urn:microsoft.com/office/officeart/2008/layout/VerticalCurvedList"/>
    <dgm:cxn modelId="{1D47F3BE-4C46-4357-8597-A95BD48F6457}" type="presParOf" srcId="{558D9870-05E2-484E-9241-818D42D9FADA}" destId="{7A289A2F-41D2-4310-A18C-8347F89AA6B9}" srcOrd="5" destOrd="0" presId="urn:microsoft.com/office/officeart/2008/layout/VerticalCurvedList"/>
    <dgm:cxn modelId="{95B67F94-DD86-411F-BD8D-CB2C549F3D8C}" type="presParOf" srcId="{558D9870-05E2-484E-9241-818D42D9FADA}" destId="{9E66E6D6-CB41-453D-81E8-440C0CD6FAC5}" srcOrd="6" destOrd="0" presId="urn:microsoft.com/office/officeart/2008/layout/VerticalCurvedList"/>
    <dgm:cxn modelId="{1A5EC0DB-8DF0-41DF-8E40-3C7C31476464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B19D50F1-B3DF-45E9-A4E8-CC69E7162A4B}" type="presOf" srcId="{5DD8EB11-5406-4D7D-A4B3-982550787B16}" destId="{16095D2C-57B4-48CA-953C-267BD9DD484B}" srcOrd="0" destOrd="0" presId="urn:microsoft.com/office/officeart/2008/layout/VerticalCurvedList"/>
    <dgm:cxn modelId="{D1ED6256-3492-4110-9EAF-B78176D7B670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4C183964-87A1-4AAC-924D-A103005C4683}" type="presOf" srcId="{5BE2D0CB-5BBD-4A03-A3CB-F48B34989FA3}" destId="{3059196D-AF0C-4463-A93E-812664631BA3}" srcOrd="0" destOrd="0" presId="urn:microsoft.com/office/officeart/2008/layout/VerticalCurvedList"/>
    <dgm:cxn modelId="{87A64CCC-C395-4DA4-8A94-221323C695CF}" type="presOf" srcId="{C9CE7A57-E5A3-450C-8737-C72D44C4E0F3}" destId="{D0EDBA11-CE96-4FCC-BFE8-4DE9D160E032}" srcOrd="0" destOrd="0" presId="urn:microsoft.com/office/officeart/2008/layout/VerticalCurvedList"/>
    <dgm:cxn modelId="{A7E81E83-A85E-4576-AC33-238D0ED9CFC8}" type="presOf" srcId="{9B3653D9-CB4F-4D19-BD7A-77902A94D6B9}" destId="{7A289A2F-41D2-4310-A18C-8347F89AA6B9}" srcOrd="0" destOrd="0" presId="urn:microsoft.com/office/officeart/2008/layout/VerticalCurvedList"/>
    <dgm:cxn modelId="{4E28CAB7-A649-4F3C-BEEA-11060F500020}" type="presParOf" srcId="{3059196D-AF0C-4463-A93E-812664631BA3}" destId="{558D9870-05E2-484E-9241-818D42D9FADA}" srcOrd="0" destOrd="0" presId="urn:microsoft.com/office/officeart/2008/layout/VerticalCurvedList"/>
    <dgm:cxn modelId="{E510F8C9-9BC1-45D1-9C7C-9E00C05AB549}" type="presParOf" srcId="{558D9870-05E2-484E-9241-818D42D9FADA}" destId="{39FD721C-A262-4C4E-B494-AC1732E6F3A0}" srcOrd="0" destOrd="0" presId="urn:microsoft.com/office/officeart/2008/layout/VerticalCurvedList"/>
    <dgm:cxn modelId="{1486B960-3ED7-4D5C-B1A9-E0B4BD2A26E9}" type="presParOf" srcId="{39FD721C-A262-4C4E-B494-AC1732E6F3A0}" destId="{849B6A22-FC21-4DC5-A1AF-CBADFA6E7F70}" srcOrd="0" destOrd="0" presId="urn:microsoft.com/office/officeart/2008/layout/VerticalCurvedList"/>
    <dgm:cxn modelId="{B61D4D32-E5B0-4EA0-9F20-F504101FBFF0}" type="presParOf" srcId="{39FD721C-A262-4C4E-B494-AC1732E6F3A0}" destId="{D0EDBA11-CE96-4FCC-BFE8-4DE9D160E032}" srcOrd="1" destOrd="0" presId="urn:microsoft.com/office/officeart/2008/layout/VerticalCurvedList"/>
    <dgm:cxn modelId="{C38C63D8-E22D-4738-8D0A-9DCB6C61BF14}" type="presParOf" srcId="{39FD721C-A262-4C4E-B494-AC1732E6F3A0}" destId="{AF90F929-E81A-499C-8856-3125BD5771DB}" srcOrd="2" destOrd="0" presId="urn:microsoft.com/office/officeart/2008/layout/VerticalCurvedList"/>
    <dgm:cxn modelId="{8559BFC8-3C1F-4C55-B92E-74956FE911C3}" type="presParOf" srcId="{39FD721C-A262-4C4E-B494-AC1732E6F3A0}" destId="{AC2B4F2C-FF8C-404D-92B0-C7C0A29210D1}" srcOrd="3" destOrd="0" presId="urn:microsoft.com/office/officeart/2008/layout/VerticalCurvedList"/>
    <dgm:cxn modelId="{045629C9-537A-40FC-BE6B-9C7A04E639D1}" type="presParOf" srcId="{558D9870-05E2-484E-9241-818D42D9FADA}" destId="{16095D2C-57B4-48CA-953C-267BD9DD484B}" srcOrd="1" destOrd="0" presId="urn:microsoft.com/office/officeart/2008/layout/VerticalCurvedList"/>
    <dgm:cxn modelId="{2C60A5F6-29E0-43C9-B499-864666454149}" type="presParOf" srcId="{558D9870-05E2-484E-9241-818D42D9FADA}" destId="{57F98E08-EB63-4773-8250-9B6C8F0D79DB}" srcOrd="2" destOrd="0" presId="urn:microsoft.com/office/officeart/2008/layout/VerticalCurvedList"/>
    <dgm:cxn modelId="{4323D2D0-5A1E-4F66-885E-56168F90EB53}" type="presParOf" srcId="{57F98E08-EB63-4773-8250-9B6C8F0D79DB}" destId="{73F439AE-4020-45C5-B27A-2DB6095092F8}" srcOrd="0" destOrd="0" presId="urn:microsoft.com/office/officeart/2008/layout/VerticalCurvedList"/>
    <dgm:cxn modelId="{26C874A7-815E-42CD-B81F-DC83F55AB9DD}" type="presParOf" srcId="{558D9870-05E2-484E-9241-818D42D9FADA}" destId="{DB69836F-FE00-4372-B69A-DF0D28029991}" srcOrd="3" destOrd="0" presId="urn:microsoft.com/office/officeart/2008/layout/VerticalCurvedList"/>
    <dgm:cxn modelId="{EABFEA78-4C70-4227-BEF9-98E96AF5AF85}" type="presParOf" srcId="{558D9870-05E2-484E-9241-818D42D9FADA}" destId="{A23500C6-60B1-485B-9CAE-0E2BED65C988}" srcOrd="4" destOrd="0" presId="urn:microsoft.com/office/officeart/2008/layout/VerticalCurvedList"/>
    <dgm:cxn modelId="{F9E2DA2F-0CDF-4E0D-9E59-B688320C3DED}" type="presParOf" srcId="{A23500C6-60B1-485B-9CAE-0E2BED65C988}" destId="{425517B2-2BDC-437A-9C2F-A102F25D4FDA}" srcOrd="0" destOrd="0" presId="urn:microsoft.com/office/officeart/2008/layout/VerticalCurvedList"/>
    <dgm:cxn modelId="{1D47F3BE-4C46-4357-8597-A95BD48F6457}" type="presParOf" srcId="{558D9870-05E2-484E-9241-818D42D9FADA}" destId="{7A289A2F-41D2-4310-A18C-8347F89AA6B9}" srcOrd="5" destOrd="0" presId="urn:microsoft.com/office/officeart/2008/layout/VerticalCurvedList"/>
    <dgm:cxn modelId="{95B67F94-DD86-411F-BD8D-CB2C549F3D8C}" type="presParOf" srcId="{558D9870-05E2-484E-9241-818D42D9FADA}" destId="{9E66E6D6-CB41-453D-81E8-440C0CD6FAC5}" srcOrd="6" destOrd="0" presId="urn:microsoft.com/office/officeart/2008/layout/VerticalCurvedList"/>
    <dgm:cxn modelId="{1A5EC0DB-8DF0-41DF-8E40-3C7C31476464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B19D50F1-B3DF-45E9-A4E8-CC69E7162A4B}" type="presOf" srcId="{5DD8EB11-5406-4D7D-A4B3-982550787B16}" destId="{16095D2C-57B4-48CA-953C-267BD9DD484B}" srcOrd="0" destOrd="0" presId="urn:microsoft.com/office/officeart/2008/layout/VerticalCurvedList"/>
    <dgm:cxn modelId="{D1ED6256-3492-4110-9EAF-B78176D7B670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4C183964-87A1-4AAC-924D-A103005C4683}" type="presOf" srcId="{5BE2D0CB-5BBD-4A03-A3CB-F48B34989FA3}" destId="{3059196D-AF0C-4463-A93E-812664631BA3}" srcOrd="0" destOrd="0" presId="urn:microsoft.com/office/officeart/2008/layout/VerticalCurvedList"/>
    <dgm:cxn modelId="{87A64CCC-C395-4DA4-8A94-221323C695CF}" type="presOf" srcId="{C9CE7A57-E5A3-450C-8737-C72D44C4E0F3}" destId="{D0EDBA11-CE96-4FCC-BFE8-4DE9D160E032}" srcOrd="0" destOrd="0" presId="urn:microsoft.com/office/officeart/2008/layout/VerticalCurvedList"/>
    <dgm:cxn modelId="{A7E81E83-A85E-4576-AC33-238D0ED9CFC8}" type="presOf" srcId="{9B3653D9-CB4F-4D19-BD7A-77902A94D6B9}" destId="{7A289A2F-41D2-4310-A18C-8347F89AA6B9}" srcOrd="0" destOrd="0" presId="urn:microsoft.com/office/officeart/2008/layout/VerticalCurvedList"/>
    <dgm:cxn modelId="{4E28CAB7-A649-4F3C-BEEA-11060F500020}" type="presParOf" srcId="{3059196D-AF0C-4463-A93E-812664631BA3}" destId="{558D9870-05E2-484E-9241-818D42D9FADA}" srcOrd="0" destOrd="0" presId="urn:microsoft.com/office/officeart/2008/layout/VerticalCurvedList"/>
    <dgm:cxn modelId="{E510F8C9-9BC1-45D1-9C7C-9E00C05AB549}" type="presParOf" srcId="{558D9870-05E2-484E-9241-818D42D9FADA}" destId="{39FD721C-A262-4C4E-B494-AC1732E6F3A0}" srcOrd="0" destOrd="0" presId="urn:microsoft.com/office/officeart/2008/layout/VerticalCurvedList"/>
    <dgm:cxn modelId="{1486B960-3ED7-4D5C-B1A9-E0B4BD2A26E9}" type="presParOf" srcId="{39FD721C-A262-4C4E-B494-AC1732E6F3A0}" destId="{849B6A22-FC21-4DC5-A1AF-CBADFA6E7F70}" srcOrd="0" destOrd="0" presId="urn:microsoft.com/office/officeart/2008/layout/VerticalCurvedList"/>
    <dgm:cxn modelId="{B61D4D32-E5B0-4EA0-9F20-F504101FBFF0}" type="presParOf" srcId="{39FD721C-A262-4C4E-B494-AC1732E6F3A0}" destId="{D0EDBA11-CE96-4FCC-BFE8-4DE9D160E032}" srcOrd="1" destOrd="0" presId="urn:microsoft.com/office/officeart/2008/layout/VerticalCurvedList"/>
    <dgm:cxn modelId="{C38C63D8-E22D-4738-8D0A-9DCB6C61BF14}" type="presParOf" srcId="{39FD721C-A262-4C4E-B494-AC1732E6F3A0}" destId="{AF90F929-E81A-499C-8856-3125BD5771DB}" srcOrd="2" destOrd="0" presId="urn:microsoft.com/office/officeart/2008/layout/VerticalCurvedList"/>
    <dgm:cxn modelId="{8559BFC8-3C1F-4C55-B92E-74956FE911C3}" type="presParOf" srcId="{39FD721C-A262-4C4E-B494-AC1732E6F3A0}" destId="{AC2B4F2C-FF8C-404D-92B0-C7C0A29210D1}" srcOrd="3" destOrd="0" presId="urn:microsoft.com/office/officeart/2008/layout/VerticalCurvedList"/>
    <dgm:cxn modelId="{045629C9-537A-40FC-BE6B-9C7A04E639D1}" type="presParOf" srcId="{558D9870-05E2-484E-9241-818D42D9FADA}" destId="{16095D2C-57B4-48CA-953C-267BD9DD484B}" srcOrd="1" destOrd="0" presId="urn:microsoft.com/office/officeart/2008/layout/VerticalCurvedList"/>
    <dgm:cxn modelId="{2C60A5F6-29E0-43C9-B499-864666454149}" type="presParOf" srcId="{558D9870-05E2-484E-9241-818D42D9FADA}" destId="{57F98E08-EB63-4773-8250-9B6C8F0D79DB}" srcOrd="2" destOrd="0" presId="urn:microsoft.com/office/officeart/2008/layout/VerticalCurvedList"/>
    <dgm:cxn modelId="{4323D2D0-5A1E-4F66-885E-56168F90EB53}" type="presParOf" srcId="{57F98E08-EB63-4773-8250-9B6C8F0D79DB}" destId="{73F439AE-4020-45C5-B27A-2DB6095092F8}" srcOrd="0" destOrd="0" presId="urn:microsoft.com/office/officeart/2008/layout/VerticalCurvedList"/>
    <dgm:cxn modelId="{26C874A7-815E-42CD-B81F-DC83F55AB9DD}" type="presParOf" srcId="{558D9870-05E2-484E-9241-818D42D9FADA}" destId="{DB69836F-FE00-4372-B69A-DF0D28029991}" srcOrd="3" destOrd="0" presId="urn:microsoft.com/office/officeart/2008/layout/VerticalCurvedList"/>
    <dgm:cxn modelId="{EABFEA78-4C70-4227-BEF9-98E96AF5AF85}" type="presParOf" srcId="{558D9870-05E2-484E-9241-818D42D9FADA}" destId="{A23500C6-60B1-485B-9CAE-0E2BED65C988}" srcOrd="4" destOrd="0" presId="urn:microsoft.com/office/officeart/2008/layout/VerticalCurvedList"/>
    <dgm:cxn modelId="{F9E2DA2F-0CDF-4E0D-9E59-B688320C3DED}" type="presParOf" srcId="{A23500C6-60B1-485B-9CAE-0E2BED65C988}" destId="{425517B2-2BDC-437A-9C2F-A102F25D4FDA}" srcOrd="0" destOrd="0" presId="urn:microsoft.com/office/officeart/2008/layout/VerticalCurvedList"/>
    <dgm:cxn modelId="{1D47F3BE-4C46-4357-8597-A95BD48F6457}" type="presParOf" srcId="{558D9870-05E2-484E-9241-818D42D9FADA}" destId="{7A289A2F-41D2-4310-A18C-8347F89AA6B9}" srcOrd="5" destOrd="0" presId="urn:microsoft.com/office/officeart/2008/layout/VerticalCurvedList"/>
    <dgm:cxn modelId="{95B67F94-DD86-411F-BD8D-CB2C549F3D8C}" type="presParOf" srcId="{558D9870-05E2-484E-9241-818D42D9FADA}" destId="{9E66E6D6-CB41-453D-81E8-440C0CD6FAC5}" srcOrd="6" destOrd="0" presId="urn:microsoft.com/office/officeart/2008/layout/VerticalCurvedList"/>
    <dgm:cxn modelId="{1A5EC0DB-8DF0-41DF-8E40-3C7C31476464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9.wmf"/><Relationship Id="rId18" Type="http://schemas.openxmlformats.org/officeDocument/2006/relationships/image" Target="../media/image10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12" Type="http://schemas.openxmlformats.org/officeDocument/2006/relationships/image" Target="../media/image98.wmf"/><Relationship Id="rId17" Type="http://schemas.openxmlformats.org/officeDocument/2006/relationships/image" Target="../media/image103.wmf"/><Relationship Id="rId2" Type="http://schemas.openxmlformats.org/officeDocument/2006/relationships/image" Target="../media/image88.wmf"/><Relationship Id="rId16" Type="http://schemas.openxmlformats.org/officeDocument/2006/relationships/image" Target="../media/image102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11" Type="http://schemas.openxmlformats.org/officeDocument/2006/relationships/image" Target="../media/image97.wmf"/><Relationship Id="rId5" Type="http://schemas.openxmlformats.org/officeDocument/2006/relationships/image" Target="../media/image91.wmf"/><Relationship Id="rId15" Type="http://schemas.openxmlformats.org/officeDocument/2006/relationships/image" Target="../media/image101.wmf"/><Relationship Id="rId10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Relationship Id="rId14" Type="http://schemas.openxmlformats.org/officeDocument/2006/relationships/image" Target="../media/image10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0EEB3-4602-4731-ADAD-3495B6B24C1F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1DA1-5C6F-49D8-87EA-929A28B92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25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vi-VN" altLang="en-US" smtClean="0"/>
              <a:t>Gọi hs đọc </a:t>
            </a:r>
            <a:endParaRPr lang="en-US" altLang="en-US" smtClean="0"/>
          </a:p>
        </p:txBody>
      </p:sp>
      <p:sp>
        <p:nvSpPr>
          <p:cNvPr id="146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fld id="{0A29C544-6EAE-4566-A523-FFEF99886B7D}" type="slidenum">
              <a:rPr lang="en-US" altLang="en-US" sz="1200" smtClean="0">
                <a:latin typeface="Arial" panose="020B0604020202020204" pitchFamily="34" charset="0"/>
              </a:rPr>
              <a:pPr/>
              <a:t>7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3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vi-VN" altLang="en-US" smtClean="0"/>
              <a:t>Gọi hs đọc </a:t>
            </a:r>
            <a:endParaRPr lang="en-US" altLang="en-US" smtClean="0"/>
          </a:p>
        </p:txBody>
      </p:sp>
      <p:sp>
        <p:nvSpPr>
          <p:cNvPr id="146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fld id="{0A29C544-6EAE-4566-A523-FFEF99886B7D}" type="slidenum">
              <a:rPr lang="en-US" altLang="en-US" sz="1200" smtClean="0">
                <a:latin typeface="Arial" panose="020B0604020202020204" pitchFamily="34" charset="0"/>
              </a:rPr>
              <a:pPr/>
              <a:t>16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1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vi-VN" altLang="en-US" smtClean="0"/>
              <a:t>Gọi hs đọc </a:t>
            </a:r>
            <a:endParaRPr lang="en-US" altLang="en-US" smtClean="0"/>
          </a:p>
        </p:txBody>
      </p:sp>
      <p:sp>
        <p:nvSpPr>
          <p:cNvPr id="146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fld id="{0A29C544-6EAE-4566-A523-FFEF99886B7D}" type="slidenum">
              <a:rPr lang="en-US" altLang="en-US" sz="1200" smtClean="0">
                <a:latin typeface="Arial" panose="020B0604020202020204" pitchFamily="34" charset="0"/>
              </a:rPr>
              <a:pPr/>
              <a:t>21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64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vi-VN" altLang="en-US" smtClean="0"/>
              <a:t>Gọi hs đọc </a:t>
            </a:r>
            <a:endParaRPr lang="en-US" altLang="en-US" smtClean="0"/>
          </a:p>
        </p:txBody>
      </p:sp>
      <p:sp>
        <p:nvSpPr>
          <p:cNvPr id="14643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fld id="{0A29C544-6EAE-4566-A523-FFEF99886B7D}" type="slidenum">
              <a:rPr lang="en-US" altLang="en-US" sz="1200" smtClean="0">
                <a:latin typeface="Arial" panose="020B0604020202020204" pitchFamily="34" charset="0"/>
              </a:rPr>
              <a:pPr/>
              <a:t>27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7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1371600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1371600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13716000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1371600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1371600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13716000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7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1371600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1371600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13716000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1371600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1371600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13716000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6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A708CA-9C37-4AA8-99F0-099A21252B2A}"/>
              </a:ext>
            </a:extLst>
          </p:cNvPr>
          <p:cNvSpPr/>
          <p:nvPr userDrawn="1"/>
        </p:nvSpPr>
        <p:spPr>
          <a:xfrm>
            <a:off x="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305FB-C09D-4101-9A5C-CE177E7D8303}"/>
              </a:ext>
            </a:extLst>
          </p:cNvPr>
          <p:cNvSpPr/>
          <p:nvPr userDrawn="1"/>
        </p:nvSpPr>
        <p:spPr>
          <a:xfrm>
            <a:off x="323850" y="381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A708CA-9C37-4AA8-99F0-099A21252B2A}"/>
              </a:ext>
            </a:extLst>
          </p:cNvPr>
          <p:cNvSpPr/>
          <p:nvPr userDrawn="1"/>
        </p:nvSpPr>
        <p:spPr>
          <a:xfrm>
            <a:off x="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305FB-C09D-4101-9A5C-CE177E7D8303}"/>
              </a:ext>
            </a:extLst>
          </p:cNvPr>
          <p:cNvSpPr/>
          <p:nvPr userDrawn="1"/>
        </p:nvSpPr>
        <p:spPr>
          <a:xfrm>
            <a:off x="323850" y="381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A708CA-9C37-4AA8-99F0-099A21252B2A}"/>
              </a:ext>
            </a:extLst>
          </p:cNvPr>
          <p:cNvSpPr/>
          <p:nvPr userDrawn="1"/>
        </p:nvSpPr>
        <p:spPr>
          <a:xfrm>
            <a:off x="0" y="1371600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1371600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305FB-C09D-4101-9A5C-CE177E7D8303}"/>
              </a:ext>
            </a:extLst>
          </p:cNvPr>
          <p:cNvSpPr/>
          <p:nvPr userDrawn="1"/>
        </p:nvSpPr>
        <p:spPr>
          <a:xfrm>
            <a:off x="323850" y="13716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A708CA-9C37-4AA8-99F0-099A21252B2A}"/>
              </a:ext>
            </a:extLst>
          </p:cNvPr>
          <p:cNvSpPr/>
          <p:nvPr userDrawn="1"/>
        </p:nvSpPr>
        <p:spPr>
          <a:xfrm>
            <a:off x="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305FB-C09D-4101-9A5C-CE177E7D8303}"/>
              </a:ext>
            </a:extLst>
          </p:cNvPr>
          <p:cNvSpPr/>
          <p:nvPr userDrawn="1"/>
        </p:nvSpPr>
        <p:spPr>
          <a:xfrm>
            <a:off x="323850" y="381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A708CA-9C37-4AA8-99F0-099A21252B2A}"/>
              </a:ext>
            </a:extLst>
          </p:cNvPr>
          <p:cNvSpPr/>
          <p:nvPr userDrawn="1"/>
        </p:nvSpPr>
        <p:spPr>
          <a:xfrm>
            <a:off x="0" y="1371600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1371600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305FB-C09D-4101-9A5C-CE177E7D8303}"/>
              </a:ext>
            </a:extLst>
          </p:cNvPr>
          <p:cNvSpPr/>
          <p:nvPr userDrawn="1"/>
        </p:nvSpPr>
        <p:spPr>
          <a:xfrm>
            <a:off x="323850" y="13716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1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4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5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6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4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8FDBD-4961-4C99-8A2F-711CD8D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A818DF-D285-44BE-A0C7-D0DE6B20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65C899-353A-4495-85F8-1302D44E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FFCFBF-08A0-4A96-BBF5-07BCC71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195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51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74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882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503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714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072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6724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185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618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045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589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03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1021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308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1561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3387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1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5722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488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2188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628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22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49CB2-5260-45FB-8FE1-20B3C953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AC3E8-225D-482C-BA4F-9884F0E0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642A14-265F-496A-9297-D6710F62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52A709-142A-47BC-B1A8-14B13013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EB01D8-23CC-4E76-B7CB-0234D441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BAF84-3E04-497F-A445-BFD21C6C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51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D5906-9C87-477B-A400-C05119A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FBF036-0DD2-4361-A618-E81B3BEF2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374D08-0728-4D8F-872E-2BDCD7B3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4F685F-B3CF-4B07-8CF6-C780333D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01BB16-6A49-484B-ACFE-5172D264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02619A-8B82-40BC-9538-366FC27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15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ED832-19A7-42B2-BC18-F60C379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C27DCE-E370-4560-9821-65343774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4EC296-C935-46B9-9B7C-84AEAB0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7D3CB-5225-4EA6-9B33-0841A4FF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2C0F2-148A-4915-9266-2D8B168D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4257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205AD2-05D9-4909-B951-1D28DD3FC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14ABBD-16D4-4C67-80F3-4005D00C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B2C11-6B26-491B-A086-BC7D65E4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0C163-D812-44D1-9FF6-84CA778D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2978B8-2D80-4256-8CB8-B0A764A1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06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1371600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1371600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13716000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57A9573-A6CB-4A21-995D-BD85629F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A41185-83D5-474F-9858-B995F3E4A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C6FB6-6859-419D-8471-F6BCA0CF2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D18-C37A-4AFD-9377-469BA5420DDD}" type="datetimeFigureOut">
              <a:rPr lang="zh-CN" altLang="en-US" smtClean="0"/>
              <a:t>2022/2/6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7E197-FF81-4D70-B7EE-C7300227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5A55F-D163-4F49-AEEC-B31FB2B7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FB96BE-30B6-48A7-93AC-8DD3EFE0F497}"/>
              </a:ext>
            </a:extLst>
          </p:cNvPr>
          <p:cNvSpPr/>
          <p:nvPr userDrawn="1"/>
        </p:nvSpPr>
        <p:spPr>
          <a:xfrm rot="5400000">
            <a:off x="11546150" y="245741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FFA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KTUTS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DDE477-B837-408E-8436-C5AC8E8F8A38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6856" y="8717160"/>
            <a:ext cx="1200356" cy="960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7AEBC5-E275-4230-8C83-A2778A71E7D2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44" y="8717159"/>
            <a:ext cx="1200356" cy="9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2" r:id="rId2"/>
    <p:sldLayoutId id="2147483798" r:id="rId3"/>
    <p:sldLayoutId id="2147483796" r:id="rId4"/>
    <p:sldLayoutId id="2147483789" r:id="rId5"/>
    <p:sldLayoutId id="2147483778" r:id="rId6"/>
    <p:sldLayoutId id="2147483762" r:id="rId7"/>
    <p:sldLayoutId id="2147483748" r:id="rId8"/>
    <p:sldLayoutId id="2147483732" r:id="rId9"/>
    <p:sldLayoutId id="2147483724" r:id="rId10"/>
    <p:sldLayoutId id="2147483669" r:id="rId11"/>
    <p:sldLayoutId id="2147483801" r:id="rId12"/>
    <p:sldLayoutId id="2147483799" r:id="rId13"/>
    <p:sldLayoutId id="2147483797" r:id="rId14"/>
    <p:sldLayoutId id="2147483792" r:id="rId15"/>
    <p:sldLayoutId id="2147483791" r:id="rId16"/>
    <p:sldLayoutId id="2147483790" r:id="rId17"/>
    <p:sldLayoutId id="2147483734" r:id="rId18"/>
    <p:sldLayoutId id="2147483733" r:id="rId19"/>
    <p:sldLayoutId id="2147483650" r:id="rId20"/>
    <p:sldLayoutId id="2147483777" r:id="rId21"/>
    <p:sldLayoutId id="2147483761" r:id="rId22"/>
    <p:sldLayoutId id="2147483747" r:id="rId23"/>
    <p:sldLayoutId id="2147483712" r:id="rId24"/>
    <p:sldLayoutId id="2147483661" r:id="rId25"/>
    <p:sldLayoutId id="2147483787" r:id="rId26"/>
    <p:sldLayoutId id="2147483786" r:id="rId27"/>
    <p:sldLayoutId id="2147483785" r:id="rId28"/>
    <p:sldLayoutId id="2147483783" r:id="rId29"/>
    <p:sldLayoutId id="2147483782" r:id="rId30"/>
    <p:sldLayoutId id="2147483781" r:id="rId31"/>
    <p:sldLayoutId id="2147483780" r:id="rId32"/>
    <p:sldLayoutId id="2147483779" r:id="rId33"/>
    <p:sldLayoutId id="2147483769" r:id="rId34"/>
    <p:sldLayoutId id="2147483767" r:id="rId35"/>
    <p:sldLayoutId id="2147483766" r:id="rId36"/>
    <p:sldLayoutId id="2147483765" r:id="rId37"/>
    <p:sldLayoutId id="2147483764" r:id="rId38"/>
    <p:sldLayoutId id="2147483763" r:id="rId39"/>
    <p:sldLayoutId id="2147483753" r:id="rId40"/>
    <p:sldLayoutId id="2147483752" r:id="rId41"/>
    <p:sldLayoutId id="2147483751" r:id="rId42"/>
    <p:sldLayoutId id="2147483750" r:id="rId43"/>
    <p:sldLayoutId id="2147483749" r:id="rId44"/>
    <p:sldLayoutId id="2147483731" r:id="rId45"/>
    <p:sldLayoutId id="2147483730" r:id="rId46"/>
    <p:sldLayoutId id="2147483654" r:id="rId47"/>
    <p:sldLayoutId id="2147483655" r:id="rId48"/>
    <p:sldLayoutId id="2147483800" r:id="rId49"/>
    <p:sldLayoutId id="2147483795" r:id="rId50"/>
    <p:sldLayoutId id="2147483794" r:id="rId51"/>
    <p:sldLayoutId id="2147483793" r:id="rId52"/>
    <p:sldLayoutId id="2147483788" r:id="rId53"/>
    <p:sldLayoutId id="2147483784" r:id="rId54"/>
    <p:sldLayoutId id="2147483776" r:id="rId55"/>
    <p:sldLayoutId id="2147483775" r:id="rId56"/>
    <p:sldLayoutId id="2147483774" r:id="rId57"/>
    <p:sldLayoutId id="2147483773" r:id="rId58"/>
    <p:sldLayoutId id="2147483772" r:id="rId59"/>
    <p:sldLayoutId id="2147483771" r:id="rId60"/>
    <p:sldLayoutId id="2147483770" r:id="rId61"/>
    <p:sldLayoutId id="2147483768" r:id="rId62"/>
    <p:sldLayoutId id="2147483760" r:id="rId63"/>
    <p:sldLayoutId id="2147483759" r:id="rId64"/>
    <p:sldLayoutId id="2147483758" r:id="rId65"/>
    <p:sldLayoutId id="2147483757" r:id="rId66"/>
    <p:sldLayoutId id="2147483756" r:id="rId67"/>
    <p:sldLayoutId id="2147483755" r:id="rId68"/>
    <p:sldLayoutId id="2147483754" r:id="rId69"/>
    <p:sldLayoutId id="2147483656" r:id="rId70"/>
    <p:sldLayoutId id="2147483657" r:id="rId71"/>
    <p:sldLayoutId id="2147483658" r:id="rId72"/>
    <p:sldLayoutId id="2147483659" r:id="rId7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7.png"/><Relationship Id="rId7" Type="http://schemas.openxmlformats.org/officeDocument/2006/relationships/image" Target="../media/image37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7.png"/><Relationship Id="rId5" Type="http://schemas.openxmlformats.org/officeDocument/2006/relationships/diagramData" Target="../diagrams/data2.xml"/><Relationship Id="rId10" Type="http://schemas.openxmlformats.org/officeDocument/2006/relationships/image" Target="../media/image26.jpeg"/><Relationship Id="rId4" Type="http://schemas.openxmlformats.org/officeDocument/2006/relationships/image" Target="../media/image24.jpe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7.png"/><Relationship Id="rId3" Type="http://schemas.openxmlformats.org/officeDocument/2006/relationships/image" Target="../media/image75.png"/><Relationship Id="rId7" Type="http://schemas.openxmlformats.org/officeDocument/2006/relationships/image" Target="../media/image73.wmf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84.wmf"/><Relationship Id="rId3" Type="http://schemas.openxmlformats.org/officeDocument/2006/relationships/image" Target="../media/image84.png"/><Relationship Id="rId21" Type="http://schemas.openxmlformats.org/officeDocument/2006/relationships/image" Target="../media/image82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5.bin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9.wmf"/><Relationship Id="rId24" Type="http://schemas.openxmlformats.org/officeDocument/2006/relationships/oleObject" Target="../embeddings/oleObject17.bin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23" Type="http://schemas.openxmlformats.org/officeDocument/2006/relationships/image" Target="../media/image83.wmf"/><Relationship Id="rId28" Type="http://schemas.openxmlformats.org/officeDocument/2006/relationships/image" Target="../media/image85.wmf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4.bin"/><Relationship Id="rId31" Type="http://schemas.openxmlformats.org/officeDocument/2006/relationships/image" Target="../media/image9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6.bin"/><Relationship Id="rId27" Type="http://schemas.openxmlformats.org/officeDocument/2006/relationships/oleObject" Target="../embeddings/oleObject19.bin"/><Relationship Id="rId30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7.png"/><Relationship Id="rId5" Type="http://schemas.openxmlformats.org/officeDocument/2006/relationships/diagramData" Target="../diagrams/data3.xml"/><Relationship Id="rId10" Type="http://schemas.openxmlformats.org/officeDocument/2006/relationships/image" Target="../media/image26.jpeg"/><Relationship Id="rId4" Type="http://schemas.openxmlformats.org/officeDocument/2006/relationships/image" Target="../media/image24.jpeg"/><Relationship Id="rId9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94.wmf"/><Relationship Id="rId26" Type="http://schemas.openxmlformats.org/officeDocument/2006/relationships/image" Target="../media/image98.wmf"/><Relationship Id="rId39" Type="http://schemas.openxmlformats.org/officeDocument/2006/relationships/comments" Target="../comments/comment1.xml"/><Relationship Id="rId3" Type="http://schemas.openxmlformats.org/officeDocument/2006/relationships/oleObject" Target="../embeddings/oleObject21.bin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102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38" Type="http://schemas.openxmlformats.org/officeDocument/2006/relationships/image" Target="../media/image10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3.wmf"/><Relationship Id="rId20" Type="http://schemas.openxmlformats.org/officeDocument/2006/relationships/image" Target="../media/image95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97.wmf"/><Relationship Id="rId32" Type="http://schemas.openxmlformats.org/officeDocument/2006/relationships/image" Target="../media/image101.wmf"/><Relationship Id="rId37" Type="http://schemas.openxmlformats.org/officeDocument/2006/relationships/oleObject" Target="../embeddings/oleObject38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99.wmf"/><Relationship Id="rId36" Type="http://schemas.openxmlformats.org/officeDocument/2006/relationships/image" Target="../media/image103.wmf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5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92.wmf"/><Relationship Id="rId22" Type="http://schemas.openxmlformats.org/officeDocument/2006/relationships/image" Target="../media/image96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100.wmf"/><Relationship Id="rId35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7.png"/><Relationship Id="rId5" Type="http://schemas.openxmlformats.org/officeDocument/2006/relationships/diagramData" Target="../diagrams/data4.xml"/><Relationship Id="rId10" Type="http://schemas.openxmlformats.org/officeDocument/2006/relationships/image" Target="../media/image26.jpeg"/><Relationship Id="rId4" Type="http://schemas.openxmlformats.org/officeDocument/2006/relationships/image" Target="../media/image24.jpeg"/><Relationship Id="rId9" Type="http://schemas.microsoft.com/office/2007/relationships/diagramDrawing" Target="../diagrams/drawin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7.png"/><Relationship Id="rId5" Type="http://schemas.openxmlformats.org/officeDocument/2006/relationships/diagramData" Target="../diagrams/data1.xml"/><Relationship Id="rId10" Type="http://schemas.openxmlformats.org/officeDocument/2006/relationships/image" Target="../media/image26.jpeg"/><Relationship Id="rId4" Type="http://schemas.openxmlformats.org/officeDocument/2006/relationships/image" Target="../media/image24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C7F3C-96F5-43AF-AD03-E5F36D2D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3" y="140558"/>
            <a:ext cx="4304149" cy="41578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65653D-B086-40E1-BC86-7644E7F57253}"/>
              </a:ext>
            </a:extLst>
          </p:cNvPr>
          <p:cNvSpPr txBox="1"/>
          <p:nvPr/>
        </p:nvSpPr>
        <p:spPr>
          <a:xfrm>
            <a:off x="6257895" y="2598057"/>
            <a:ext cx="430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6365A7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TRANG 117</a:t>
            </a:r>
          </a:p>
        </p:txBody>
      </p:sp>
    </p:spTree>
    <p:extLst>
      <p:ext uri="{BB962C8B-B14F-4D97-AF65-F5344CB8AC3E}">
        <p14:creationId xmlns:p14="http://schemas.microsoft.com/office/powerpoint/2010/main" val="106484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742BFB-BB24-4B3A-AD22-3E1194608227}"/>
                  </a:ext>
                </a:extLst>
              </p:cNvPr>
              <p:cNvSpPr/>
              <p:nvPr/>
            </p:nvSpPr>
            <p:spPr>
              <a:xfrm>
                <a:off x="690763" y="358145"/>
                <a:ext cx="11258550" cy="87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742BFB-BB24-4B3A-AD22-3E1194608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63" y="358145"/>
                <a:ext cx="11258550" cy="878126"/>
              </a:xfrm>
              <a:prstGeom prst="rect">
                <a:avLst/>
              </a:prstGeom>
              <a:blipFill>
                <a:blip r:embed="rId2"/>
                <a:stretch>
                  <a:fillRect l="-1624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F103F-1C37-4F49-A26F-B1DA67C026D4}"/>
              </a:ext>
            </a:extLst>
          </p:cNvPr>
          <p:cNvGrpSpPr/>
          <p:nvPr/>
        </p:nvGrpSpPr>
        <p:grpSpPr>
          <a:xfrm>
            <a:off x="-3381137" y="3091731"/>
            <a:ext cx="866538" cy="1480574"/>
            <a:chOff x="5037436" y="1919528"/>
            <a:chExt cx="3428035" cy="5857168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D0BD79F-A69B-4336-9543-815E7EA8922E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ADA25-E49C-410E-B892-80F2A5FCE9D2}"/>
                </a:ext>
              </a:extLst>
            </p:cNvPr>
            <p:cNvSpPr/>
            <p:nvPr/>
          </p:nvSpPr>
          <p:spPr>
            <a:xfrm>
              <a:off x="5037436" y="1919528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EB797E-B7C2-475D-B747-E995C2AF4681}"/>
                </a:ext>
              </a:extLst>
            </p:cNvPr>
            <p:cNvSpPr/>
            <p:nvPr/>
          </p:nvSpPr>
          <p:spPr>
            <a:xfrm>
              <a:off x="6995571" y="1968848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3F04DA-B405-4322-BE3D-755C3EFD6FD7}"/>
                </a:ext>
              </a:extLst>
            </p:cNvPr>
            <p:cNvSpPr/>
            <p:nvPr/>
          </p:nvSpPr>
          <p:spPr>
            <a:xfrm>
              <a:off x="5579991" y="5170484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6412F7-CA50-4729-99DF-3688DDECBD01}"/>
                </a:ext>
              </a:extLst>
            </p:cNvPr>
            <p:cNvSpPr/>
            <p:nvPr/>
          </p:nvSpPr>
          <p:spPr>
            <a:xfrm>
              <a:off x="7538126" y="5219803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15011115" y="537686"/>
            <a:ext cx="1064628" cy="1583618"/>
            <a:chOff x="8108560" y="1737814"/>
            <a:chExt cx="3984775" cy="56487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7" y="2242693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8" y="1737814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2" y="5081087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6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0" y="2100471"/>
            <a:ext cx="8282869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400" b="1" dirty="0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 dirty="0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38A945-3B96-42FD-A080-8A3524C76AD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260" y="1841406"/>
            <a:ext cx="473206" cy="67633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84F55A-33E8-45CE-B201-D9E57EE1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1998663"/>
            <a:ext cx="750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/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21C763-7DB9-4079-9785-1BBFECA65F2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9716" y="1836932"/>
            <a:ext cx="1080745" cy="68292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2E07FA-DF22-447B-9229-AB285F67E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1998663"/>
            <a:ext cx="750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6F4A0C-C1DB-4404-92F4-F115B14E3B2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3918" y="1857101"/>
            <a:ext cx="671979" cy="68292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78F7C05-E9CE-4A17-96BD-491B36AB72E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60210" y="1852883"/>
            <a:ext cx="473206" cy="67518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F9DC68C-A978-4F25-AA5A-2226D6832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0113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BABCA6-AB8B-4B0F-9F9E-584A9D7E689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79666" y="1848411"/>
            <a:ext cx="1080745" cy="67633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31F1207-28F5-429B-A69F-F9877C73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0" y="20113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4E09786-F2F7-4D9A-B7A9-55B1AE31E2D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3868" y="1868580"/>
            <a:ext cx="671979" cy="676339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AE4096-2C7B-406C-ADE1-4A374955E121}"/>
                  </a:ext>
                </a:extLst>
              </p:cNvPr>
              <p:cNvSpPr txBox="1"/>
              <p:nvPr/>
            </p:nvSpPr>
            <p:spPr>
              <a:xfrm>
                <a:off x="795781" y="3122880"/>
                <a:ext cx="14443022" cy="942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2800" dirty="0" err="1"/>
                  <a:t>Vậy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quy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đồng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mẫu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vi-VN" altLang="en-US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altLang="en-US" sz="2800" dirty="0"/>
                  <a:t>  </a:t>
                </a:r>
                <a:r>
                  <a:rPr lang="en-US" altLang="en-US" sz="2800" dirty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800" dirty="0"/>
                  <a:t>  được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là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altLang="en-US" sz="2800" dirty="0"/>
                  <a:t>   </a:t>
                </a:r>
                <a:r>
                  <a:rPr lang="en-US" altLang="en-US" sz="2800" dirty="0" err="1"/>
                  <a:t>và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3AE4096-2C7B-406C-ADE1-4A374955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81" y="3122880"/>
                <a:ext cx="14443022" cy="942246"/>
              </a:xfrm>
              <a:prstGeom prst="rect">
                <a:avLst/>
              </a:prstGeom>
              <a:blipFill>
                <a:blip r:embed="rId9"/>
                <a:stretch>
                  <a:fillRect l="-886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546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 animBg="1"/>
      <p:bldP spid="52" grpId="0"/>
      <p:bldP spid="53" grpId="0" animBg="1"/>
      <p:bldP spid="54" grpId="0"/>
      <p:bldP spid="55" grpId="0" animBg="1"/>
      <p:bldP spid="56" grpId="0" animBg="1"/>
      <p:bldP spid="57" grpId="0"/>
      <p:bldP spid="58" grpId="0" animBg="1"/>
      <p:bldP spid="59" grpId="0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BBEC4D4-BCE8-4BAE-AC16-CA49CD49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106045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81E20-03D5-485B-B039-610D44A2259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1" y="917619"/>
            <a:ext cx="671979" cy="67633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771B295-7837-4F22-ABAC-0233E895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06045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và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33DE7-142F-411A-BD80-CA10436B1F3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1301" y="924457"/>
            <a:ext cx="473206" cy="6751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4D02E-7640-498E-8584-FBAB6568795D}"/>
              </a:ext>
            </a:extLst>
          </p:cNvPr>
          <p:cNvSpPr txBox="1"/>
          <p:nvPr/>
        </p:nvSpPr>
        <p:spPr>
          <a:xfrm>
            <a:off x="4703164" y="1136928"/>
            <a:ext cx="1444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23C9F-A8B7-44FB-8FB5-8297F17B778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260" y="1841405"/>
            <a:ext cx="473206" cy="6751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6E144-2E4B-49CE-90AF-57788002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1998663"/>
            <a:ext cx="75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D445E-C228-40E8-80EF-A88871454E8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9716" y="1836933"/>
            <a:ext cx="1080745" cy="67633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07FD9-534A-4A32-9591-EC517A6A1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5CFB97-F442-4212-957F-48931732AEF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3918" y="1857101"/>
            <a:ext cx="671979" cy="68292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ED48ED-F2F1-4A7B-A67E-80B993A2B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0602" y="1921798"/>
                <a:ext cx="3948113" cy="790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/>
                  <a:t>giữ </a:t>
                </a:r>
                <a:r>
                  <a:rPr lang="en-US" altLang="en-US" sz="2800" dirty="0" err="1"/>
                  <a:t>nguyên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vi-VN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</m:oMath>
                </a14:m>
                <a:endParaRPr lang="en-US" alt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ED48ED-F2F1-4A7B-A67E-80B993A2B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0602" y="1921798"/>
                <a:ext cx="3948113" cy="790345"/>
              </a:xfrm>
              <a:prstGeom prst="rect">
                <a:avLst/>
              </a:prstGeom>
              <a:blipFill>
                <a:blip r:embed="rId7"/>
                <a:stretch>
                  <a:fillRect l="-3241" b="-46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99301-407A-4811-AE4E-50C3CE972D74}"/>
                  </a:ext>
                </a:extLst>
              </p:cNvPr>
              <p:cNvSpPr txBox="1"/>
              <p:nvPr/>
            </p:nvSpPr>
            <p:spPr>
              <a:xfrm>
                <a:off x="860260" y="3116848"/>
                <a:ext cx="14443022" cy="941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2800" dirty="0" err="1"/>
                  <a:t>Vậy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quy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đồng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mẫu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vi-VN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altLang="en-US" sz="2800" dirty="0"/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2800" dirty="0"/>
                  <a:t>  </a:t>
                </a:r>
                <a:r>
                  <a:rPr lang="en-US" altLang="en-US" sz="2800" dirty="0" err="1"/>
                  <a:t>được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là</a:t>
                </a:r>
                <a:r>
                  <a:rPr lang="vi-VN" altLang="en-US" sz="2800" dirty="0"/>
                  <a:t> 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altLang="en-US" sz="2800" dirty="0"/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99301-407A-4811-AE4E-50C3CE972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0" y="3116848"/>
                <a:ext cx="14443022" cy="941733"/>
              </a:xfrm>
              <a:prstGeom prst="rect">
                <a:avLst/>
              </a:prstGeom>
              <a:blipFill>
                <a:blip r:embed="rId8"/>
                <a:stretch>
                  <a:fillRect l="-844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1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C2E92D9-6C31-4C36-9E1B-1CAEDF72E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106045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c)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8A43AB2-A4CD-4F60-80C0-109EEA45A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06045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và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4EC85-9687-47E4-B153-0A4C51E069C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261" y="1841406"/>
            <a:ext cx="671979" cy="67633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5C417-3FB3-48BF-99A7-F9ABEF2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98663"/>
            <a:ext cx="75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17D455-3190-466A-85DF-344BCF85151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08308" y="1836933"/>
            <a:ext cx="1279517" cy="67633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FC2A47-5FAF-4F0C-A982-EC3B7C0DF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1BE1D-2829-4889-9E91-CE9797C581C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97194" y="1857102"/>
            <a:ext cx="870751" cy="67633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31932-D9FD-4083-8872-23E5CEE72A9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60210" y="1852883"/>
            <a:ext cx="473206" cy="68292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A6ECF-965A-4A55-80D7-5A94AE4E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0113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FA3C2-81E1-4ED0-8EFD-CD467150D95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79666" y="1848410"/>
            <a:ext cx="1080745" cy="68292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53F0AB-B602-46A5-8349-038DADD2A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0" y="20113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27A526-E789-4E21-AE22-B7218B717A3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3868" y="1868580"/>
            <a:ext cx="671979" cy="67633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C09EA0CD-BD19-4E1A-A374-CBBE5962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106045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10BFB0-5F5A-4C7B-8BC1-DF817E50816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1" y="917619"/>
            <a:ext cx="671979" cy="676339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E92CF879-5F3C-47F3-8D4D-0940D1126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06045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/>
              <a:t>   </a:t>
            </a:r>
            <a:endParaRPr lang="en-US" alt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70891-4A67-4DA1-BF31-AE7D08406CD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1301" y="924457"/>
            <a:ext cx="473206" cy="68292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62D371-6AA7-4F30-B80B-936298A80D9B}"/>
                  </a:ext>
                </a:extLst>
              </p:cNvPr>
              <p:cNvSpPr txBox="1"/>
              <p:nvPr/>
            </p:nvSpPr>
            <p:spPr>
              <a:xfrm>
                <a:off x="860261" y="3095699"/>
                <a:ext cx="14443022" cy="942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2800" dirty="0" err="1"/>
                  <a:t>Vậy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quy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đồng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mẫu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800" dirty="0"/>
                  <a:t> </a:t>
                </a:r>
                <a:r>
                  <a:rPr lang="vi-VN" altLang="en-US" sz="2800" dirty="0"/>
                  <a:t> </a:t>
                </a:r>
                <a:r>
                  <a:rPr lang="en-US" altLang="en-US" sz="2800" dirty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en-US" sz="2800" dirty="0"/>
                  <a:t>  </a:t>
                </a:r>
                <a:r>
                  <a:rPr lang="en-US" altLang="en-US" sz="2800" dirty="0" err="1"/>
                  <a:t>được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là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108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và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62D371-6AA7-4F30-B80B-936298A80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1" y="3095699"/>
                <a:ext cx="14443022" cy="942246"/>
              </a:xfrm>
              <a:prstGeom prst="rect">
                <a:avLst/>
              </a:prstGeom>
              <a:blipFill>
                <a:blip r:embed="rId10"/>
                <a:stretch>
                  <a:fillRect l="-844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9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128CE81E-0F86-492D-B1E7-79CF7149A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106045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17C26-D69D-470F-8CE0-C699446BC39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0" y="917619"/>
            <a:ext cx="473206" cy="68292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408434C-101F-43BD-89DF-00BE4DA0E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06045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và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C7417-F90B-4859-BDFA-8673F318A33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924458"/>
            <a:ext cx="671979" cy="67422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68ADF-1ED0-49BF-AF2E-A8063B4BBA77}"/>
              </a:ext>
            </a:extLst>
          </p:cNvPr>
          <p:cNvSpPr txBox="1"/>
          <p:nvPr/>
        </p:nvSpPr>
        <p:spPr>
          <a:xfrm>
            <a:off x="4478312" y="997473"/>
            <a:ext cx="14443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err="1"/>
              <a:t>Mẫu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chung</a:t>
            </a:r>
            <a:r>
              <a:rPr lang="en-US" altLang="en-US" sz="2800" dirty="0"/>
              <a:t>: 36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C87D50-46A1-4DF6-9EEF-E9C98AEB5C6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260" y="1841405"/>
            <a:ext cx="473206" cy="68292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AB033-85F0-417D-A050-FAF542F3A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1998663"/>
            <a:ext cx="75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5B3697-26B1-4144-BDBE-DE9796A0171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9716" y="1836933"/>
            <a:ext cx="1080745" cy="68177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F741B-2EF0-40D1-8B8F-9466C8335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C0E471-B84B-4291-8787-2BC01879BD0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3918" y="1857102"/>
            <a:ext cx="671979" cy="67633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9F9512-4B71-45C1-BB39-6C348557E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0602" y="1886149"/>
                <a:ext cx="3948113" cy="701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 err="1"/>
                  <a:t>giữ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nguyên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vi-VN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vi-VN" altLang="en-US" sz="2800" dirty="0"/>
                  <a:t>  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9F9512-4B71-45C1-BB39-6C348557E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0602" y="1886149"/>
                <a:ext cx="3948113" cy="701859"/>
              </a:xfrm>
              <a:prstGeom prst="rect">
                <a:avLst/>
              </a:prstGeom>
              <a:blipFill>
                <a:blip r:embed="rId7"/>
                <a:stretch>
                  <a:fillRect l="-3241" b="-86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98BB84-DD29-41DF-B250-DFD039A73819}"/>
                  </a:ext>
                </a:extLst>
              </p:cNvPr>
              <p:cNvSpPr txBox="1"/>
              <p:nvPr/>
            </p:nvSpPr>
            <p:spPr>
              <a:xfrm>
                <a:off x="860260" y="2916822"/>
                <a:ext cx="14443022" cy="941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2800" dirty="0" err="1"/>
                  <a:t>Vậy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quy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đồng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mẫu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vi-VN" altLang="en-US" sz="2800" dirty="0"/>
                  <a:t> 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en-US" sz="2800" dirty="0"/>
                  <a:t>  </a:t>
                </a:r>
                <a:r>
                  <a:rPr lang="en-US" altLang="en-US" sz="2800" dirty="0" err="1"/>
                  <a:t>và</a:t>
                </a:r>
                <a:r>
                  <a:rPr lang="vi-VN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được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là</a:t>
                </a:r>
                <a:r>
                  <a:rPr lang="en-US" altLang="en-US" sz="2800" dirty="0"/>
                  <a:t> </a:t>
                </a:r>
                <a:r>
                  <a:rPr lang="vi-VN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en-US" sz="2800" dirty="0"/>
                  <a:t>  và</a:t>
                </a:r>
                <a:r>
                  <a:rPr lang="vi-VN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altLang="en-US" sz="2800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98BB84-DD29-41DF-B250-DFD039A73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60" y="2916822"/>
                <a:ext cx="14443022" cy="941733"/>
              </a:xfrm>
              <a:prstGeom prst="rect">
                <a:avLst/>
              </a:prstGeom>
              <a:blipFill>
                <a:blip r:embed="rId8"/>
                <a:stretch>
                  <a:fillRect l="-844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06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2122F8F-92BD-4871-99A4-67791C3AB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106045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58AF5-088B-4FB2-8084-24C5AD433A8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67745" y="917619"/>
            <a:ext cx="870751" cy="6751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475BD7D-53E3-48AC-A11D-82E8C4081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06045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và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7C680-8E8A-42BC-A91A-4B22BA831A2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1302" y="924457"/>
            <a:ext cx="671979" cy="6751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7261D1-D59B-4E4E-914B-AC1F2349A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060450"/>
            <a:ext cx="316706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/>
              <a:t>Mẫu số chung: 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B1D5D-0EAB-4361-A97E-D13DE60E4BB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261" y="1841405"/>
            <a:ext cx="671979" cy="6751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A247F-EA0C-49CC-B93A-27AA27C58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CC92B-EB3E-4465-BFF9-4FB30C36479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79715" y="1836932"/>
            <a:ext cx="1279517" cy="67518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56A40D-25D6-44E5-92F4-D071E986A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613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5DF1BC-2C2C-459A-B40A-015C1A7276D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3918" y="1857102"/>
            <a:ext cx="870751" cy="67633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58636C-9A64-4072-AC26-D7698F122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6701" y="1857102"/>
                <a:ext cx="3948113" cy="702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dirty="0" err="1"/>
                  <a:t>giữ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nguyên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vi-VN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47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altLang="en-US" sz="2800" dirty="0"/>
                  <a:t> 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58636C-9A64-4072-AC26-D7698F122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6701" y="1857102"/>
                <a:ext cx="3948113" cy="702500"/>
              </a:xfrm>
              <a:prstGeom prst="rect">
                <a:avLst/>
              </a:prstGeom>
              <a:blipFill>
                <a:blip r:embed="rId7"/>
                <a:stretch>
                  <a:fillRect l="-3086" b="-95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9">
                <a:extLst>
                  <a:ext uri="{FF2B5EF4-FFF2-40B4-BE49-F238E27FC236}">
                    <a16:creationId xmlns:a16="http://schemas.microsoft.com/office/drawing/2014/main" id="{91472434-9600-45A3-98FE-39BA6EF033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163" y="3003550"/>
                <a:ext cx="11050067" cy="933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2800" dirty="0" err="1"/>
                  <a:t>Vậy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quy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đồng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mẫu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47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được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là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47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2800" dirty="0"/>
                  <a:t> và</a:t>
                </a:r>
                <a:r>
                  <a:rPr lang="vi-VN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2800" dirty="0"/>
                  <a:t> </a:t>
                </a:r>
              </a:p>
            </p:txBody>
          </p:sp>
        </mc:Choice>
        <mc:Fallback xmlns="">
          <p:sp>
            <p:nvSpPr>
              <p:cNvPr id="13" name="Text Box 39">
                <a:extLst>
                  <a:ext uri="{FF2B5EF4-FFF2-40B4-BE49-F238E27FC236}">
                    <a16:creationId xmlns:a16="http://schemas.microsoft.com/office/drawing/2014/main" id="{91472434-9600-45A3-98FE-39BA6EF03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63" y="3003550"/>
                <a:ext cx="11050067" cy="933782"/>
              </a:xfrm>
              <a:prstGeom prst="rect">
                <a:avLst/>
              </a:prstGeom>
              <a:blipFill>
                <a:blip r:embed="rId8"/>
                <a:stretch>
                  <a:fillRect l="-1158" b="-71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40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B15E3ED-F9A8-4D11-94BD-15120ECC4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1060450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5C0B3B-359A-47B0-AA0B-8E37174CC69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0" y="917619"/>
            <a:ext cx="473206" cy="6751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F9700C2-E5A5-4519-A798-B07D452BC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06045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và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3096F-45C9-47AE-ABA0-99191A35A63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1301" y="924457"/>
            <a:ext cx="473206" cy="68292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CA14B-0686-418D-AB56-CE5975E35E1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0260" y="1841405"/>
            <a:ext cx="473206" cy="6751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B6658-75B7-4B38-9D8E-4075611DF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98663"/>
            <a:ext cx="750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EB4AA-06EA-44BA-B92F-4FC232F7B2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08308" y="1836933"/>
            <a:ext cx="1080745" cy="67633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CD596-5594-4EFA-84A3-DF8B5453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1998663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FE2CFA-F3E5-41AB-96B7-887BF1BB319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97193" y="1857102"/>
            <a:ext cx="671979" cy="67633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36318-30F6-4705-BF69-0D75062EE75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60210" y="1852883"/>
            <a:ext cx="473206" cy="68292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F5291-9B95-4526-9356-55300CF5C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20113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4ACCDA-4ADE-41EB-827E-65F1063020F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79666" y="1848410"/>
            <a:ext cx="1080745" cy="68292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CC7721-8632-4776-BD75-23F03E9F0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150" y="2011363"/>
            <a:ext cx="750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C64E2A-8A79-4353-8801-F734360668B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3868" y="1868579"/>
            <a:ext cx="671979" cy="68292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39">
                <a:extLst>
                  <a:ext uri="{FF2B5EF4-FFF2-40B4-BE49-F238E27FC236}">
                    <a16:creationId xmlns:a16="http://schemas.microsoft.com/office/drawing/2014/main" id="{6C81EF87-3461-4858-8DD4-1FDD457935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2163" y="3003550"/>
                <a:ext cx="10840204" cy="942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2800" dirty="0"/>
                  <a:t>Vậy </a:t>
                </a:r>
                <a:r>
                  <a:rPr lang="en-US" altLang="en-US" sz="2800" dirty="0" err="1"/>
                  <a:t>quy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đồng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mẫu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en-US" sz="2800" dirty="0"/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en-US" sz="2800" dirty="0"/>
                  <a:t>  được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là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alt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altLang="en-US" sz="2800" dirty="0"/>
                  <a:t> </a:t>
                </a:r>
              </a:p>
            </p:txBody>
          </p:sp>
        </mc:Choice>
        <mc:Fallback xmlns="">
          <p:sp>
            <p:nvSpPr>
              <p:cNvPr id="16" name="Text Box 39">
                <a:extLst>
                  <a:ext uri="{FF2B5EF4-FFF2-40B4-BE49-F238E27FC236}">
                    <a16:creationId xmlns:a16="http://schemas.microsoft.com/office/drawing/2014/main" id="{6C81EF87-3461-4858-8DD4-1FDD45793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163" y="3003550"/>
                <a:ext cx="10840204" cy="942630"/>
              </a:xfrm>
              <a:prstGeom prst="rect">
                <a:avLst/>
              </a:prstGeom>
              <a:blipFill>
                <a:blip r:embed="rId10"/>
                <a:stretch>
                  <a:fillRect l="-1181" b="-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8AA71B9-F6CA-467E-A092-A0E02B488585}"/>
              </a:ext>
            </a:extLst>
          </p:cNvPr>
          <p:cNvSpPr txBox="1"/>
          <p:nvPr/>
        </p:nvSpPr>
        <p:spPr>
          <a:xfrm>
            <a:off x="441733" y="4597221"/>
            <a:ext cx="1085292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 ta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MSC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30D554-7123-409E-A179-CF0CAB15C186}"/>
              </a:ext>
            </a:extLst>
          </p:cNvPr>
          <p:cNvSpPr txBox="1"/>
          <p:nvPr/>
        </p:nvSpPr>
        <p:spPr>
          <a:xfrm>
            <a:off x="441733" y="4597221"/>
            <a:ext cx="1085292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MSC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1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6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6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itle 1"/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45412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/>
          </p:cNvPr>
          <p:cNvGraphicFramePr/>
          <p:nvPr/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/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/>
          </p:cNvPr>
          <p:cNvSpPr/>
          <p:nvPr/>
        </p:nvSpPr>
        <p:spPr>
          <a:xfrm>
            <a:off x="1600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/>
          </p:cNvPr>
          <p:cNvSpPr/>
          <p:nvPr/>
        </p:nvSpPr>
        <p:spPr>
          <a:xfrm>
            <a:off x="3308543" y="3377261"/>
            <a:ext cx="742090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400" b="1" dirty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Biết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cách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quy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đồng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mẫu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của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phân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số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với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một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số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tự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và</a:t>
            </a:r>
            <a:r>
              <a:rPr lang="en-US" sz="2400" b="1" dirty="0" smtClean="0">
                <a:latin typeface="+mj-lt"/>
              </a:rPr>
              <a:t> QĐMS </a:t>
            </a:r>
            <a:r>
              <a:rPr lang="en-US" sz="2400" b="1" dirty="0" err="1" smtClean="0">
                <a:latin typeface="+mj-lt"/>
              </a:rPr>
              <a:t>của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phân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số</a:t>
            </a:r>
            <a:endParaRPr lang="en-US" sz="2400" b="1" dirty="0">
              <a:latin typeface="+mj-lt"/>
            </a:endParaRP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3068983" y="1643711"/>
            <a:ext cx="760233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 err="1" smtClean="0"/>
              <a:t>Ôn</a:t>
            </a:r>
            <a:r>
              <a:rPr lang="en-US" sz="2400" b="1" dirty="0" smtClean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 smtClean="0"/>
              <a:t>số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/>
          </p:cNvPr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/>
          </p:cNvPr>
          <p:cNvSpPr/>
          <p:nvPr/>
        </p:nvSpPr>
        <p:spPr>
          <a:xfrm>
            <a:off x="3031317" y="5002861"/>
            <a:ext cx="742476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64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347764" y="1325940"/>
            <a:ext cx="3496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2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2A097-47BB-4B36-89CC-1A5EB3F2A725}"/>
              </a:ext>
            </a:extLst>
          </p:cNvPr>
          <p:cNvSpPr/>
          <p:nvPr/>
        </p:nvSpPr>
        <p:spPr>
          <a:xfrm>
            <a:off x="406727" y="2348567"/>
            <a:ext cx="9828863" cy="584775"/>
          </a:xfrm>
          <a:prstGeom prst="rect">
            <a:avLst/>
          </a:prstGeom>
          <a:solidFill>
            <a:srgbClr val="FFFABD"/>
          </a:solidFill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A1ECED-06C5-41B6-AAEC-A69A962CC019}"/>
              </a:ext>
            </a:extLst>
          </p:cNvPr>
          <p:cNvSpPr/>
          <p:nvPr/>
        </p:nvSpPr>
        <p:spPr>
          <a:xfrm>
            <a:off x="379438" y="2404632"/>
            <a:ext cx="9828863" cy="584775"/>
          </a:xfrm>
          <a:prstGeom prst="rect">
            <a:avLst/>
          </a:prstGeom>
          <a:solidFill>
            <a:srgbClr val="FFFABD"/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endParaRPr lang="en-US" sz="32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43703-B349-440D-9C15-C380AAA535FD}"/>
              </a:ext>
            </a:extLst>
          </p:cNvPr>
          <p:cNvSpPr/>
          <p:nvPr/>
        </p:nvSpPr>
        <p:spPr>
          <a:xfrm>
            <a:off x="379437" y="2348566"/>
            <a:ext cx="9828863" cy="584775"/>
          </a:xfrm>
          <a:prstGeom prst="rect">
            <a:avLst/>
          </a:prstGeom>
          <a:solidFill>
            <a:srgbClr val="FFFABD"/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phân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1859F2-1937-4AE0-9D24-28B483CF2053}"/>
                  </a:ext>
                </a:extLst>
              </p:cNvPr>
              <p:cNvSpPr/>
              <p:nvPr/>
            </p:nvSpPr>
            <p:spPr>
              <a:xfrm>
                <a:off x="406727" y="2181460"/>
                <a:ext cx="9828863" cy="791820"/>
              </a:xfrm>
              <a:prstGeom prst="rect">
                <a:avLst/>
              </a:prstGeom>
              <a:solidFill>
                <a:srgbClr val="FFFABD"/>
              </a:solidFill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srgbClr val="1A5F7A"/>
                    </a:solidFill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 smtClean="0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0" i="1" smtClean="0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3200" i="1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den>
                    </m:f>
                  </m:oMath>
                </a14:m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1859F2-1937-4AE0-9D24-28B483CF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7" y="2181460"/>
                <a:ext cx="9828863" cy="791820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142F68A-2599-4A2E-B1E3-A6B4801B4DF5}"/>
              </a:ext>
            </a:extLst>
          </p:cNvPr>
          <p:cNvSpPr/>
          <p:nvPr/>
        </p:nvSpPr>
        <p:spPr>
          <a:xfrm>
            <a:off x="379438" y="4044848"/>
            <a:ext cx="10008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Ta </a:t>
            </a:r>
            <a:r>
              <a:rPr lang="vi-VN" sz="3200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	</a:t>
            </a:r>
            <a:endParaRPr lang="en-US" sz="32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39">
            <a:extLst>
              <a:ext uri="{FF2B5EF4-FFF2-40B4-BE49-F238E27FC236}">
                <a16:creationId xmlns:a16="http://schemas.microsoft.com/office/drawing/2014/main" id="{13046046-98A9-4A03-823A-2785820C257D}"/>
              </a:ext>
            </a:extLst>
          </p:cNvPr>
          <p:cNvGrpSpPr>
            <a:grpSpLocks/>
          </p:cNvGrpSpPr>
          <p:nvPr/>
        </p:nvGrpSpPr>
        <p:grpSpPr bwMode="auto">
          <a:xfrm>
            <a:off x="2547682" y="3878325"/>
            <a:ext cx="7557428" cy="958196"/>
            <a:chOff x="-1635" y="1775"/>
            <a:chExt cx="3854" cy="617"/>
          </a:xfrm>
        </p:grpSpPr>
        <p:graphicFrame>
          <p:nvGraphicFramePr>
            <p:cNvPr id="11" name="Object 40">
              <a:extLst>
                <a:ext uri="{FF2B5EF4-FFF2-40B4-BE49-F238E27FC236}">
                  <a16:creationId xmlns:a16="http://schemas.microsoft.com/office/drawing/2014/main" id="{1C77F9A5-3135-442E-8E3C-0EF80F5B90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9693691"/>
                </p:ext>
              </p:extLst>
            </p:nvPr>
          </p:nvGraphicFramePr>
          <p:xfrm>
            <a:off x="-418" y="1803"/>
            <a:ext cx="303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4" imgW="203112" imgH="393529" progId="Equation.3">
                    <p:embed/>
                  </p:oleObj>
                </mc:Choice>
                <mc:Fallback>
                  <p:oleObj name="Equation" r:id="rId4" imgW="203112" imgH="393529" progId="Equation.3">
                    <p:embed/>
                    <p:pic>
                      <p:nvPicPr>
                        <p:cNvPr id="10250" name="Object 40">
                          <a:extLst>
                            <a:ext uri="{FF2B5EF4-FFF2-40B4-BE49-F238E27FC236}">
                              <a16:creationId xmlns:a16="http://schemas.microsoft.com/office/drawing/2014/main" id="{0924CE98-F2F3-4443-A47C-334A102AD2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18" y="1803"/>
                          <a:ext cx="303" cy="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41">
              <a:extLst>
                <a:ext uri="{FF2B5EF4-FFF2-40B4-BE49-F238E27FC236}">
                  <a16:creationId xmlns:a16="http://schemas.microsoft.com/office/drawing/2014/main" id="{A770DBDD-69B7-475B-8D7B-EE2BB80337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8297197"/>
                </p:ext>
              </p:extLst>
            </p:nvPr>
          </p:nvGraphicFramePr>
          <p:xfrm>
            <a:off x="-1192" y="1791"/>
            <a:ext cx="521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1" name="Equation" r:id="rId6" imgW="342751" imgH="393529" progId="Equation.3">
                    <p:embed/>
                  </p:oleObj>
                </mc:Choice>
                <mc:Fallback>
                  <p:oleObj name="Equation" r:id="rId6" imgW="342751" imgH="393529" progId="Equation.3">
                    <p:embed/>
                    <p:pic>
                      <p:nvPicPr>
                        <p:cNvPr id="10251" name="Object 41">
                          <a:extLst>
                            <a:ext uri="{FF2B5EF4-FFF2-40B4-BE49-F238E27FC236}">
                              <a16:creationId xmlns:a16="http://schemas.microsoft.com/office/drawing/2014/main" id="{D33507D6-BE73-4DE5-B195-571846E4EA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192" y="1791"/>
                          <a:ext cx="521" cy="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42">
              <a:extLst>
                <a:ext uri="{FF2B5EF4-FFF2-40B4-BE49-F238E27FC236}">
                  <a16:creationId xmlns:a16="http://schemas.microsoft.com/office/drawing/2014/main" id="{3E00FCD1-088D-4950-9611-603D5CF571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1743379"/>
                </p:ext>
              </p:extLst>
            </p:nvPr>
          </p:nvGraphicFramePr>
          <p:xfrm>
            <a:off x="-1635" y="1832"/>
            <a:ext cx="185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name="Equation" r:id="rId8" imgW="152334" imgH="393529" progId="Equation.3">
                    <p:embed/>
                  </p:oleObj>
                </mc:Choice>
                <mc:Fallback>
                  <p:oleObj name="Equation" r:id="rId8" imgW="152334" imgH="393529" progId="Equation.3">
                    <p:embed/>
                    <p:pic>
                      <p:nvPicPr>
                        <p:cNvPr id="10252" name="Object 42">
                          <a:extLst>
                            <a:ext uri="{FF2B5EF4-FFF2-40B4-BE49-F238E27FC236}">
                              <a16:creationId xmlns:a16="http://schemas.microsoft.com/office/drawing/2014/main" id="{9330EAEB-18EB-4034-B8E4-90BC6F8805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635" y="1832"/>
                          <a:ext cx="185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43">
              <a:extLst>
                <a:ext uri="{FF2B5EF4-FFF2-40B4-BE49-F238E27FC236}">
                  <a16:creationId xmlns:a16="http://schemas.microsoft.com/office/drawing/2014/main" id="{2994440C-E7BC-4866-9A05-F6D014EF7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32" y="1946"/>
              <a:ext cx="24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/>
                <a:t>=</a:t>
              </a:r>
            </a:p>
          </p:txBody>
        </p: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id="{6D2C51EC-6F80-4600-A637-76409EDEE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31" y="1946"/>
              <a:ext cx="19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/>
                <a:t>=</a:t>
              </a:r>
            </a:p>
          </p:txBody>
        </p:sp>
        <p:sp>
          <p:nvSpPr>
            <p:cNvPr id="16" name="Text Box 45">
              <a:extLst>
                <a:ext uri="{FF2B5EF4-FFF2-40B4-BE49-F238E27FC236}">
                  <a16:creationId xmlns:a16="http://schemas.microsoft.com/office/drawing/2014/main" id="{6F2CF3AE-83D1-44A0-B38D-8EFFEE67D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5" y="1843"/>
              <a:ext cx="230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err="1"/>
                <a:t>và</a:t>
              </a:r>
              <a:r>
                <a:rPr lang="en-US" altLang="en-US" sz="2800" dirty="0"/>
                <a:t> </a:t>
              </a:r>
              <a:r>
                <a:rPr lang="en-US" altLang="en-US" sz="2800" dirty="0" err="1"/>
                <a:t>giữ</a:t>
              </a:r>
              <a:r>
                <a:rPr lang="en-US" altLang="en-US" sz="2800" dirty="0"/>
                <a:t> </a:t>
              </a:r>
              <a:r>
                <a:rPr lang="en-US" altLang="en-US" sz="2800" dirty="0" err="1"/>
                <a:t>nguyên</a:t>
              </a:r>
              <a:r>
                <a:rPr lang="en-US" altLang="en-US" sz="2800" dirty="0"/>
                <a:t> </a:t>
              </a:r>
              <a:r>
                <a:rPr lang="en-US" altLang="en-US" sz="2800" dirty="0" err="1"/>
                <a:t>phân</a:t>
              </a:r>
              <a:r>
                <a:rPr lang="en-US" altLang="en-US" sz="2800" dirty="0"/>
                <a:t> </a:t>
              </a:r>
              <a:r>
                <a:rPr lang="en-US" altLang="en-US" sz="2800" dirty="0" err="1"/>
                <a:t>số</a:t>
              </a:r>
              <a:r>
                <a:rPr lang="en-US" altLang="en-US" sz="2800" dirty="0"/>
                <a:t> </a:t>
              </a:r>
            </a:p>
          </p:txBody>
        </p:sp>
        <p:graphicFrame>
          <p:nvGraphicFramePr>
            <p:cNvPr id="17" name="Object 46">
              <a:extLst>
                <a:ext uri="{FF2B5EF4-FFF2-40B4-BE49-F238E27FC236}">
                  <a16:creationId xmlns:a16="http://schemas.microsoft.com/office/drawing/2014/main" id="{3FC8AA11-BA4B-45BE-AEA8-FFF9872DA0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1862123"/>
                </p:ext>
              </p:extLst>
            </p:nvPr>
          </p:nvGraphicFramePr>
          <p:xfrm>
            <a:off x="1781" y="1775"/>
            <a:ext cx="170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Equation" r:id="rId10" imgW="139639" imgH="393529" progId="Equation.DSMT4">
                    <p:embed/>
                  </p:oleObj>
                </mc:Choice>
                <mc:Fallback>
                  <p:oleObj name="Equation" r:id="rId10" imgW="139639" imgH="393529" progId="Equation.DSMT4">
                    <p:embed/>
                    <p:pic>
                      <p:nvPicPr>
                        <p:cNvPr id="10256" name="Object 46">
                          <a:extLst>
                            <a:ext uri="{FF2B5EF4-FFF2-40B4-BE49-F238E27FC236}">
                              <a16:creationId xmlns:a16="http://schemas.microsoft.com/office/drawing/2014/main" id="{928ADC81-6EFF-47D1-A3A2-585248924E3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1" y="1775"/>
                          <a:ext cx="170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0049557-F0CC-46FF-99C1-300A8A65450E}"/>
                  </a:ext>
                </a:extLst>
              </p:cNvPr>
              <p:cNvSpPr/>
              <p:nvPr/>
            </p:nvSpPr>
            <p:spPr>
              <a:xfrm>
                <a:off x="723900" y="409493"/>
                <a:ext cx="11468100" cy="1284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lphaLcPeriod"/>
                </a:pP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</m:t>
                        </m:r>
                      </m:den>
                    </m:f>
                    <m:r>
                      <a:rPr lang="vi-VN" sz="3200" b="0" i="1">
                        <a:solidFill>
                          <a:srgbClr val="1A5F7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vi-VN" sz="3200" b="0" i="1">
                        <a:solidFill>
                          <a:srgbClr val="1A5F7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2</m:t>
                    </m:r>
                  </m:oMath>
                </a14:m>
                <a:r>
                  <a:rPr lang="vi-VN" sz="3200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 hai phân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  <a:p>
                <a:endParaRPr lang="en-US" sz="3200" b="1" dirty="0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0049557-F0CC-46FF-99C1-300A8A654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409493"/>
                <a:ext cx="11468100" cy="1284262"/>
              </a:xfrm>
              <a:prstGeom prst="rect">
                <a:avLst/>
              </a:prstGeom>
              <a:blipFill>
                <a:blip r:embed="rId12"/>
                <a:stretch>
                  <a:fillRect l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1A6AB7B-8023-47DB-AB1C-D1E43B9445BF}"/>
              </a:ext>
            </a:extLst>
          </p:cNvPr>
          <p:cNvSpPr/>
          <p:nvPr/>
        </p:nvSpPr>
        <p:spPr>
          <a:xfrm>
            <a:off x="559320" y="1297659"/>
            <a:ext cx="9828863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Muốn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đưa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tự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nhiên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phân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ta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làm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thế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nào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7622FD-4A6E-4C5D-B396-358F5FEB2AF9}"/>
              </a:ext>
            </a:extLst>
          </p:cNvPr>
          <p:cNvSpPr/>
          <p:nvPr/>
        </p:nvSpPr>
        <p:spPr>
          <a:xfrm>
            <a:off x="559319" y="1284813"/>
            <a:ext cx="9828863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Ta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chuyển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đó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phân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mẫu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1A5F7A"/>
                </a:solidFill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1A5F7A"/>
                </a:solidFill>
                <a:cs typeface="Times New Roman" panose="02020603050405020304" pitchFamily="18" charset="0"/>
              </a:rPr>
              <a:t> 1.</a:t>
            </a:r>
            <a:endParaRPr lang="en-US" sz="32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39">
                <a:extLst>
                  <a:ext uri="{FF2B5EF4-FFF2-40B4-BE49-F238E27FC236}">
                    <a16:creationId xmlns:a16="http://schemas.microsoft.com/office/drawing/2014/main" id="{EF04AE9A-E7FA-4425-A7F6-574C4922F3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898" y="4872594"/>
                <a:ext cx="10840204" cy="933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2800" dirty="0"/>
                  <a:t>Vậy </a:t>
                </a:r>
                <a:r>
                  <a:rPr lang="en-US" altLang="en-US" sz="2800" dirty="0" err="1"/>
                  <a:t>quy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đồng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mẫu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800" dirty="0"/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en-US" sz="2800" dirty="0"/>
                  <a:t>  được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là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2800" dirty="0"/>
                  <a:t> </a:t>
                </a:r>
              </a:p>
            </p:txBody>
          </p:sp>
        </mc:Choice>
        <mc:Fallback xmlns="">
          <p:sp>
            <p:nvSpPr>
              <p:cNvPr id="22" name="Text Box 39">
                <a:extLst>
                  <a:ext uri="{FF2B5EF4-FFF2-40B4-BE49-F238E27FC236}">
                    <a16:creationId xmlns:a16="http://schemas.microsoft.com/office/drawing/2014/main" id="{EF04AE9A-E7FA-4425-A7F6-574C4922F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898" y="4872594"/>
                <a:ext cx="10840204" cy="933782"/>
              </a:xfrm>
              <a:prstGeom prst="rect">
                <a:avLst/>
              </a:prstGeom>
              <a:blipFill>
                <a:blip r:embed="rId13"/>
                <a:stretch>
                  <a:fillRect l="-1181" b="-71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/>
      <p:bldP spid="18" grpId="0"/>
      <p:bldP spid="19" grpId="0" animBg="1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6FAB5C-77B1-4E75-8196-AC66ECF4CF02}"/>
                  </a:ext>
                </a:extLst>
              </p:cNvPr>
              <p:cNvSpPr/>
              <p:nvPr/>
            </p:nvSpPr>
            <p:spPr>
              <a:xfrm>
                <a:off x="389744" y="459872"/>
                <a:ext cx="11802256" cy="1324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vi-VN" sz="3200" b="0" i="1">
                        <a:solidFill>
                          <a:srgbClr val="1A5F7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vi-VN" sz="3200" b="0" i="1">
                        <a:solidFill>
                          <a:srgbClr val="1A5F7A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</m:t>
                    </m:r>
                    <m:f>
                      <m:fPr>
                        <m:ctrlPr>
                          <a:rPr lang="vi-VN" sz="3200" b="0" i="1" smtClean="0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1A5F7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 hai phân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9; </a:t>
                </a:r>
                <a:r>
                  <a:rPr lang="vi-VN" sz="3200" b="1" dirty="0" err="1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18.</a:t>
                </a:r>
              </a:p>
              <a:p>
                <a:r>
                  <a:rPr lang="vi-VN" sz="3200" b="1" dirty="0">
                    <a:solidFill>
                      <a:srgbClr val="1A5F7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endParaRPr lang="en-US" sz="3200" b="1" dirty="0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6FAB5C-77B1-4E75-8196-AC66ECF4C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4" y="459872"/>
                <a:ext cx="11802256" cy="1324786"/>
              </a:xfrm>
              <a:prstGeom prst="rect">
                <a:avLst/>
              </a:prstGeom>
              <a:blipFill>
                <a:blip r:embed="rId3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50">
            <a:extLst>
              <a:ext uri="{FF2B5EF4-FFF2-40B4-BE49-F238E27FC236}">
                <a16:creationId xmlns:a16="http://schemas.microsoft.com/office/drawing/2014/main" id="{C6F9B226-C9EC-4C4E-9101-6A9CD4F37A4A}"/>
              </a:ext>
            </a:extLst>
          </p:cNvPr>
          <p:cNvGrpSpPr>
            <a:grpSpLocks/>
          </p:cNvGrpSpPr>
          <p:nvPr/>
        </p:nvGrpSpPr>
        <p:grpSpPr bwMode="auto">
          <a:xfrm>
            <a:off x="2113613" y="1169504"/>
            <a:ext cx="4298526" cy="944110"/>
            <a:chOff x="425" y="1374"/>
            <a:chExt cx="2242" cy="572"/>
          </a:xfrm>
        </p:grpSpPr>
        <p:sp>
          <p:nvSpPr>
            <p:cNvPr id="4" name="Text Box 11">
              <a:extLst>
                <a:ext uri="{FF2B5EF4-FFF2-40B4-BE49-F238E27FC236}">
                  <a16:creationId xmlns:a16="http://schemas.microsoft.com/office/drawing/2014/main" id="{46B245F2-2A20-45F9-A533-A5CC9B9FB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" y="1447"/>
              <a:ext cx="38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/>
                <a:t>5</a:t>
              </a:r>
            </a:p>
          </p:txBody>
        </p:sp>
        <p:sp>
          <p:nvSpPr>
            <p:cNvPr id="5" name="Text Box 12">
              <a:extLst>
                <a:ext uri="{FF2B5EF4-FFF2-40B4-BE49-F238E27FC236}">
                  <a16:creationId xmlns:a16="http://schemas.microsoft.com/office/drawing/2014/main" id="{EFA187CD-8BA2-4904-9644-99209A09A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" y="1447"/>
              <a:ext cx="43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/>
                <a:t>và</a:t>
              </a:r>
            </a:p>
          </p:txBody>
        </p:sp>
        <p:graphicFrame>
          <p:nvGraphicFramePr>
            <p:cNvPr id="6" name="Object 13">
              <a:extLst>
                <a:ext uri="{FF2B5EF4-FFF2-40B4-BE49-F238E27FC236}">
                  <a16:creationId xmlns:a16="http://schemas.microsoft.com/office/drawing/2014/main" id="{88A25F12-B787-4148-8FF1-BDDFB7336CF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1" y="1392"/>
            <a:ext cx="170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8" name="Equation" r:id="rId4" imgW="139639" imgH="393529" progId="Equation.3">
                    <p:embed/>
                  </p:oleObj>
                </mc:Choice>
                <mc:Fallback>
                  <p:oleObj name="Equation" r:id="rId4" imgW="139639" imgH="393529" progId="Equation.3">
                    <p:embed/>
                    <p:pic>
                      <p:nvPicPr>
                        <p:cNvPr id="11304" name="Object 13">
                          <a:extLst>
                            <a:ext uri="{FF2B5EF4-FFF2-40B4-BE49-F238E27FC236}">
                              <a16:creationId xmlns:a16="http://schemas.microsoft.com/office/drawing/2014/main" id="{CEDD96C2-90A7-42CC-B87C-E86033CEC0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" y="1392"/>
                          <a:ext cx="170" cy="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B288808C-2052-4971-8631-F1611FDF8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488"/>
              <a:ext cx="115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err="1"/>
                <a:t>được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viết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là</a:t>
              </a:r>
              <a:r>
                <a:rPr lang="en-US" altLang="en-US" sz="2400" dirty="0"/>
                <a:t>:</a:t>
              </a:r>
            </a:p>
          </p:txBody>
        </p:sp>
        <p:graphicFrame>
          <p:nvGraphicFramePr>
            <p:cNvPr id="8" name="Object 15">
              <a:extLst>
                <a:ext uri="{FF2B5EF4-FFF2-40B4-BE49-F238E27FC236}">
                  <a16:creationId xmlns:a16="http://schemas.microsoft.com/office/drawing/2014/main" id="{54DB5A9B-B718-4DC0-BBB0-4B35F49E0D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5846614"/>
                </p:ext>
              </p:extLst>
            </p:nvPr>
          </p:nvGraphicFramePr>
          <p:xfrm>
            <a:off x="2024" y="1402"/>
            <a:ext cx="170" cy="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9" name="Equation" r:id="rId6" imgW="139639" imgH="393529" progId="Equation.DSMT4">
                    <p:embed/>
                  </p:oleObj>
                </mc:Choice>
                <mc:Fallback>
                  <p:oleObj name="Equation" r:id="rId6" imgW="139639" imgH="393529" progId="Equation.DSMT4">
                    <p:embed/>
                    <p:pic>
                      <p:nvPicPr>
                        <p:cNvPr id="11306" name="Object 15">
                          <a:extLst>
                            <a:ext uri="{FF2B5EF4-FFF2-40B4-BE49-F238E27FC236}">
                              <a16:creationId xmlns:a16="http://schemas.microsoft.com/office/drawing/2014/main" id="{AA4587DA-7CDF-4005-B3B5-12D4E1AF870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4" y="1402"/>
                          <a:ext cx="170" cy="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6">
              <a:extLst>
                <a:ext uri="{FF2B5EF4-FFF2-40B4-BE49-F238E27FC236}">
                  <a16:creationId xmlns:a16="http://schemas.microsoft.com/office/drawing/2014/main" id="{4EF69983-9B7B-4DF3-9A91-18FBAD9DED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8608924"/>
                </p:ext>
              </p:extLst>
            </p:nvPr>
          </p:nvGraphicFramePr>
          <p:xfrm>
            <a:off x="2497" y="1374"/>
            <a:ext cx="170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0" name="Equation" r:id="rId8" imgW="139639" imgH="393529" progId="Equation.3">
                    <p:embed/>
                  </p:oleObj>
                </mc:Choice>
                <mc:Fallback>
                  <p:oleObj name="Equation" r:id="rId8" imgW="139639" imgH="393529" progId="Equation.3">
                    <p:embed/>
                    <p:pic>
                      <p:nvPicPr>
                        <p:cNvPr id="11307" name="Object 16">
                          <a:extLst>
                            <a:ext uri="{FF2B5EF4-FFF2-40B4-BE49-F238E27FC236}">
                              <a16:creationId xmlns:a16="http://schemas.microsoft.com/office/drawing/2014/main" id="{EB27B0C5-0B57-423F-BA0B-7B558729B1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7" y="1374"/>
                          <a:ext cx="170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8962BA99-E51C-4B15-96E2-0AE36A83E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" y="1463"/>
              <a:ext cx="36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err="1"/>
                <a:t>và</a:t>
              </a:r>
              <a:endParaRPr lang="en-US" altLang="en-US" sz="24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DECF790-FAA5-4C4E-839F-8BF4AB351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312" y="1334980"/>
            <a:ext cx="231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Mẫu số chung: 9</a:t>
            </a:r>
          </a:p>
        </p:txBody>
      </p:sp>
      <p:grpSp>
        <p:nvGrpSpPr>
          <p:cNvPr id="12" name="Group 52">
            <a:extLst>
              <a:ext uri="{FF2B5EF4-FFF2-40B4-BE49-F238E27FC236}">
                <a16:creationId xmlns:a16="http://schemas.microsoft.com/office/drawing/2014/main" id="{05861077-C61E-44A4-B589-CEA9ED5682AB}"/>
              </a:ext>
            </a:extLst>
          </p:cNvPr>
          <p:cNvGrpSpPr>
            <a:grpSpLocks/>
          </p:cNvGrpSpPr>
          <p:nvPr/>
        </p:nvGrpSpPr>
        <p:grpSpPr bwMode="auto">
          <a:xfrm>
            <a:off x="1588957" y="2111170"/>
            <a:ext cx="2778738" cy="958070"/>
            <a:chOff x="288" y="2832"/>
            <a:chExt cx="1414" cy="641"/>
          </a:xfrm>
        </p:grpSpPr>
        <p:graphicFrame>
          <p:nvGraphicFramePr>
            <p:cNvPr id="13" name="Object 22">
              <a:extLst>
                <a:ext uri="{FF2B5EF4-FFF2-40B4-BE49-F238E27FC236}">
                  <a16:creationId xmlns:a16="http://schemas.microsoft.com/office/drawing/2014/main" id="{9A25FEC5-A5AE-4B3E-B666-4C24440D184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" y="2832"/>
            <a:ext cx="170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1" name="Equation" r:id="rId10" imgW="139639" imgH="393529" progId="Equation.3">
                    <p:embed/>
                  </p:oleObj>
                </mc:Choice>
                <mc:Fallback>
                  <p:oleObj name="Equation" r:id="rId10" imgW="139639" imgH="393529" progId="Equation.3">
                    <p:embed/>
                    <p:pic>
                      <p:nvPicPr>
                        <p:cNvPr id="11297" name="Object 22">
                          <a:extLst>
                            <a:ext uri="{FF2B5EF4-FFF2-40B4-BE49-F238E27FC236}">
                              <a16:creationId xmlns:a16="http://schemas.microsoft.com/office/drawing/2014/main" id="{5349D094-CD65-422D-8D80-3FEEADCABD0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832"/>
                          <a:ext cx="170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23">
              <a:extLst>
                <a:ext uri="{FF2B5EF4-FFF2-40B4-BE49-F238E27FC236}">
                  <a16:creationId xmlns:a16="http://schemas.microsoft.com/office/drawing/2014/main" id="{26608D67-7B10-4B25-9018-7BFF6CB6AA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2832"/>
            <a:ext cx="513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2" name="Equation" r:id="rId12" imgW="342751" imgH="393529" progId="Equation.DSMT4">
                    <p:embed/>
                  </p:oleObj>
                </mc:Choice>
                <mc:Fallback>
                  <p:oleObj name="Equation" r:id="rId12" imgW="342751" imgH="393529" progId="Equation.DSMT4">
                    <p:embed/>
                    <p:pic>
                      <p:nvPicPr>
                        <p:cNvPr id="11298" name="Object 23">
                          <a:extLst>
                            <a:ext uri="{FF2B5EF4-FFF2-40B4-BE49-F238E27FC236}">
                              <a16:creationId xmlns:a16="http://schemas.microsoft.com/office/drawing/2014/main" id="{180DE8BF-A6B9-4C88-ACF5-56F4AC46B21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2832"/>
                          <a:ext cx="513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4">
              <a:extLst>
                <a:ext uri="{FF2B5EF4-FFF2-40B4-BE49-F238E27FC236}">
                  <a16:creationId xmlns:a16="http://schemas.microsoft.com/office/drawing/2014/main" id="{B6C409A4-AC12-4574-9CE1-F6DC2F0D78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6242367"/>
                </p:ext>
              </p:extLst>
            </p:nvPr>
          </p:nvGraphicFramePr>
          <p:xfrm>
            <a:off x="1423" y="2883"/>
            <a:ext cx="279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3" name="Equation" r:id="rId14" imgW="228501" imgH="393529" progId="Equation.3">
                    <p:embed/>
                  </p:oleObj>
                </mc:Choice>
                <mc:Fallback>
                  <p:oleObj name="Equation" r:id="rId14" imgW="228501" imgH="393529" progId="Equation.3">
                    <p:embed/>
                    <p:pic>
                      <p:nvPicPr>
                        <p:cNvPr id="11299" name="Object 24">
                          <a:extLst>
                            <a:ext uri="{FF2B5EF4-FFF2-40B4-BE49-F238E27FC236}">
                              <a16:creationId xmlns:a16="http://schemas.microsoft.com/office/drawing/2014/main" id="{8EE0E524-5EF6-479C-88F9-53C09DF6B9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3" y="2883"/>
                          <a:ext cx="279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43147AE0-AAE1-44EA-9D64-D88C1FDC02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2968"/>
              <a:ext cx="38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/>
                <a:t>=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CA3E193B-BA65-4B02-AC84-22E33C75D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" y="2976"/>
              <a:ext cx="38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/>
                <a:t>=</a:t>
              </a:r>
            </a:p>
          </p:txBody>
        </p:sp>
      </p:grpSp>
      <p:grpSp>
        <p:nvGrpSpPr>
          <p:cNvPr id="18" name="Group 53">
            <a:extLst>
              <a:ext uri="{FF2B5EF4-FFF2-40B4-BE49-F238E27FC236}">
                <a16:creationId xmlns:a16="http://schemas.microsoft.com/office/drawing/2014/main" id="{F0F18AF5-F720-4BEC-B665-B4A255035A8C}"/>
              </a:ext>
            </a:extLst>
          </p:cNvPr>
          <p:cNvGrpSpPr>
            <a:grpSpLocks/>
          </p:cNvGrpSpPr>
          <p:nvPr/>
        </p:nvGrpSpPr>
        <p:grpSpPr bwMode="auto">
          <a:xfrm>
            <a:off x="4430440" y="2179159"/>
            <a:ext cx="3647761" cy="897895"/>
            <a:chOff x="674" y="3410"/>
            <a:chExt cx="1995" cy="566"/>
          </a:xfrm>
        </p:grpSpPr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E7661967-C1E0-404B-A242-F0B7E138E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" y="3523"/>
              <a:ext cx="199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err="1"/>
                <a:t>và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giữ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nguyên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phân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số</a:t>
              </a:r>
              <a:endParaRPr lang="en-US" altLang="en-US" sz="2400" dirty="0"/>
            </a:p>
          </p:txBody>
        </p:sp>
        <p:graphicFrame>
          <p:nvGraphicFramePr>
            <p:cNvPr id="20" name="Object 28">
              <a:extLst>
                <a:ext uri="{FF2B5EF4-FFF2-40B4-BE49-F238E27FC236}">
                  <a16:creationId xmlns:a16="http://schemas.microsoft.com/office/drawing/2014/main" id="{6D24B592-AA72-4C92-AAF2-31E96D972E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5075368"/>
                </p:ext>
              </p:extLst>
            </p:nvPr>
          </p:nvGraphicFramePr>
          <p:xfrm>
            <a:off x="2360" y="3410"/>
            <a:ext cx="170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4" name="Equation" r:id="rId16" imgW="139639" imgH="393529" progId="Equation.3">
                    <p:embed/>
                  </p:oleObj>
                </mc:Choice>
                <mc:Fallback>
                  <p:oleObj name="Equation" r:id="rId16" imgW="139639" imgH="393529" progId="Equation.3">
                    <p:embed/>
                    <p:pic>
                      <p:nvPicPr>
                        <p:cNvPr id="11296" name="Object 28">
                          <a:extLst>
                            <a:ext uri="{FF2B5EF4-FFF2-40B4-BE49-F238E27FC236}">
                              <a16:creationId xmlns:a16="http://schemas.microsoft.com/office/drawing/2014/main" id="{85F8D859-BF15-40D7-A240-4D21EAD5654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0" y="3410"/>
                          <a:ext cx="170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6059CF8F-BBE5-44D2-85F5-33426830E7F9}"/>
              </a:ext>
            </a:extLst>
          </p:cNvPr>
          <p:cNvGrpSpPr>
            <a:grpSpLocks/>
          </p:cNvGrpSpPr>
          <p:nvPr/>
        </p:nvGrpSpPr>
        <p:grpSpPr bwMode="auto">
          <a:xfrm>
            <a:off x="2272833" y="3715208"/>
            <a:ext cx="4626634" cy="980534"/>
            <a:chOff x="425" y="1333"/>
            <a:chExt cx="1640" cy="616"/>
          </a:xfrm>
        </p:grpSpPr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EB35EB37-BA74-47AD-8208-717D4BD58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" y="1447"/>
              <a:ext cx="38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/>
                <a:t>5</a:t>
              </a: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4CFB485B-2CCF-46D8-A588-67A358A4C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" y="1438"/>
              <a:ext cx="43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dirty="0" err="1"/>
                <a:t>và</a:t>
              </a:r>
              <a:endParaRPr lang="en-US" altLang="en-US" sz="2800" dirty="0"/>
            </a:p>
          </p:txBody>
        </p:sp>
        <p:graphicFrame>
          <p:nvGraphicFramePr>
            <p:cNvPr id="24" name="Object 13">
              <a:extLst>
                <a:ext uri="{FF2B5EF4-FFF2-40B4-BE49-F238E27FC236}">
                  <a16:creationId xmlns:a16="http://schemas.microsoft.com/office/drawing/2014/main" id="{96092DD6-F292-4446-9C2E-FCAD25217E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6315716"/>
                </p:ext>
              </p:extLst>
            </p:nvPr>
          </p:nvGraphicFramePr>
          <p:xfrm>
            <a:off x="740" y="1395"/>
            <a:ext cx="170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5" name="Equation" r:id="rId17" imgW="139639" imgH="393529" progId="Equation.3">
                    <p:embed/>
                  </p:oleObj>
                </mc:Choice>
                <mc:Fallback>
                  <p:oleObj name="Equation" r:id="rId17" imgW="139639" imgH="393529" progId="Equation.3">
                    <p:embed/>
                    <p:pic>
                      <p:nvPicPr>
                        <p:cNvPr id="11290" name="Object 13">
                          <a:extLst>
                            <a:ext uri="{FF2B5EF4-FFF2-40B4-BE49-F238E27FC236}">
                              <a16:creationId xmlns:a16="http://schemas.microsoft.com/office/drawing/2014/main" id="{B6896A0B-884F-4322-B360-22265EF1CFA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" y="1395"/>
                          <a:ext cx="170" cy="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A896A03B-0CE0-4093-9E58-6C584E94F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" y="1458"/>
              <a:ext cx="115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err="1"/>
                <a:t>được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viết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là</a:t>
              </a:r>
              <a:r>
                <a:rPr lang="en-US" altLang="en-US" sz="2400" dirty="0"/>
                <a:t>:</a:t>
              </a:r>
            </a:p>
          </p:txBody>
        </p:sp>
        <p:graphicFrame>
          <p:nvGraphicFramePr>
            <p:cNvPr id="26" name="Object 15">
              <a:extLst>
                <a:ext uri="{FF2B5EF4-FFF2-40B4-BE49-F238E27FC236}">
                  <a16:creationId xmlns:a16="http://schemas.microsoft.com/office/drawing/2014/main" id="{66276F2C-1CBB-4A16-A989-04F5D14047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3053630"/>
                </p:ext>
              </p:extLst>
            </p:nvPr>
          </p:nvGraphicFramePr>
          <p:xfrm>
            <a:off x="1544" y="1345"/>
            <a:ext cx="170" cy="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6" name="Equation" r:id="rId18" imgW="139639" imgH="393529" progId="Equation.3">
                    <p:embed/>
                  </p:oleObj>
                </mc:Choice>
                <mc:Fallback>
                  <p:oleObj name="Equation" r:id="rId18" imgW="139639" imgH="393529" progId="Equation.3">
                    <p:embed/>
                    <p:pic>
                      <p:nvPicPr>
                        <p:cNvPr id="11292" name="Object 15">
                          <a:extLst>
                            <a:ext uri="{FF2B5EF4-FFF2-40B4-BE49-F238E27FC236}">
                              <a16:creationId xmlns:a16="http://schemas.microsoft.com/office/drawing/2014/main" id="{F9016159-0EBC-4B63-A0C1-BD7C2C90DA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4" y="1345"/>
                          <a:ext cx="170" cy="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6">
              <a:extLst>
                <a:ext uri="{FF2B5EF4-FFF2-40B4-BE49-F238E27FC236}">
                  <a16:creationId xmlns:a16="http://schemas.microsoft.com/office/drawing/2014/main" id="{8BDA0C17-3201-476E-BC0C-9398A2BDA9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899132"/>
                </p:ext>
              </p:extLst>
            </p:nvPr>
          </p:nvGraphicFramePr>
          <p:xfrm>
            <a:off x="1895" y="1333"/>
            <a:ext cx="170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7" name="Equation" r:id="rId19" imgW="139639" imgH="393529" progId="Equation.3">
                    <p:embed/>
                  </p:oleObj>
                </mc:Choice>
                <mc:Fallback>
                  <p:oleObj name="Equation" r:id="rId19" imgW="139639" imgH="393529" progId="Equation.3">
                    <p:embed/>
                    <p:pic>
                      <p:nvPicPr>
                        <p:cNvPr id="11293" name="Object 16">
                          <a:extLst>
                            <a:ext uri="{FF2B5EF4-FFF2-40B4-BE49-F238E27FC236}">
                              <a16:creationId xmlns:a16="http://schemas.microsoft.com/office/drawing/2014/main" id="{99E7DAFC-A896-445B-9A05-78284678E6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" y="1333"/>
                          <a:ext cx="170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17">
              <a:extLst>
                <a:ext uri="{FF2B5EF4-FFF2-40B4-BE49-F238E27FC236}">
                  <a16:creationId xmlns:a16="http://schemas.microsoft.com/office/drawing/2014/main" id="{4955C91D-37D6-47D2-A72A-151C4A4BF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7" y="1447"/>
              <a:ext cx="36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err="1"/>
                <a:t>và</a:t>
              </a:r>
              <a:endParaRPr lang="en-US" altLang="en-US" sz="24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B1720CE-E073-4B97-95A3-BA823EE83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842" y="3864086"/>
            <a:ext cx="263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Mẫu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số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chung</a:t>
            </a:r>
            <a:r>
              <a:rPr lang="en-US" altLang="en-US" sz="2400" dirty="0"/>
              <a:t>: 18</a:t>
            </a:r>
          </a:p>
        </p:txBody>
      </p:sp>
      <p:grpSp>
        <p:nvGrpSpPr>
          <p:cNvPr id="30" name="Group 55">
            <a:extLst>
              <a:ext uri="{FF2B5EF4-FFF2-40B4-BE49-F238E27FC236}">
                <a16:creationId xmlns:a16="http://schemas.microsoft.com/office/drawing/2014/main" id="{B55D91F3-4458-4229-B577-E7C530F24AD1}"/>
              </a:ext>
            </a:extLst>
          </p:cNvPr>
          <p:cNvGrpSpPr>
            <a:grpSpLocks/>
          </p:cNvGrpSpPr>
          <p:nvPr/>
        </p:nvGrpSpPr>
        <p:grpSpPr bwMode="auto">
          <a:xfrm>
            <a:off x="1469044" y="4674828"/>
            <a:ext cx="2961396" cy="881843"/>
            <a:chOff x="3292" y="2124"/>
            <a:chExt cx="1488" cy="639"/>
          </a:xfrm>
        </p:grpSpPr>
        <p:graphicFrame>
          <p:nvGraphicFramePr>
            <p:cNvPr id="31" name="Object 37">
              <a:extLst>
                <a:ext uri="{FF2B5EF4-FFF2-40B4-BE49-F238E27FC236}">
                  <a16:creationId xmlns:a16="http://schemas.microsoft.com/office/drawing/2014/main" id="{059914BA-4662-4232-8581-EF74BC5064D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9012367"/>
                </p:ext>
              </p:extLst>
            </p:nvPr>
          </p:nvGraphicFramePr>
          <p:xfrm>
            <a:off x="4481" y="2154"/>
            <a:ext cx="299" cy="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8" name="Equation" r:id="rId20" imgW="215713" imgH="393359" progId="Equation.3">
                    <p:embed/>
                  </p:oleObj>
                </mc:Choice>
                <mc:Fallback>
                  <p:oleObj name="Equation" r:id="rId20" imgW="215713" imgH="393359" progId="Equation.3">
                    <p:embed/>
                    <p:pic>
                      <p:nvPicPr>
                        <p:cNvPr id="11283" name="Object 37">
                          <a:extLst>
                            <a:ext uri="{FF2B5EF4-FFF2-40B4-BE49-F238E27FC236}">
                              <a16:creationId xmlns:a16="http://schemas.microsoft.com/office/drawing/2014/main" id="{8291842A-9099-4DB2-A062-9B3A8E42980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1" y="2154"/>
                          <a:ext cx="299" cy="6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8">
              <a:extLst>
                <a:ext uri="{FF2B5EF4-FFF2-40B4-BE49-F238E27FC236}">
                  <a16:creationId xmlns:a16="http://schemas.microsoft.com/office/drawing/2014/main" id="{260C84E3-18EF-48DD-BAAE-6CF8FAEA3D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00" y="2127"/>
            <a:ext cx="591" cy="5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9" name="Equation" r:id="rId22" imgW="406048" imgH="393359" progId="Equation.DSMT4">
                    <p:embed/>
                  </p:oleObj>
                </mc:Choice>
                <mc:Fallback>
                  <p:oleObj name="Equation" r:id="rId22" imgW="406048" imgH="393359" progId="Equation.DSMT4">
                    <p:embed/>
                    <p:pic>
                      <p:nvPicPr>
                        <p:cNvPr id="11284" name="Object 38">
                          <a:extLst>
                            <a:ext uri="{FF2B5EF4-FFF2-40B4-BE49-F238E27FC236}">
                              <a16:creationId xmlns:a16="http://schemas.microsoft.com/office/drawing/2014/main" id="{0DA6B18D-AC48-46CC-A86D-E3E00715004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0" y="2127"/>
                          <a:ext cx="591" cy="5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9">
              <a:extLst>
                <a:ext uri="{FF2B5EF4-FFF2-40B4-BE49-F238E27FC236}">
                  <a16:creationId xmlns:a16="http://schemas.microsoft.com/office/drawing/2014/main" id="{561F9DA1-5E03-4DBF-AC80-2622C84016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92" y="2124"/>
            <a:ext cx="170" cy="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0" name="Equation" r:id="rId24" imgW="139639" imgH="393529" progId="Equation.3">
                    <p:embed/>
                  </p:oleObj>
                </mc:Choice>
                <mc:Fallback>
                  <p:oleObj name="Equation" r:id="rId24" imgW="139639" imgH="393529" progId="Equation.3">
                    <p:embed/>
                    <p:pic>
                      <p:nvPicPr>
                        <p:cNvPr id="11285" name="Object 39">
                          <a:extLst>
                            <a:ext uri="{FF2B5EF4-FFF2-40B4-BE49-F238E27FC236}">
                              <a16:creationId xmlns:a16="http://schemas.microsoft.com/office/drawing/2014/main" id="{9DF8A8E0-2844-4466-8B89-220C425D6AA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2" y="2124"/>
                          <a:ext cx="170" cy="6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40">
              <a:extLst>
                <a:ext uri="{FF2B5EF4-FFF2-40B4-BE49-F238E27FC236}">
                  <a16:creationId xmlns:a16="http://schemas.microsoft.com/office/drawing/2014/main" id="{C1169DBA-7A42-40E7-B61E-52560808F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7" y="2280"/>
              <a:ext cx="38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/>
                <a:t>=</a:t>
              </a:r>
            </a:p>
          </p:txBody>
        </p:sp>
        <p:sp>
          <p:nvSpPr>
            <p:cNvPr id="35" name="Text Box 41">
              <a:extLst>
                <a:ext uri="{FF2B5EF4-FFF2-40B4-BE49-F238E27FC236}">
                  <a16:creationId xmlns:a16="http://schemas.microsoft.com/office/drawing/2014/main" id="{6A1376ED-6B3B-495A-B8AB-DC3371BE9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0" y="2280"/>
              <a:ext cx="38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/>
                <a:t>=</a:t>
              </a:r>
            </a:p>
          </p:txBody>
        </p:sp>
      </p:grpSp>
      <p:grpSp>
        <p:nvGrpSpPr>
          <p:cNvPr id="36" name="Group 56">
            <a:extLst>
              <a:ext uri="{FF2B5EF4-FFF2-40B4-BE49-F238E27FC236}">
                <a16:creationId xmlns:a16="http://schemas.microsoft.com/office/drawing/2014/main" id="{F12EE8A3-73B5-4DB0-A61B-99215E5C916C}"/>
              </a:ext>
            </a:extLst>
          </p:cNvPr>
          <p:cNvGrpSpPr>
            <a:grpSpLocks/>
          </p:cNvGrpSpPr>
          <p:nvPr/>
        </p:nvGrpSpPr>
        <p:grpSpPr bwMode="auto">
          <a:xfrm>
            <a:off x="5835721" y="4713566"/>
            <a:ext cx="3120341" cy="865926"/>
            <a:chOff x="3072" y="2949"/>
            <a:chExt cx="1385" cy="637"/>
          </a:xfrm>
        </p:grpSpPr>
        <p:graphicFrame>
          <p:nvGraphicFramePr>
            <p:cNvPr id="37" name="Object 42">
              <a:extLst>
                <a:ext uri="{FF2B5EF4-FFF2-40B4-BE49-F238E27FC236}">
                  <a16:creationId xmlns:a16="http://schemas.microsoft.com/office/drawing/2014/main" id="{6725877D-4286-4565-80FE-7E6BF93A85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10" y="2951"/>
            <a:ext cx="247" cy="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1" name="Equation" r:id="rId25" imgW="203112" imgH="393529" progId="Equation.3">
                    <p:embed/>
                  </p:oleObj>
                </mc:Choice>
                <mc:Fallback>
                  <p:oleObj name="Equation" r:id="rId25" imgW="203112" imgH="393529" progId="Equation.3">
                    <p:embed/>
                    <p:pic>
                      <p:nvPicPr>
                        <p:cNvPr id="11278" name="Object 42">
                          <a:extLst>
                            <a:ext uri="{FF2B5EF4-FFF2-40B4-BE49-F238E27FC236}">
                              <a16:creationId xmlns:a16="http://schemas.microsoft.com/office/drawing/2014/main" id="{85F867F5-E4DB-4E3A-81CF-7F46019FDD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0" y="2951"/>
                          <a:ext cx="247" cy="6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3">
              <a:extLst>
                <a:ext uri="{FF2B5EF4-FFF2-40B4-BE49-F238E27FC236}">
                  <a16:creationId xmlns:a16="http://schemas.microsoft.com/office/drawing/2014/main" id="{ED2253AF-BD5C-4596-B089-9C4E7CF2DA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0" y="2949"/>
            <a:ext cx="514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2" name="Equation" r:id="rId27" imgW="342751" imgH="393529" progId="Equation.3">
                    <p:embed/>
                  </p:oleObj>
                </mc:Choice>
                <mc:Fallback>
                  <p:oleObj name="Equation" r:id="rId27" imgW="342751" imgH="393529" progId="Equation.3">
                    <p:embed/>
                    <p:pic>
                      <p:nvPicPr>
                        <p:cNvPr id="11279" name="Object 43">
                          <a:extLst>
                            <a:ext uri="{FF2B5EF4-FFF2-40B4-BE49-F238E27FC236}">
                              <a16:creationId xmlns:a16="http://schemas.microsoft.com/office/drawing/2014/main" id="{42DC5EAA-F50B-40FF-B170-6636DBEDAD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0" y="2949"/>
                          <a:ext cx="514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4">
              <a:extLst>
                <a:ext uri="{FF2B5EF4-FFF2-40B4-BE49-F238E27FC236}">
                  <a16:creationId xmlns:a16="http://schemas.microsoft.com/office/drawing/2014/main" id="{A5BE49C4-E83E-4D10-BCE8-A37E907257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2973"/>
            <a:ext cx="170" cy="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3" name="Equation" r:id="rId29" imgW="139639" imgH="393529" progId="Equation.3">
                    <p:embed/>
                  </p:oleObj>
                </mc:Choice>
                <mc:Fallback>
                  <p:oleObj name="Equation" r:id="rId29" imgW="139639" imgH="393529" progId="Equation.3">
                    <p:embed/>
                    <p:pic>
                      <p:nvPicPr>
                        <p:cNvPr id="11280" name="Object 44">
                          <a:extLst>
                            <a:ext uri="{FF2B5EF4-FFF2-40B4-BE49-F238E27FC236}">
                              <a16:creationId xmlns:a16="http://schemas.microsoft.com/office/drawing/2014/main" id="{76008DC7-9B90-4090-AFD9-A6570011D9C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973"/>
                          <a:ext cx="170" cy="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 Box 45">
              <a:extLst>
                <a:ext uri="{FF2B5EF4-FFF2-40B4-BE49-F238E27FC236}">
                  <a16:creationId xmlns:a16="http://schemas.microsoft.com/office/drawing/2014/main" id="{F5739C99-621D-4886-8E84-BA56967EF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8" y="3075"/>
              <a:ext cx="38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/>
                <a:t>=</a:t>
              </a:r>
            </a:p>
          </p:txBody>
        </p:sp>
        <p:sp>
          <p:nvSpPr>
            <p:cNvPr id="41" name="Text Box 46">
              <a:extLst>
                <a:ext uri="{FF2B5EF4-FFF2-40B4-BE49-F238E27FC236}">
                  <a16:creationId xmlns:a16="http://schemas.microsoft.com/office/drawing/2014/main" id="{EB0FD011-15D6-4FEE-9839-121C322B3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8" y="3087"/>
              <a:ext cx="38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/>
                <a:t>=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39">
                <a:extLst>
                  <a:ext uri="{FF2B5EF4-FFF2-40B4-BE49-F238E27FC236}">
                    <a16:creationId xmlns:a16="http://schemas.microsoft.com/office/drawing/2014/main" id="{16DB8E7C-24D4-420A-8A9A-BE4C5A63CB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898" y="2599624"/>
                <a:ext cx="10840204" cy="941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2800" dirty="0"/>
                  <a:t>Vậy </a:t>
                </a:r>
                <a:r>
                  <a:rPr lang="en-US" altLang="en-US" sz="2800" dirty="0" err="1"/>
                  <a:t>quy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đồng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mẫu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en-US" sz="2800" dirty="0"/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en-US" sz="2800" dirty="0"/>
                  <a:t>  được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là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en-US" sz="2800" dirty="0"/>
                  <a:t> </a:t>
                </a:r>
              </a:p>
            </p:txBody>
          </p:sp>
        </mc:Choice>
        <mc:Fallback xmlns="">
          <p:sp>
            <p:nvSpPr>
              <p:cNvPr id="42" name="Text Box 39">
                <a:extLst>
                  <a:ext uri="{FF2B5EF4-FFF2-40B4-BE49-F238E27FC236}">
                    <a16:creationId xmlns:a16="http://schemas.microsoft.com/office/drawing/2014/main" id="{16DB8E7C-24D4-420A-8A9A-BE4C5A63C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898" y="2599624"/>
                <a:ext cx="10840204" cy="941733"/>
              </a:xfrm>
              <a:prstGeom prst="rect">
                <a:avLst/>
              </a:prstGeom>
              <a:blipFill>
                <a:blip r:embed="rId30"/>
                <a:stretch>
                  <a:fillRect l="-1181" b="-6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39">
                <a:extLst>
                  <a:ext uri="{FF2B5EF4-FFF2-40B4-BE49-F238E27FC236}">
                    <a16:creationId xmlns:a16="http://schemas.microsoft.com/office/drawing/2014/main" id="{DD390C33-7461-4994-9A1F-3C0D81BB70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663" y="5390030"/>
                <a:ext cx="10840204" cy="941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en-US" sz="2800" dirty="0"/>
                  <a:t>Vậy </a:t>
                </a:r>
                <a:r>
                  <a:rPr lang="en-US" altLang="en-US" sz="2800" dirty="0" err="1"/>
                  <a:t>quy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đồng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mẫu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en-US" sz="2800" dirty="0"/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en-US" sz="2800" dirty="0"/>
                  <a:t>  được </a:t>
                </a:r>
                <a:r>
                  <a:rPr lang="en-US" altLang="en-US" sz="2800" dirty="0" err="1"/>
                  <a:t>hai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phân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số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là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altLang="en-US" sz="28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280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altLang="en-US" sz="28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altLang="en-US" sz="2800" dirty="0"/>
                  <a:t> </a:t>
                </a:r>
              </a:p>
            </p:txBody>
          </p:sp>
        </mc:Choice>
        <mc:Fallback xmlns="">
          <p:sp>
            <p:nvSpPr>
              <p:cNvPr id="43" name="Text Box 39">
                <a:extLst>
                  <a:ext uri="{FF2B5EF4-FFF2-40B4-BE49-F238E27FC236}">
                    <a16:creationId xmlns:a16="http://schemas.microsoft.com/office/drawing/2014/main" id="{DD390C33-7461-4994-9A1F-3C0D81BB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663" y="5390030"/>
                <a:ext cx="10840204" cy="941733"/>
              </a:xfrm>
              <a:prstGeom prst="rect">
                <a:avLst/>
              </a:prstGeom>
              <a:blipFill>
                <a:blip r:embed="rId31"/>
                <a:stretch>
                  <a:fillRect l="-1181" b="-6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7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9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299373" y="1154490"/>
            <a:ext cx="3326552" cy="3619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8000" b="0" cap="none" spc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KH</a:t>
            </a:r>
            <a:r>
              <a:rPr lang="en-US" sz="80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ỞI </a:t>
            </a:r>
          </a:p>
          <a:p>
            <a:pPr algn="ctr">
              <a:lnSpc>
                <a:spcPct val="150000"/>
              </a:lnSpc>
            </a:pPr>
            <a:r>
              <a:rPr lang="en-US" sz="80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ĐỘNG</a:t>
            </a:r>
            <a:endParaRPr lang="en-US" sz="80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53695"/>
      </p:ext>
    </p:extLst>
  </p:cSld>
  <p:clrMapOvr>
    <a:masterClrMapping/>
  </p:clrMapOvr>
  <p:transition spd="slow">
    <p:split orient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D0852C-CE33-4C6C-A5E1-9385EF53C146}"/>
              </a:ext>
            </a:extLst>
          </p:cNvPr>
          <p:cNvSpPr/>
          <p:nvPr/>
        </p:nvSpPr>
        <p:spPr>
          <a:xfrm>
            <a:off x="723900" y="409493"/>
            <a:ext cx="1146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BF3E6-BB13-4AC3-8367-9111733013CD}"/>
              </a:ext>
            </a:extLst>
          </p:cNvPr>
          <p:cNvSpPr txBox="1"/>
          <p:nvPr/>
        </p:nvSpPr>
        <p:spPr>
          <a:xfrm>
            <a:off x="870155" y="1179871"/>
            <a:ext cx="1007679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 ta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5FED0-8669-4972-974E-522AFDED92C0}"/>
              </a:ext>
            </a:extLst>
          </p:cNvPr>
          <p:cNvSpPr txBox="1"/>
          <p:nvPr/>
        </p:nvSpPr>
        <p:spPr>
          <a:xfrm>
            <a:off x="889278" y="2381582"/>
            <a:ext cx="8807219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phân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phân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6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itle 1"/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45412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/>
          </p:cNvPr>
          <p:cNvGraphicFramePr/>
          <p:nvPr/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/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/>
          </p:cNvPr>
          <p:cNvSpPr/>
          <p:nvPr/>
        </p:nvSpPr>
        <p:spPr>
          <a:xfrm>
            <a:off x="1600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/>
          </p:cNvPr>
          <p:cNvSpPr/>
          <p:nvPr/>
        </p:nvSpPr>
        <p:spPr>
          <a:xfrm>
            <a:off x="3308543" y="3377261"/>
            <a:ext cx="742090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400" b="1" dirty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Biết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cách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quy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đồng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mẫu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của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phân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số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với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một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số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tự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và</a:t>
            </a:r>
            <a:r>
              <a:rPr lang="en-US" sz="2400" b="1" dirty="0" smtClean="0">
                <a:latin typeface="+mj-lt"/>
              </a:rPr>
              <a:t> QĐMS </a:t>
            </a:r>
            <a:r>
              <a:rPr lang="en-US" sz="2400" b="1" dirty="0" err="1" smtClean="0">
                <a:latin typeface="+mj-lt"/>
              </a:rPr>
              <a:t>của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phân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số</a:t>
            </a:r>
            <a:endParaRPr lang="en-US" sz="2400" b="1" dirty="0">
              <a:latin typeface="+mj-lt"/>
            </a:endParaRP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3068983" y="1643711"/>
            <a:ext cx="760233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 err="1" smtClean="0"/>
              <a:t>Ôn</a:t>
            </a:r>
            <a:r>
              <a:rPr lang="en-US" sz="2400" b="1" dirty="0" smtClean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 smtClean="0"/>
              <a:t>số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/>
          </p:cNvPr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/>
          </p:cNvPr>
          <p:cNvSpPr/>
          <p:nvPr/>
        </p:nvSpPr>
        <p:spPr>
          <a:xfrm>
            <a:off x="3031317" y="5002861"/>
            <a:ext cx="742476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99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712063" y="1325940"/>
            <a:ext cx="27678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3</a:t>
            </a:r>
            <a:endParaRPr lang="en-US" sz="9600" b="0" cap="none" spc="0" dirty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8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9C0DCD-FF50-48D4-9C0D-8F0FEE63361F}"/>
              </a:ext>
            </a:extLst>
          </p:cNvPr>
          <p:cNvSpPr/>
          <p:nvPr/>
        </p:nvSpPr>
        <p:spPr>
          <a:xfrm>
            <a:off x="992141" y="2114133"/>
            <a:ext cx="103251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  <a:endParaRPr lang="en-US" sz="3200" dirty="0"/>
          </a:p>
        </p:txBody>
      </p:sp>
      <p:grpSp>
        <p:nvGrpSpPr>
          <p:cNvPr id="13" name="Group 53">
            <a:extLst>
              <a:ext uri="{FF2B5EF4-FFF2-40B4-BE49-F238E27FC236}">
                <a16:creationId xmlns:a16="http://schemas.microsoft.com/office/drawing/2014/main" id="{841BC0CA-0938-4DA1-B23F-A704F77362D4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1073545"/>
            <a:ext cx="6699738" cy="1051737"/>
            <a:chOff x="695" y="840"/>
            <a:chExt cx="3530" cy="566"/>
          </a:xfrm>
        </p:grpSpPr>
        <p:sp>
          <p:nvSpPr>
            <p:cNvPr id="14" name="Text Box 3">
              <a:extLst>
                <a:ext uri="{FF2B5EF4-FFF2-40B4-BE49-F238E27FC236}">
                  <a16:creationId xmlns:a16="http://schemas.microsoft.com/office/drawing/2014/main" id="{CDA15B3E-E765-4D88-AF58-9089424ED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" y="972"/>
              <a:ext cx="341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err="1">
                  <a:solidFill>
                    <a:schemeClr val="accent1"/>
                  </a:solidFill>
                </a:rPr>
                <a:t>Mẫu</a:t>
              </a:r>
              <a:r>
                <a:rPr lang="en-US" altLang="en-US" sz="2400" dirty="0">
                  <a:solidFill>
                    <a:schemeClr val="accent1"/>
                  </a:solidFill>
                </a:rPr>
                <a:t> :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Quy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đồng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mẫu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số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các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phân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số</a:t>
              </a:r>
              <a:r>
                <a:rPr lang="en-US" altLang="en-US" sz="2400" dirty="0"/>
                <a:t>:</a:t>
              </a:r>
            </a:p>
          </p:txBody>
        </p:sp>
        <p:graphicFrame>
          <p:nvGraphicFramePr>
            <p:cNvPr id="15" name="Object 4">
              <a:extLst>
                <a:ext uri="{FF2B5EF4-FFF2-40B4-BE49-F238E27FC236}">
                  <a16:creationId xmlns:a16="http://schemas.microsoft.com/office/drawing/2014/main" id="{74F6DC1A-7098-49D5-ADD5-ACB37473C8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567154"/>
                </p:ext>
              </p:extLst>
            </p:nvPr>
          </p:nvGraphicFramePr>
          <p:xfrm>
            <a:off x="3229" y="840"/>
            <a:ext cx="186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2" name="Equation" r:id="rId3" imgW="152334" imgH="393529" progId="Equation.3">
                    <p:embed/>
                  </p:oleObj>
                </mc:Choice>
                <mc:Fallback>
                  <p:oleObj name="Equation" r:id="rId3" imgW="152334" imgH="393529" progId="Equation.3">
                    <p:embed/>
                    <p:pic>
                      <p:nvPicPr>
                        <p:cNvPr id="12325" name="Object 4">
                          <a:extLst>
                            <a:ext uri="{FF2B5EF4-FFF2-40B4-BE49-F238E27FC236}">
                              <a16:creationId xmlns:a16="http://schemas.microsoft.com/office/drawing/2014/main" id="{7E5CE833-D56B-4E20-9171-B4D646AC75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9" y="840"/>
                          <a:ext cx="186" cy="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5">
              <a:extLst>
                <a:ext uri="{FF2B5EF4-FFF2-40B4-BE49-F238E27FC236}">
                  <a16:creationId xmlns:a16="http://schemas.microsoft.com/office/drawing/2014/main" id="{E70CBB9C-4937-409A-857D-48E6F309F3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7349166"/>
                </p:ext>
              </p:extLst>
            </p:nvPr>
          </p:nvGraphicFramePr>
          <p:xfrm>
            <a:off x="4039" y="850"/>
            <a:ext cx="186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3" name="Equation" r:id="rId5" imgW="152334" imgH="393529" progId="Equation.3">
                    <p:embed/>
                  </p:oleObj>
                </mc:Choice>
                <mc:Fallback>
                  <p:oleObj name="Equation" r:id="rId5" imgW="152334" imgH="393529" progId="Equation.3">
                    <p:embed/>
                    <p:pic>
                      <p:nvPicPr>
                        <p:cNvPr id="12326" name="Object 5">
                          <a:extLst>
                            <a:ext uri="{FF2B5EF4-FFF2-40B4-BE49-F238E27FC236}">
                              <a16:creationId xmlns:a16="http://schemas.microsoft.com/office/drawing/2014/main" id="{7B060987-3A71-45A3-85BE-73E5BE5781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9" y="850"/>
                          <a:ext cx="186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0FE2ACDA-BC9E-4206-B19E-2E10FD1DE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1012"/>
              <a:ext cx="38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err="1"/>
                <a:t>và</a:t>
              </a:r>
              <a:endParaRPr lang="en-US" altLang="en-US" sz="2400" dirty="0"/>
            </a:p>
          </p:txBody>
        </p:sp>
        <p:graphicFrame>
          <p:nvGraphicFramePr>
            <p:cNvPr id="18" name="Object 7">
              <a:extLst>
                <a:ext uri="{FF2B5EF4-FFF2-40B4-BE49-F238E27FC236}">
                  <a16:creationId xmlns:a16="http://schemas.microsoft.com/office/drawing/2014/main" id="{781A6991-8A8F-4397-BA04-20844EFF2A3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9012610"/>
                </p:ext>
              </p:extLst>
            </p:nvPr>
          </p:nvGraphicFramePr>
          <p:xfrm>
            <a:off x="3592" y="856"/>
            <a:ext cx="171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4" name="Equation" r:id="rId7" imgW="139639" imgH="393529" progId="Equation.3">
                    <p:embed/>
                  </p:oleObj>
                </mc:Choice>
                <mc:Fallback>
                  <p:oleObj name="Equation" r:id="rId7" imgW="139639" imgH="393529" progId="Equation.3">
                    <p:embed/>
                    <p:pic>
                      <p:nvPicPr>
                        <p:cNvPr id="12328" name="Object 7">
                          <a:extLst>
                            <a:ext uri="{FF2B5EF4-FFF2-40B4-BE49-F238E27FC236}">
                              <a16:creationId xmlns:a16="http://schemas.microsoft.com/office/drawing/2014/main" id="{1D879760-C5D7-4655-8FDA-F6A2AE70DBA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" y="856"/>
                          <a:ext cx="171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921BAF6A-1BCB-4940-B427-9E345BBE2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" y="1006"/>
              <a:ext cx="28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/>
                <a:t>;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1F76530-F625-4D3A-B609-53A655FB89FA}"/>
              </a:ext>
            </a:extLst>
          </p:cNvPr>
          <p:cNvSpPr/>
          <p:nvPr/>
        </p:nvSpPr>
        <p:spPr>
          <a:xfrm>
            <a:off x="1085850" y="524972"/>
            <a:ext cx="10325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vi-VN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(theo </a:t>
            </a:r>
            <a:r>
              <a:rPr lang="vi-VN" sz="40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40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1600" dirty="0"/>
          </a:p>
        </p:txBody>
      </p:sp>
      <p:sp>
        <p:nvSpPr>
          <p:cNvPr id="23" name="TextBox 43">
            <a:extLst>
              <a:ext uri="{FF2B5EF4-FFF2-40B4-BE49-F238E27FC236}">
                <a16:creationId xmlns:a16="http://schemas.microsoft.com/office/drawing/2014/main" id="{8D13121C-85EC-4CB9-A9F3-83064AF64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3111477"/>
            <a:ext cx="103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Ta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:</a:t>
            </a:r>
          </a:p>
        </p:txBody>
      </p:sp>
      <p:graphicFrame>
        <p:nvGraphicFramePr>
          <p:cNvPr id="24" name="Object 10">
            <a:extLst>
              <a:ext uri="{FF2B5EF4-FFF2-40B4-BE49-F238E27FC236}">
                <a16:creationId xmlns:a16="http://schemas.microsoft.com/office/drawing/2014/main" id="{C21A6209-0DC4-48B9-BA24-B130DE64E9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958951"/>
              </p:ext>
            </p:extLst>
          </p:nvPr>
        </p:nvGraphicFramePr>
        <p:xfrm>
          <a:off x="3887863" y="3421600"/>
          <a:ext cx="4191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name="Equation" r:id="rId9" imgW="215713" imgH="393359" progId="Equation.3">
                  <p:embed/>
                </p:oleObj>
              </mc:Choice>
              <mc:Fallback>
                <p:oleObj name="Equation" r:id="rId9" imgW="215713" imgH="393359" progId="Equation.3">
                  <p:embed/>
                  <p:pic>
                    <p:nvPicPr>
                      <p:cNvPr id="12293" name="Object 10">
                        <a:extLst>
                          <a:ext uri="{FF2B5EF4-FFF2-40B4-BE49-F238E27FC236}">
                            <a16:creationId xmlns:a16="http://schemas.microsoft.com/office/drawing/2014/main" id="{12050610-F0E0-4668-86BA-0143B0CDF1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863" y="3421600"/>
                        <a:ext cx="4191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>
            <a:extLst>
              <a:ext uri="{FF2B5EF4-FFF2-40B4-BE49-F238E27FC236}">
                <a16:creationId xmlns:a16="http://schemas.microsoft.com/office/drawing/2014/main" id="{D094097F-B48E-4FFC-94B5-232BB0DE5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66198"/>
              </p:ext>
            </p:extLst>
          </p:nvPr>
        </p:nvGraphicFramePr>
        <p:xfrm>
          <a:off x="1892376" y="3421600"/>
          <a:ext cx="2952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12294" name="Object 12">
                        <a:extLst>
                          <a:ext uri="{FF2B5EF4-FFF2-40B4-BE49-F238E27FC236}">
                            <a16:creationId xmlns:a16="http://schemas.microsoft.com/office/drawing/2014/main" id="{505B1DFD-EFF8-4422-A0DD-5AFCCFED7C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76" y="3421600"/>
                        <a:ext cx="2952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FF2EE828-7479-4FA1-B00E-3CEC7649AC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035144"/>
              </p:ext>
            </p:extLst>
          </p:nvPr>
        </p:nvGraphicFramePr>
        <p:xfrm>
          <a:off x="6656463" y="3475575"/>
          <a:ext cx="4191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" name="Equation" r:id="rId13" imgW="215713" imgH="393359" progId="Equation.3">
                  <p:embed/>
                </p:oleObj>
              </mc:Choice>
              <mc:Fallback>
                <p:oleObj name="Equation" r:id="rId13" imgW="215713" imgH="393359" progId="Equation.3">
                  <p:embed/>
                  <p:pic>
                    <p:nvPicPr>
                      <p:cNvPr id="12295" name="Object 13">
                        <a:extLst>
                          <a:ext uri="{FF2B5EF4-FFF2-40B4-BE49-F238E27FC236}">
                            <a16:creationId xmlns:a16="http://schemas.microsoft.com/office/drawing/2014/main" id="{DE805BDD-9A2C-42E3-8E18-309EE39837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463" y="3475575"/>
                        <a:ext cx="4191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>
            <a:extLst>
              <a:ext uri="{FF2B5EF4-FFF2-40B4-BE49-F238E27FC236}">
                <a16:creationId xmlns:a16="http://schemas.microsoft.com/office/drawing/2014/main" id="{659848E5-4054-4534-8AA6-D199C910EF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46267"/>
              </p:ext>
            </p:extLst>
          </p:nvPr>
        </p:nvGraphicFramePr>
        <p:xfrm>
          <a:off x="5295976" y="3475575"/>
          <a:ext cx="10604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" name="Equation" r:id="rId15" imgW="545863" imgH="393529" progId="Equation.3">
                  <p:embed/>
                </p:oleObj>
              </mc:Choice>
              <mc:Fallback>
                <p:oleObj name="Equation" r:id="rId15" imgW="545863" imgH="393529" progId="Equation.3">
                  <p:embed/>
                  <p:pic>
                    <p:nvPicPr>
                      <p:cNvPr id="12296" name="Object 14">
                        <a:extLst>
                          <a:ext uri="{FF2B5EF4-FFF2-40B4-BE49-F238E27FC236}">
                            <a16:creationId xmlns:a16="http://schemas.microsoft.com/office/drawing/2014/main" id="{5B3A3200-F04D-4238-B701-95CDD12127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76" y="3475575"/>
                        <a:ext cx="10604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>
            <a:extLst>
              <a:ext uri="{FF2B5EF4-FFF2-40B4-BE49-F238E27FC236}">
                <a16:creationId xmlns:a16="http://schemas.microsoft.com/office/drawing/2014/main" id="{DCCB294B-AE12-411A-9D94-79878DB99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312341"/>
              </p:ext>
            </p:extLst>
          </p:nvPr>
        </p:nvGraphicFramePr>
        <p:xfrm>
          <a:off x="4772101" y="3475575"/>
          <a:ext cx="2714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Equation" r:id="rId17" imgW="139639" imgH="393529" progId="Equation.3">
                  <p:embed/>
                </p:oleObj>
              </mc:Choice>
              <mc:Fallback>
                <p:oleObj name="Equation" r:id="rId17" imgW="139639" imgH="393529" progId="Equation.3">
                  <p:embed/>
                  <p:pic>
                    <p:nvPicPr>
                      <p:cNvPr id="12297" name="Object 15">
                        <a:extLst>
                          <a:ext uri="{FF2B5EF4-FFF2-40B4-BE49-F238E27FC236}">
                            <a16:creationId xmlns:a16="http://schemas.microsoft.com/office/drawing/2014/main" id="{66E62744-D56C-43C8-8EC4-7CA2B6CA7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101" y="3475575"/>
                        <a:ext cx="2714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>
            <a:extLst>
              <a:ext uri="{FF2B5EF4-FFF2-40B4-BE49-F238E27FC236}">
                <a16:creationId xmlns:a16="http://schemas.microsoft.com/office/drawing/2014/main" id="{D77F756E-8610-445D-996B-6513AECDE2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854742"/>
              </p:ext>
            </p:extLst>
          </p:nvPr>
        </p:nvGraphicFramePr>
        <p:xfrm>
          <a:off x="9466338" y="3453350"/>
          <a:ext cx="41751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Equation" r:id="rId19" imgW="215713" imgH="393359" progId="Equation.3">
                  <p:embed/>
                </p:oleObj>
              </mc:Choice>
              <mc:Fallback>
                <p:oleObj name="Equation" r:id="rId19" imgW="215713" imgH="393359" progId="Equation.3">
                  <p:embed/>
                  <p:pic>
                    <p:nvPicPr>
                      <p:cNvPr id="12298" name="Object 16">
                        <a:extLst>
                          <a:ext uri="{FF2B5EF4-FFF2-40B4-BE49-F238E27FC236}">
                            <a16:creationId xmlns:a16="http://schemas.microsoft.com/office/drawing/2014/main" id="{6E7CAB4C-2F8E-4F29-AC71-D7F88363F4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6338" y="3453350"/>
                        <a:ext cx="41751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7">
            <a:extLst>
              <a:ext uri="{FF2B5EF4-FFF2-40B4-BE49-F238E27FC236}">
                <a16:creationId xmlns:a16="http://schemas.microsoft.com/office/drawing/2014/main" id="{711159BC-DE58-49C0-AEBC-B5DA14EF5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664928"/>
              </p:ext>
            </p:extLst>
          </p:nvPr>
        </p:nvGraphicFramePr>
        <p:xfrm>
          <a:off x="8105851" y="3453350"/>
          <a:ext cx="10588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1" name="Equation" r:id="rId21" imgW="545863" imgH="393529" progId="Equation.3">
                  <p:embed/>
                </p:oleObj>
              </mc:Choice>
              <mc:Fallback>
                <p:oleObj name="Equation" r:id="rId21" imgW="545863" imgH="393529" progId="Equation.3">
                  <p:embed/>
                  <p:pic>
                    <p:nvPicPr>
                      <p:cNvPr id="12299" name="Object 17">
                        <a:extLst>
                          <a:ext uri="{FF2B5EF4-FFF2-40B4-BE49-F238E27FC236}">
                            <a16:creationId xmlns:a16="http://schemas.microsoft.com/office/drawing/2014/main" id="{B50E5304-1717-46AB-84D1-65BB0212B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851" y="3453350"/>
                        <a:ext cx="10588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8">
            <a:extLst>
              <a:ext uri="{FF2B5EF4-FFF2-40B4-BE49-F238E27FC236}">
                <a16:creationId xmlns:a16="http://schemas.microsoft.com/office/drawing/2014/main" id="{2C1162F6-D198-436D-9ED4-FB4012ED6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246449"/>
              </p:ext>
            </p:extLst>
          </p:nvPr>
        </p:nvGraphicFramePr>
        <p:xfrm>
          <a:off x="7508951" y="3453350"/>
          <a:ext cx="29527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2" name="Equation" r:id="rId23" imgW="152334" imgH="393529" progId="Equation.3">
                  <p:embed/>
                </p:oleObj>
              </mc:Choice>
              <mc:Fallback>
                <p:oleObj name="Equation" r:id="rId23" imgW="152334" imgH="393529" progId="Equation.3">
                  <p:embed/>
                  <p:pic>
                    <p:nvPicPr>
                      <p:cNvPr id="12300" name="Object 18">
                        <a:extLst>
                          <a:ext uri="{FF2B5EF4-FFF2-40B4-BE49-F238E27FC236}">
                            <a16:creationId xmlns:a16="http://schemas.microsoft.com/office/drawing/2014/main" id="{16F46327-8E3F-49D5-922A-DA19E10423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951" y="3453350"/>
                        <a:ext cx="29527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9">
            <a:extLst>
              <a:ext uri="{FF2B5EF4-FFF2-40B4-BE49-F238E27FC236}">
                <a16:creationId xmlns:a16="http://schemas.microsoft.com/office/drawing/2014/main" id="{909600E2-DF4F-4174-8DB4-FB57E087D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126" y="3615275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=</a:t>
            </a: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id="{1561ECED-8960-404B-ABFA-57ECBAA3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76" y="3615275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=</a:t>
            </a:r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id="{1D78E326-12C1-4BD0-93F2-0594A705C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001" y="36470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=</a:t>
            </a:r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C757BA29-CE18-4A14-B583-5E1A9BDD7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401" y="3647025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=</a:t>
            </a:r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B267B2B5-FEC8-4844-B9A7-1F2E5E12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26" y="36692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=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915C2D3A-C733-4CFC-85F9-0C4D1503D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713" y="364702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=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794B3F27-8DA0-4DB6-947B-8114AC383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663" y="361527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;</a:t>
            </a:r>
          </a:p>
        </p:txBody>
      </p:sp>
      <p:graphicFrame>
        <p:nvGraphicFramePr>
          <p:cNvPr id="39" name="Object 11">
            <a:extLst>
              <a:ext uri="{FF2B5EF4-FFF2-40B4-BE49-F238E27FC236}">
                <a16:creationId xmlns:a16="http://schemas.microsoft.com/office/drawing/2014/main" id="{29CB98D6-C62D-40D9-8121-B45311EAA8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603114"/>
              </p:ext>
            </p:extLst>
          </p:nvPr>
        </p:nvGraphicFramePr>
        <p:xfrm>
          <a:off x="2501976" y="3420013"/>
          <a:ext cx="105886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Equation" r:id="rId25" imgW="545863" imgH="393529" progId="Equation.3">
                  <p:embed/>
                </p:oleObj>
              </mc:Choice>
              <mc:Fallback>
                <p:oleObj name="Equation" r:id="rId25" imgW="545863" imgH="393529" progId="Equation.3">
                  <p:embed/>
                  <p:pic>
                    <p:nvPicPr>
                      <p:cNvPr id="12310" name="Object 11">
                        <a:extLst>
                          <a:ext uri="{FF2B5EF4-FFF2-40B4-BE49-F238E27FC236}">
                            <a16:creationId xmlns:a16="http://schemas.microsoft.com/office/drawing/2014/main" id="{234E0295-0380-47F4-A5EA-93508C3C4F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76" y="3420013"/>
                        <a:ext cx="105886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25">
            <a:extLst>
              <a:ext uri="{FF2B5EF4-FFF2-40B4-BE49-F238E27FC236}">
                <a16:creationId xmlns:a16="http://schemas.microsoft.com/office/drawing/2014/main" id="{31110D29-9FD0-4D30-A368-002F383C7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951" y="3615275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;</a:t>
            </a: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029A7BF8-FA33-471B-9434-5B1B88D390E1}"/>
              </a:ext>
            </a:extLst>
          </p:cNvPr>
          <p:cNvGrpSpPr>
            <a:grpSpLocks/>
          </p:cNvGrpSpPr>
          <p:nvPr/>
        </p:nvGrpSpPr>
        <p:grpSpPr bwMode="auto">
          <a:xfrm>
            <a:off x="2679755" y="4312188"/>
            <a:ext cx="6126163" cy="1352550"/>
            <a:chOff x="0" y="2972"/>
            <a:chExt cx="3859" cy="1137"/>
          </a:xfrm>
        </p:grpSpPr>
        <p:sp>
          <p:nvSpPr>
            <p:cNvPr id="42" name="Text Box 41">
              <a:extLst>
                <a:ext uri="{FF2B5EF4-FFF2-40B4-BE49-F238E27FC236}">
                  <a16:creationId xmlns:a16="http://schemas.microsoft.com/office/drawing/2014/main" id="{E5DE0C7B-2DF7-4BFA-9327-9618A9303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091"/>
              <a:ext cx="296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 err="1"/>
                <a:t>Vậy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quy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đồng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mẫu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số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các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phân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số</a:t>
              </a:r>
              <a:endParaRPr lang="en-US" altLang="en-US" sz="2400" dirty="0"/>
            </a:p>
          </p:txBody>
        </p:sp>
        <p:graphicFrame>
          <p:nvGraphicFramePr>
            <p:cNvPr id="43" name="Object 42">
              <a:extLst>
                <a:ext uri="{FF2B5EF4-FFF2-40B4-BE49-F238E27FC236}">
                  <a16:creationId xmlns:a16="http://schemas.microsoft.com/office/drawing/2014/main" id="{D643B03E-4448-4DB5-A8BA-8C9334E8E2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58" y="2972"/>
            <a:ext cx="186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4" name="Equation" r:id="rId27" imgW="152334" imgH="393529" progId="Equation.3">
                    <p:embed/>
                  </p:oleObj>
                </mc:Choice>
                <mc:Fallback>
                  <p:oleObj name="Equation" r:id="rId27" imgW="152334" imgH="393529" progId="Equation.3">
                    <p:embed/>
                    <p:pic>
                      <p:nvPicPr>
                        <p:cNvPr id="12313" name="Object 42">
                          <a:extLst>
                            <a:ext uri="{FF2B5EF4-FFF2-40B4-BE49-F238E27FC236}">
                              <a16:creationId xmlns:a16="http://schemas.microsoft.com/office/drawing/2014/main" id="{88790256-56C1-4203-919D-93CCB5202F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8" y="2972"/>
                          <a:ext cx="186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>
              <a:extLst>
                <a:ext uri="{FF2B5EF4-FFF2-40B4-BE49-F238E27FC236}">
                  <a16:creationId xmlns:a16="http://schemas.microsoft.com/office/drawing/2014/main" id="{0B8F4A01-1304-472A-8049-9807C3F266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73" y="2973"/>
            <a:ext cx="186" cy="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5" name="Equation" r:id="rId29" imgW="152334" imgH="393529" progId="Equation.3">
                    <p:embed/>
                  </p:oleObj>
                </mc:Choice>
                <mc:Fallback>
                  <p:oleObj name="Equation" r:id="rId29" imgW="152334" imgH="393529" progId="Equation.3">
                    <p:embed/>
                    <p:pic>
                      <p:nvPicPr>
                        <p:cNvPr id="12314" name="Object 43">
                          <a:extLst>
                            <a:ext uri="{FF2B5EF4-FFF2-40B4-BE49-F238E27FC236}">
                              <a16:creationId xmlns:a16="http://schemas.microsoft.com/office/drawing/2014/main" id="{E542B341-720D-47E6-AA7A-7704206558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3" y="2973"/>
                          <a:ext cx="186" cy="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 Box 44">
              <a:extLst>
                <a:ext uri="{FF2B5EF4-FFF2-40B4-BE49-F238E27FC236}">
                  <a16:creationId xmlns:a16="http://schemas.microsoft.com/office/drawing/2014/main" id="{D1970CF5-2B01-443B-8D7D-A14BF8CBD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3109"/>
              <a:ext cx="44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và</a:t>
              </a:r>
            </a:p>
          </p:txBody>
        </p:sp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C38080AF-DCF6-4290-B968-33BA0F2800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90" y="2973"/>
            <a:ext cx="171" cy="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6" name="Equation" r:id="rId31" imgW="139639" imgH="393529" progId="Equation.3">
                    <p:embed/>
                  </p:oleObj>
                </mc:Choice>
                <mc:Fallback>
                  <p:oleObj name="Equation" r:id="rId31" imgW="139639" imgH="393529" progId="Equation.3">
                    <p:embed/>
                    <p:pic>
                      <p:nvPicPr>
                        <p:cNvPr id="12316" name="Object 45">
                          <a:extLst>
                            <a:ext uri="{FF2B5EF4-FFF2-40B4-BE49-F238E27FC236}">
                              <a16:creationId xmlns:a16="http://schemas.microsoft.com/office/drawing/2014/main" id="{5D6B8BCB-0915-451E-8F00-5486DF23D9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0" y="2973"/>
                          <a:ext cx="171" cy="5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 Box 46">
              <a:extLst>
                <a:ext uri="{FF2B5EF4-FFF2-40B4-BE49-F238E27FC236}">
                  <a16:creationId xmlns:a16="http://schemas.microsoft.com/office/drawing/2014/main" id="{87572C2F-75C1-4152-9918-477F0E5ED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" y="3060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;</a:t>
              </a:r>
            </a:p>
          </p:txBody>
        </p:sp>
        <p:sp>
          <p:nvSpPr>
            <p:cNvPr id="48" name="Text Box 47">
              <a:extLst>
                <a:ext uri="{FF2B5EF4-FFF2-40B4-BE49-F238E27FC236}">
                  <a16:creationId xmlns:a16="http://schemas.microsoft.com/office/drawing/2014/main" id="{DB030054-70A2-49EC-A8DD-7B47C3FAD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" y="3590"/>
              <a:ext cx="122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được</a:t>
              </a:r>
            </a:p>
          </p:txBody>
        </p:sp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CF0BA376-6392-495D-8C04-C570042F3C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19" y="3541"/>
            <a:ext cx="264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7" name="Equation" r:id="rId33" imgW="215713" imgH="393359" progId="Equation.3">
                    <p:embed/>
                  </p:oleObj>
                </mc:Choice>
                <mc:Fallback>
                  <p:oleObj name="Equation" r:id="rId33" imgW="215713" imgH="393359" progId="Equation.3">
                    <p:embed/>
                    <p:pic>
                      <p:nvPicPr>
                        <p:cNvPr id="12319" name="Object 48">
                          <a:extLst>
                            <a:ext uri="{FF2B5EF4-FFF2-40B4-BE49-F238E27FC236}">
                              <a16:creationId xmlns:a16="http://schemas.microsoft.com/office/drawing/2014/main" id="{B5C6A230-5ED6-4ADC-9780-9726EB58C6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" y="3541"/>
                          <a:ext cx="264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B7093084-2A8B-44D0-8DB0-5EAF9AE7E7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4" y="3532"/>
            <a:ext cx="264" cy="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8" name="Equation" r:id="rId35" imgW="215713" imgH="393359" progId="Equation.3">
                    <p:embed/>
                  </p:oleObj>
                </mc:Choice>
                <mc:Fallback>
                  <p:oleObj name="Equation" r:id="rId35" imgW="215713" imgH="393359" progId="Equation.3">
                    <p:embed/>
                    <p:pic>
                      <p:nvPicPr>
                        <p:cNvPr id="12320" name="Object 49">
                          <a:extLst>
                            <a:ext uri="{FF2B5EF4-FFF2-40B4-BE49-F238E27FC236}">
                              <a16:creationId xmlns:a16="http://schemas.microsoft.com/office/drawing/2014/main" id="{8307F1E7-6B46-4D47-84FF-15D9E2A7ECC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4" y="3532"/>
                          <a:ext cx="264" cy="5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>
              <a:extLst>
                <a:ext uri="{FF2B5EF4-FFF2-40B4-BE49-F238E27FC236}">
                  <a16:creationId xmlns:a16="http://schemas.microsoft.com/office/drawing/2014/main" id="{E2067038-AB69-4B78-A2DF-B333CCE6E9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14" y="3532"/>
            <a:ext cx="263" cy="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19" name="Equation" r:id="rId37" imgW="215713" imgH="393359" progId="Equation.3">
                    <p:embed/>
                  </p:oleObj>
                </mc:Choice>
                <mc:Fallback>
                  <p:oleObj name="Equation" r:id="rId37" imgW="215713" imgH="393359" progId="Equation.3">
                    <p:embed/>
                    <p:pic>
                      <p:nvPicPr>
                        <p:cNvPr id="12321" name="Object 50">
                          <a:extLst>
                            <a:ext uri="{FF2B5EF4-FFF2-40B4-BE49-F238E27FC236}">
                              <a16:creationId xmlns:a16="http://schemas.microsoft.com/office/drawing/2014/main" id="{C7D77FFE-3EA6-4D72-9514-12F5E92DEA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" y="3532"/>
                          <a:ext cx="263" cy="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 Box 51">
              <a:extLst>
                <a:ext uri="{FF2B5EF4-FFF2-40B4-BE49-F238E27FC236}">
                  <a16:creationId xmlns:a16="http://schemas.microsoft.com/office/drawing/2014/main" id="{4F4CF777-8107-4BB8-BCE7-9C5527B30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0" y="3668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/>
                <a:t>;</a:t>
              </a:r>
            </a:p>
          </p:txBody>
        </p:sp>
        <p:sp>
          <p:nvSpPr>
            <p:cNvPr id="53" name="Text Box 52">
              <a:extLst>
                <a:ext uri="{FF2B5EF4-FFF2-40B4-BE49-F238E27FC236}">
                  <a16:creationId xmlns:a16="http://schemas.microsoft.com/office/drawing/2014/main" id="{88442E26-306B-45C5-994B-044ECB360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8" y="3622"/>
              <a:ext cx="42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và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577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CC0289-31F5-432B-9A2B-B16B31AE7DA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9071" y="591972"/>
            <a:ext cx="473206" cy="67633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D434D-AD70-4280-AA0C-68A4FAB9F93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6572" y="601383"/>
            <a:ext cx="473206" cy="67422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65EA2-6E99-4653-AB37-705EC9D7380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10063" y="600421"/>
            <a:ext cx="473206" cy="6751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cs typeface="+mn-cs"/>
              </a:rPr>
              <a:t> 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C979D0BC-7A59-47C2-BA07-4F6995822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993" y="865188"/>
            <a:ext cx="360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;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26589DFA-327A-4E4A-A697-2796BB57F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1" y="701675"/>
            <a:ext cx="576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a)</a:t>
            </a: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A116228B-5F67-4353-BEA2-9D7B360A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281" y="774700"/>
            <a:ext cx="750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và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9A1C7F-2B1E-4CC1-B7BC-5CA6FD44E6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666" y="1338428"/>
                <a:ext cx="10998721" cy="1291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dirty="0"/>
                  <a:t>Ta </a:t>
                </a:r>
                <a:r>
                  <a:rPr lang="en-US" altLang="en-US" sz="3200" dirty="0" err="1"/>
                  <a:t>có</a:t>
                </a:r>
                <a:r>
                  <a:rPr lang="en-US" altLang="en-US" sz="3200" dirty="0"/>
                  <a:t>:</a:t>
                </a:r>
                <a:endParaRPr lang="vi-VN" altLang="en-US" sz="3200" dirty="0"/>
              </a:p>
              <a:p>
                <a:pPr eaLnBrk="1" hangingPunct="1"/>
                <a:r>
                  <a:rPr lang="vi-VN" altLang="en-US" sz="32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alt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altLang="en-US" sz="32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vi-VN" altLang="en-US" sz="3200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alt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</m:oMath>
                </a14:m>
                <a:r>
                  <a:rPr lang="vi-VN" altLang="en-US" sz="32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vi-VN" altLang="en-US" sz="3200" b="0" i="1" smtClean="0">
                        <a:latin typeface="Cambria Math" panose="02040503050406030204" pitchFamily="18" charset="0"/>
                      </a:rPr>
                      <m:t> ;</m:t>
                    </m:r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vi-VN" altLang="en-US" sz="3200" dirty="0"/>
                      <m:t> = </m:t>
                    </m:r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5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vi-VN" altLang="en-US" sz="3200" dirty="0"/>
                      <m:t> =  </m:t>
                    </m:r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48 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altLang="en-US" sz="32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9A1C7F-2B1E-4CC1-B7BC-5CA6FD44E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666" y="1338428"/>
                <a:ext cx="10998721" cy="1291316"/>
              </a:xfrm>
              <a:prstGeom prst="rect">
                <a:avLst/>
              </a:prstGeom>
              <a:blipFill>
                <a:blip r:embed="rId5"/>
                <a:stretch>
                  <a:fillRect l="-1386" t="-6635" b="-61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>
                <a:extLst>
                  <a:ext uri="{FF2B5EF4-FFF2-40B4-BE49-F238E27FC236}">
                    <a16:creationId xmlns:a16="http://schemas.microsoft.com/office/drawing/2014/main" id="{65C14E54-CDC4-4959-AD2D-2C0C27FB1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799" y="3198222"/>
                <a:ext cx="10772587" cy="798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dirty="0"/>
                  <a:t>Vậy </a:t>
                </a:r>
                <a:r>
                  <a:rPr lang="en-US" altLang="en-US" sz="3200" dirty="0" err="1"/>
                  <a:t>quy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đồng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mẫu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số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các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phân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số</a:t>
                </a:r>
                <a:r>
                  <a:rPr lang="vi-VN" altLang="en-US" sz="32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altLang="en-US" sz="3200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altLang="en-US" sz="32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alt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altLang="en-US" sz="3200" dirty="0"/>
                  <a:t> ta </a:t>
                </a:r>
                <a:r>
                  <a:rPr lang="vi-VN" altLang="en-US" sz="3200" dirty="0" err="1"/>
                  <a:t>được</a:t>
                </a:r>
                <a:r>
                  <a:rPr lang="vi-VN" altLang="en-US" sz="32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20 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vi-VN" altLang="en-US" sz="3200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15  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vi-VN" altLang="en-US" sz="3200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48 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vi-VN" altLang="en-US" sz="3200" dirty="0"/>
                  <a:t> </a:t>
                </a:r>
                <a:endParaRPr lang="en-US" altLang="en-US" sz="3200" dirty="0"/>
              </a:p>
            </p:txBody>
          </p:sp>
        </mc:Choice>
        <mc:Fallback xmlns="">
          <p:sp>
            <p:nvSpPr>
              <p:cNvPr id="62" name="Text Box 41">
                <a:extLst>
                  <a:ext uri="{FF2B5EF4-FFF2-40B4-BE49-F238E27FC236}">
                    <a16:creationId xmlns:a16="http://schemas.microsoft.com/office/drawing/2014/main" id="{65C14E54-CDC4-4959-AD2D-2C0C27FB1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99" y="3198222"/>
                <a:ext cx="10772587" cy="798873"/>
              </a:xfrm>
              <a:prstGeom prst="rect">
                <a:avLst/>
              </a:prstGeom>
              <a:blipFill>
                <a:blip r:embed="rId6"/>
                <a:stretch>
                  <a:fillRect l="-1415" b="-99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0B08AC-4040-4CEA-8AEB-599154B1D88E}"/>
                  </a:ext>
                </a:extLst>
              </p:cNvPr>
              <p:cNvSpPr txBox="1"/>
              <p:nvPr/>
            </p:nvSpPr>
            <p:spPr>
              <a:xfrm>
                <a:off x="1244184" y="467406"/>
                <a:ext cx="15653478" cy="791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3200" dirty="0"/>
                  <a:t>b)</a:t>
                </a:r>
                <a:r>
                  <a:rPr lang="vi-VN" alt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altLang="en-US" sz="3200" dirty="0"/>
                  <a:t> 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alt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altLang="en-US" sz="32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altLang="en-US" sz="3200" i="1">
                        <a:latin typeface="Cambria Math" panose="02040503050406030204" pitchFamily="18" charset="0"/>
                      </a:rPr>
                      <m:t>à </m:t>
                    </m:r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0B08AC-4040-4CEA-8AEB-599154B1D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84" y="467406"/>
                <a:ext cx="15653478" cy="791242"/>
              </a:xfrm>
              <a:prstGeom prst="rect">
                <a:avLst/>
              </a:prstGeom>
              <a:blipFill>
                <a:blip r:embed="rId2"/>
                <a:stretch>
                  <a:fillRect l="-974" b="-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B00426-C25A-4C1F-BA8A-2905FF73B9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3666" y="1338428"/>
                <a:ext cx="10998721" cy="1324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dirty="0" smtClean="0"/>
                  <a:t>Ta </a:t>
                </a:r>
                <a:r>
                  <a:rPr lang="en-US" altLang="en-US" sz="3200" dirty="0" err="1"/>
                  <a:t>có</a:t>
                </a:r>
                <a:r>
                  <a:rPr lang="en-US" altLang="en-US" sz="3200" dirty="0"/>
                  <a:t>:</a:t>
                </a:r>
                <a:endParaRPr lang="vi-VN" altLang="en-US" sz="3200" dirty="0"/>
              </a:p>
              <a:p>
                <a:pPr eaLnBrk="1" hangingPunct="1"/>
                <a:r>
                  <a:rPr lang="vi-VN" altLang="en-US" sz="32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alt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altLang="en-US" sz="32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altLang="en-US" sz="3200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alt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4</m:t>
                        </m:r>
                      </m:den>
                    </m:f>
                  </m:oMath>
                </a14:m>
                <a:r>
                  <a:rPr lang="vi-VN" altLang="en-US" sz="32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16 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vi-VN" altLang="en-US" sz="3200" b="0" i="1" smtClean="0">
                        <a:latin typeface="Cambria Math" panose="02040503050406030204" pitchFamily="18" charset="0"/>
                      </a:rPr>
                      <m:t> ;</m:t>
                    </m:r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vi-VN" altLang="en-US" sz="3200" dirty="0"/>
                      <m:t> = </m:t>
                    </m:r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altLang="en-US" sz="32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alt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vi-VN" altLang="en-US" sz="3200" dirty="0"/>
                      <m:t> =  </m:t>
                    </m:r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18 </m:t>
                        </m:r>
                      </m:num>
                      <m:den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alt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CB00426-C25A-4C1F-BA8A-2905FF73B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666" y="1338428"/>
                <a:ext cx="10998721" cy="1324786"/>
              </a:xfrm>
              <a:prstGeom prst="rect">
                <a:avLst/>
              </a:prstGeom>
              <a:blipFill>
                <a:blip r:embed="rId3"/>
                <a:stretch>
                  <a:fillRect l="-1386" t="-6452" b="-2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41">
                <a:extLst>
                  <a:ext uri="{FF2B5EF4-FFF2-40B4-BE49-F238E27FC236}">
                    <a16:creationId xmlns:a16="http://schemas.microsoft.com/office/drawing/2014/main" id="{E29D0FAA-D58A-4207-89D8-43B22DCF4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799" y="3198222"/>
                <a:ext cx="10772587" cy="798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dirty="0" smtClean="0"/>
                  <a:t>Vậy </a:t>
                </a:r>
                <a:r>
                  <a:rPr lang="en-US" altLang="en-US" sz="3200" dirty="0" err="1"/>
                  <a:t>quy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đồng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mẫu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số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các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phân</a:t>
                </a:r>
                <a:r>
                  <a:rPr lang="en-US" altLang="en-US" sz="3200" dirty="0"/>
                  <a:t> </a:t>
                </a:r>
                <a:r>
                  <a:rPr lang="en-US" altLang="en-US" sz="3200" dirty="0" err="1"/>
                  <a:t>số</a:t>
                </a:r>
                <a:r>
                  <a:rPr lang="vi-VN" altLang="en-US" sz="32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altLang="en-US" sz="3200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altLang="en-US" sz="32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alt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altLang="en-US" sz="320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altLang="en-US" sz="3200" dirty="0"/>
                  <a:t> ta </a:t>
                </a:r>
                <a:r>
                  <a:rPr lang="vi-VN" altLang="en-US" sz="3200" dirty="0" err="1"/>
                  <a:t>được</a:t>
                </a:r>
                <a:r>
                  <a:rPr lang="vi-VN" alt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12 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altLang="en-US" sz="3200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16  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altLang="en-US" sz="3200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18 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altLang="en-US" sz="3200" dirty="0"/>
              </a:p>
            </p:txBody>
          </p:sp>
        </mc:Choice>
        <mc:Fallback>
          <p:sp>
            <p:nvSpPr>
              <p:cNvPr id="11" name="Text Box 41">
                <a:extLst>
                  <a:ext uri="{FF2B5EF4-FFF2-40B4-BE49-F238E27FC236}">
                    <a16:creationId xmlns:a16="http://schemas.microsoft.com/office/drawing/2014/main" id="{E29D0FAA-D58A-4207-89D8-43B22DCF4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799" y="3198222"/>
                <a:ext cx="10772587" cy="798873"/>
              </a:xfrm>
              <a:prstGeom prst="rect">
                <a:avLst/>
              </a:prstGeom>
              <a:blipFill>
                <a:blip r:embed="rId4"/>
                <a:stretch>
                  <a:fillRect l="-1415" b="-91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1">
            <a:extLst>
              <a:ext uri="{FF2B5EF4-FFF2-40B4-BE49-F238E27FC236}">
                <a16:creationId xmlns:a16="http://schemas.microsoft.com/office/drawing/2014/main" id="{E29D0FAA-D58A-4207-89D8-43B22DCF4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99" y="4648331"/>
            <a:ext cx="10772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FF0000"/>
                </a:solidFill>
              </a:rPr>
              <a:t>Ngoài</a:t>
            </a:r>
            <a:r>
              <a:rPr lang="en-US" altLang="en-US" sz="3200" dirty="0" smtClean="0">
                <a:solidFill>
                  <a:srgbClr val="FF0000"/>
                </a:solidFill>
              </a:rPr>
              <a:t> MSC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là</a:t>
            </a:r>
            <a:r>
              <a:rPr lang="en-US" altLang="en-US" sz="3200" dirty="0" smtClean="0">
                <a:solidFill>
                  <a:srgbClr val="FF0000"/>
                </a:solidFill>
              </a:rPr>
              <a:t> 24,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có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thể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tìm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được</a:t>
            </a:r>
            <a:r>
              <a:rPr lang="en-US" altLang="en-US" sz="3200" dirty="0" smtClean="0">
                <a:solidFill>
                  <a:srgbClr val="FF0000"/>
                </a:solidFill>
              </a:rPr>
              <a:t> MSC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nhỏ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nhất</a:t>
            </a:r>
            <a:r>
              <a:rPr lang="en-US" altLang="en-US" sz="3200" dirty="0">
                <a:solidFill>
                  <a:srgbClr val="FF0000"/>
                </a:solidFill>
              </a:rPr>
              <a:t>?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 Box 41">
            <a:extLst>
              <a:ext uri="{FF2B5EF4-FFF2-40B4-BE49-F238E27FC236}">
                <a16:creationId xmlns:a16="http://schemas.microsoft.com/office/drawing/2014/main" id="{E29D0FAA-D58A-4207-89D8-43B22DCF4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99" y="5299567"/>
            <a:ext cx="10772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0000"/>
                </a:solidFill>
              </a:rPr>
              <a:t>=&gt; MSC: 12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3B5A9-2BC2-4FF9-9B73-6F811A4A34A2}"/>
              </a:ext>
            </a:extLst>
          </p:cNvPr>
          <p:cNvSpPr/>
          <p:nvPr/>
        </p:nvSpPr>
        <p:spPr>
          <a:xfrm>
            <a:off x="933450" y="1212177"/>
            <a:ext cx="103251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dirty="0"/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phân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6CBA97-5655-43AE-9705-C3CB3FD30A77}"/>
              </a:ext>
            </a:extLst>
          </p:cNvPr>
          <p:cNvSpPr/>
          <p:nvPr/>
        </p:nvSpPr>
        <p:spPr>
          <a:xfrm>
            <a:off x="933450" y="2821988"/>
            <a:ext cx="10325100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Tương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6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itle 1"/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45412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/>
          </p:cNvPr>
          <p:cNvGraphicFramePr/>
          <p:nvPr/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/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/>
          </p:cNvPr>
          <p:cNvSpPr/>
          <p:nvPr/>
        </p:nvSpPr>
        <p:spPr>
          <a:xfrm>
            <a:off x="1600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/>
          </p:cNvPr>
          <p:cNvSpPr/>
          <p:nvPr/>
        </p:nvSpPr>
        <p:spPr>
          <a:xfrm>
            <a:off x="3308543" y="3377261"/>
            <a:ext cx="742090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400" b="1" dirty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Biết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cách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quy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đồng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mẫu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của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phân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số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với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một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số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tự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và</a:t>
            </a:r>
            <a:r>
              <a:rPr lang="en-US" sz="2400" b="1" dirty="0" smtClean="0">
                <a:latin typeface="+mj-lt"/>
              </a:rPr>
              <a:t> QĐMS </a:t>
            </a:r>
            <a:r>
              <a:rPr lang="en-US" sz="2400" b="1" dirty="0" err="1" smtClean="0">
                <a:latin typeface="+mj-lt"/>
              </a:rPr>
              <a:t>của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phân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số</a:t>
            </a:r>
            <a:endParaRPr lang="en-US" sz="2400" b="1" dirty="0">
              <a:latin typeface="+mj-lt"/>
            </a:endParaRP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3068983" y="1643711"/>
            <a:ext cx="760233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 err="1" smtClean="0"/>
              <a:t>Ôn</a:t>
            </a:r>
            <a:r>
              <a:rPr lang="en-US" sz="2400" b="1" dirty="0" smtClean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 smtClean="0"/>
              <a:t>số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/>
          </p:cNvPr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/>
          </p:cNvPr>
          <p:cNvSpPr/>
          <p:nvPr/>
        </p:nvSpPr>
        <p:spPr>
          <a:xfrm>
            <a:off x="3031317" y="5002861"/>
            <a:ext cx="742476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98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3994932" y="382012"/>
            <a:ext cx="367119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VẬN </a:t>
            </a:r>
          </a:p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DỤNG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23" y="2199261"/>
            <a:ext cx="5815536" cy="58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C8007A-A09E-44DE-AA03-2E81B9FC82FA}"/>
              </a:ext>
            </a:extLst>
          </p:cNvPr>
          <p:cNvSpPr/>
          <p:nvPr/>
        </p:nvSpPr>
        <p:spPr>
          <a:xfrm>
            <a:off x="238671" y="445939"/>
            <a:ext cx="7211439" cy="20020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</a:t>
            </a:r>
            <a:r>
              <a:rPr lang="vi-VN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phân </a:t>
            </a:r>
            <a:r>
              <a:rPr lang="vi-VN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7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5D4720-B6AE-4547-B433-BF59F0719500}"/>
              </a:ext>
            </a:extLst>
          </p:cNvPr>
          <p:cNvSpPr txBox="1"/>
          <p:nvPr/>
        </p:nvSpPr>
        <p:spPr>
          <a:xfrm>
            <a:off x="2002970" y="541049"/>
            <a:ext cx="14096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Nêu</a:t>
            </a:r>
            <a:r>
              <a:rPr lang="en-US" altLang="en-US" sz="28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800" b="1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cách</a:t>
            </a:r>
            <a:r>
              <a:rPr lang="en-US" altLang="en-US" sz="28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800" b="1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quy</a:t>
            </a:r>
            <a:r>
              <a:rPr lang="en-US" altLang="en-US" sz="28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800" b="1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đồng</a:t>
            </a:r>
            <a:r>
              <a:rPr lang="en-US" altLang="en-US" sz="28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800" b="1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mẫu</a:t>
            </a:r>
            <a:r>
              <a:rPr lang="en-US" altLang="en-US" sz="28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800" b="1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số</a:t>
            </a:r>
            <a:r>
              <a:rPr lang="en-US" altLang="en-US" sz="28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800" b="1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hai</a:t>
            </a:r>
            <a:r>
              <a:rPr lang="en-US" altLang="en-US" sz="28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800" b="1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phân</a:t>
            </a:r>
            <a:r>
              <a:rPr lang="en-US" altLang="en-US" sz="28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altLang="en-US" sz="2800" b="1" dirty="0" err="1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số</a:t>
            </a:r>
            <a:r>
              <a:rPr lang="en-US" altLang="en-US" sz="28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?</a:t>
            </a:r>
            <a:endParaRPr lang="vi-VN" altLang="en-US" sz="2800" b="1" dirty="0"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36279CAD-064B-44F6-8660-6F6C48292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9" y="1852613"/>
            <a:ext cx="977207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cs typeface="Times New Roman" panose="02020603050405020304" pitchFamily="18" charset="0"/>
              </a:rPr>
              <a:t>:Xác </a:t>
            </a:r>
            <a:r>
              <a:rPr lang="en-US" altLang="en-US" sz="2800" dirty="0" err="1"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31CE7818-A1BA-47D6-8B9E-812B3512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59038"/>
            <a:ext cx="977207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thương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A188EFA7-7DA8-485B-981C-F7A184057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413125"/>
            <a:ext cx="97720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cs typeface="Times New Roman" panose="02020603050405020304" pitchFamily="18" charset="0"/>
              </a:rPr>
              <a:t>Bước</a:t>
            </a:r>
            <a:r>
              <a:rPr lang="en-US" altLang="en-US" sz="2800" b="1" i="1" dirty="0"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thương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mẫu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2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F089A3-24EB-41F0-8252-2B0788F75745}"/>
              </a:ext>
            </a:extLst>
          </p:cNvPr>
          <p:cNvSpPr/>
          <p:nvPr/>
        </p:nvSpPr>
        <p:spPr>
          <a:xfrm>
            <a:off x="9090160" y="4057233"/>
            <a:ext cx="272061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800" b="1" cap="none" spc="300">
                <a:ln w="0"/>
                <a:solidFill>
                  <a:srgbClr val="8A7E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Neutra" panose="02040603050506020204" pitchFamily="18" charset="0"/>
              </a:rPr>
              <a:t>TẠM</a:t>
            </a:r>
          </a:p>
          <a:p>
            <a:pPr algn="ctr"/>
            <a:r>
              <a:rPr lang="en-US" sz="8800" b="1" spc="300">
                <a:ln w="0"/>
                <a:solidFill>
                  <a:srgbClr val="8A7E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Neutra" panose="02040603050506020204" pitchFamily="18" charset="0"/>
              </a:rPr>
              <a:t>BIỆT</a:t>
            </a:r>
            <a:endParaRPr lang="en-US" sz="8800" b="1" cap="none" spc="300">
              <a:ln w="0"/>
              <a:solidFill>
                <a:srgbClr val="8A7E7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Neut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5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166F88-DEAE-414C-A41D-AF87BC98370B}"/>
              </a:ext>
            </a:extLst>
          </p:cNvPr>
          <p:cNvSpPr/>
          <p:nvPr/>
        </p:nvSpPr>
        <p:spPr>
          <a:xfrm>
            <a:off x="1120119" y="0"/>
            <a:ext cx="9951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6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Tìm hành trang leo núi</a:t>
            </a:r>
            <a:endParaRPr lang="en-US" sz="6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42AF4-639F-4B2E-9A2A-7ABC0483A9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31" y="3231485"/>
            <a:ext cx="3886200" cy="21857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BFD7D1-46D3-4872-893A-2B7AFEE9F93F}"/>
              </a:ext>
            </a:extLst>
          </p:cNvPr>
          <p:cNvSpPr/>
          <p:nvPr/>
        </p:nvSpPr>
        <p:spPr>
          <a:xfrm>
            <a:off x="4997780" y="3678534"/>
            <a:ext cx="2196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6339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Bấm vào bàn!</a:t>
            </a:r>
            <a:endParaRPr lang="en-US" sz="2800" b="0" cap="none" spc="0">
              <a:ln w="0"/>
              <a:solidFill>
                <a:srgbClr val="6339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3EDE9A83-330D-47C0-B322-23EBC2506C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4767383"/>
                  </p:ext>
                </p:extLst>
              </p:nvPr>
            </p:nvGraphicFramePr>
            <p:xfrm>
              <a:off x="5600694" y="4201754"/>
              <a:ext cx="990606" cy="557214"/>
            </p:xfrm>
            <a:graphic>
              <a:graphicData uri="http://schemas.microsoft.com/office/powerpoint/2016/slidezoom">
                <pslz:sldZm>
                  <pslz:sldZmObj sldId="8369" cId="875055141">
                    <pslz:zmPr id="{EA8F1A42-C007-4E2D-9446-CB0F25E1758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90606" cy="55721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EDE9A83-330D-47C0-B322-23EBC2506C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0694" y="4201754"/>
                <a:ext cx="990606" cy="55721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58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"/>
                            </p:stCondLst>
                            <p:childTnLst>
                              <p:par>
                                <p:cTn id="17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17057 0.00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57E021-8134-49D5-A5D4-0EC0FC108298}"/>
              </a:ext>
            </a:extLst>
          </p:cNvPr>
          <p:cNvSpPr/>
          <p:nvPr/>
        </p:nvSpPr>
        <p:spPr>
          <a:xfrm>
            <a:off x="462086" y="152400"/>
            <a:ext cx="112678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5 món đồ cần thiết cho ng</a:t>
            </a:r>
            <a:r>
              <a:rPr lang="vi-VN" sz="4000" b="1">
                <a:ln w="0"/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>
                <a:ln w="0"/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leo núi.</a:t>
            </a:r>
            <a:endParaRPr lang="en-US" sz="4000" b="1" cap="none" spc="0">
              <a:ln w="0"/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6B646-BBE2-453A-9D38-69C7F412E7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99" y="1058979"/>
            <a:ext cx="4213866" cy="2370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F5027-6726-4779-A8EB-70394CB3A5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60" y="880824"/>
            <a:ext cx="3281001" cy="3281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14257D-88B4-49C4-BC35-79E00707E5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59" y="3578895"/>
            <a:ext cx="3144853" cy="3144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8181D5-805A-4CAB-BD6D-33621D20E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09" y="3014732"/>
            <a:ext cx="4923043" cy="4923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DD1190-4594-49D4-8B4D-81C8787217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33" y="4853125"/>
            <a:ext cx="1911579" cy="1911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7FB1EA-A94E-4C35-B14B-6FB0DA16D90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11" y="2791737"/>
            <a:ext cx="2171297" cy="21712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A3271B-D68C-4CCC-B7C3-61AAC5B412A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87" y="4664860"/>
            <a:ext cx="2288107" cy="22881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EBB2E-7E5D-4B1A-88C1-A0A51522713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3" y="3221000"/>
            <a:ext cx="4163564" cy="41635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FD8AA1-A2ED-4209-8C36-20F0D7FF35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6" y="795147"/>
            <a:ext cx="2633853" cy="26338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65DDA1-6054-44D6-B691-BE3E908C6C0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47" y="923006"/>
            <a:ext cx="2633854" cy="26338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95646C-CEE4-4A81-B1C8-E909FE87A2D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333" y="2981113"/>
            <a:ext cx="4273944" cy="42739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5DA18F-174F-45D3-ACDF-181D665E24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02" y="950163"/>
            <a:ext cx="2478837" cy="24788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7A2815-0CEF-4B5B-9DC9-EBBAE461EAD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76" y="2890457"/>
            <a:ext cx="2110715" cy="21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51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6000" decel="4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C7F3C-96F5-43AF-AD03-E5F36D2D1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3" y="140558"/>
            <a:ext cx="4304149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9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6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itle 1"/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45412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/>
          </p:cNvPr>
          <p:cNvGraphicFramePr/>
          <p:nvPr/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/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/>
          </p:cNvPr>
          <p:cNvSpPr/>
          <p:nvPr/>
        </p:nvSpPr>
        <p:spPr>
          <a:xfrm>
            <a:off x="1600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/>
          </p:cNvPr>
          <p:cNvSpPr/>
          <p:nvPr/>
        </p:nvSpPr>
        <p:spPr>
          <a:xfrm>
            <a:off x="3308543" y="3377261"/>
            <a:ext cx="742090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400" b="1" dirty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Biết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cách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quy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đồng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mẫu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của</a:t>
            </a:r>
            <a:r>
              <a:rPr lang="en-US" sz="2400" b="1" dirty="0" smtClean="0">
                <a:latin typeface="+mj-lt"/>
              </a:rPr>
              <a:t> 1 </a:t>
            </a:r>
            <a:r>
              <a:rPr lang="en-US" sz="2400" b="1" dirty="0" err="1" smtClean="0">
                <a:latin typeface="+mj-lt"/>
              </a:rPr>
              <a:t>phân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số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với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một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số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tự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nhiên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và</a:t>
            </a:r>
            <a:r>
              <a:rPr lang="en-US" sz="2400" b="1" dirty="0" smtClean="0">
                <a:latin typeface="+mj-lt"/>
              </a:rPr>
              <a:t> QĐMS </a:t>
            </a:r>
            <a:r>
              <a:rPr lang="en-US" sz="2400" b="1" dirty="0" err="1" smtClean="0">
                <a:latin typeface="+mj-lt"/>
              </a:rPr>
              <a:t>của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phân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số</a:t>
            </a:r>
            <a:endParaRPr lang="en-US" sz="2400" b="1" dirty="0">
              <a:latin typeface="+mj-lt"/>
            </a:endParaRP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3068983" y="1643711"/>
            <a:ext cx="760233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 err="1" smtClean="0"/>
              <a:t>Ôn</a:t>
            </a:r>
            <a:r>
              <a:rPr lang="en-US" sz="2400" b="1" dirty="0" smtClean="0"/>
              <a:t> </a:t>
            </a:r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hai</a:t>
            </a:r>
            <a:r>
              <a:rPr lang="en-US" sz="2400" b="1" dirty="0"/>
              <a:t> </a:t>
            </a:r>
            <a:r>
              <a:rPr lang="en-US" sz="2400" b="1" dirty="0" err="1"/>
              <a:t>phân</a:t>
            </a:r>
            <a:r>
              <a:rPr lang="en-US" sz="2400" b="1" dirty="0"/>
              <a:t> </a:t>
            </a:r>
            <a:r>
              <a:rPr lang="en-US" sz="2400" b="1" dirty="0" err="1" smtClean="0"/>
              <a:t>số</a:t>
            </a:r>
            <a:endParaRPr lang="en-US" sz="24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/>
          </p:cNvPr>
          <p:cNvSpPr/>
          <p:nvPr/>
        </p:nvSpPr>
        <p:spPr>
          <a:xfrm>
            <a:off x="1600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/>
          </p:cNvPr>
          <p:cNvSpPr/>
          <p:nvPr/>
        </p:nvSpPr>
        <p:spPr>
          <a:xfrm>
            <a:off x="3031317" y="5002861"/>
            <a:ext cx="742476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06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347764" y="1325940"/>
            <a:ext cx="3496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1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96" y="2514600"/>
            <a:ext cx="6572266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0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742BFB-BB24-4B3A-AD22-3E1194608227}"/>
                  </a:ext>
                </a:extLst>
              </p:cNvPr>
              <p:cNvSpPr/>
              <p:nvPr/>
            </p:nvSpPr>
            <p:spPr>
              <a:xfrm>
                <a:off x="628650" y="537686"/>
                <a:ext cx="11258550" cy="2830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600" b="1" dirty="0">
                    <a:solidFill>
                      <a:srgbClr val="FFF8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vi-VN" sz="3600" b="1" dirty="0" err="1">
                    <a:solidFill>
                      <a:srgbClr val="FFF8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3600" b="1" dirty="0">
                    <a:solidFill>
                      <a:srgbClr val="FFF8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 err="1">
                    <a:solidFill>
                      <a:srgbClr val="FFF8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vi-VN" sz="3600" b="1" dirty="0">
                    <a:solidFill>
                      <a:srgbClr val="FFF8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 err="1">
                    <a:solidFill>
                      <a:srgbClr val="FFF8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600" b="1" dirty="0">
                    <a:solidFill>
                      <a:srgbClr val="FFF8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b="1" dirty="0" err="1">
                    <a:solidFill>
                      <a:srgbClr val="FFF8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vi-VN" sz="3600" b="1" dirty="0">
                    <a:solidFill>
                      <a:srgbClr val="FFF8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</a:t>
                </a:r>
                <a:r>
                  <a:rPr lang="vi-VN" sz="3600" b="1" dirty="0" err="1">
                    <a:solidFill>
                      <a:srgbClr val="FFF8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3600" b="1" dirty="0">
                    <a:solidFill>
                      <a:srgbClr val="FFF8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vi-VN" sz="3600" b="1" dirty="0">
                    <a:solidFill>
                      <a:srgbClr val="FFC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  <m:r>
                          <a:rPr lang="vi-VN" sz="3600" b="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FFC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FFC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FFC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3600" b="1" dirty="0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600" b="1" dirty="0">
                    <a:solidFill>
                      <a:srgbClr val="FFF8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vi-VN" sz="3600" b="1" dirty="0">
                    <a:solidFill>
                      <a:srgbClr val="FFC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FFC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FFC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3600" dirty="0">
                    <a:solidFill>
                      <a:srgbClr val="FFC9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47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FFC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FFC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</a:t>
                </a:r>
                <a:r>
                  <a:rPr lang="vi-VN" sz="3600" dirty="0">
                    <a:solidFill>
                      <a:srgbClr val="FFC9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FFC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600" b="1" dirty="0">
                    <a:solidFill>
                      <a:srgbClr val="FFC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endParaRPr lang="en-US" sz="3600" b="1" dirty="0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742BFB-BB24-4B3A-AD22-3E1194608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37686"/>
                <a:ext cx="11258550" cy="2830647"/>
              </a:xfrm>
              <a:prstGeom prst="rect">
                <a:avLst/>
              </a:prstGeom>
              <a:blipFill>
                <a:blip r:embed="rId2"/>
                <a:stretch>
                  <a:fillRect l="-1624" t="-3441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F4E86-BF40-48D5-A291-F7E49D5C5C3A}"/>
                  </a:ext>
                </a:extLst>
              </p:cNvPr>
              <p:cNvSpPr txBox="1"/>
              <p:nvPr/>
            </p:nvSpPr>
            <p:spPr>
              <a:xfrm>
                <a:off x="1088570" y="1116754"/>
                <a:ext cx="1640115" cy="87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C900"/>
                    </a:solidFill>
                  </a:rPr>
                  <a:t> </a:t>
                </a:r>
                <a:r>
                  <a:rPr lang="vi-VN" sz="3600" dirty="0" err="1">
                    <a:solidFill>
                      <a:srgbClr val="FFC900"/>
                    </a:solidFill>
                  </a:rPr>
                  <a:t>và</a:t>
                </a:r>
                <a:r>
                  <a:rPr lang="vi-VN" sz="3600" dirty="0">
                    <a:solidFill>
                      <a:srgbClr val="FFC9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600" i="1">
                            <a:solidFill>
                              <a:srgbClr val="FFC9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F4E86-BF40-48D5-A291-F7E49D5C5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0" y="1116754"/>
                <a:ext cx="1640115" cy="878126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4329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气泡水彩"/>
  <p:tag name="INKNOELEADERBOARD" val="-16218387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1863</TotalTime>
  <Words>833</Words>
  <Application>Microsoft Office PowerPoint</Application>
  <PresentationFormat>Widescreen</PresentationFormat>
  <Paragraphs>211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Times New Roman</vt:lpstr>
      <vt:lpstr>#9Slide03 Arima Madurai Thin</vt:lpstr>
      <vt:lpstr>#9Slide03 Arima Madurai ExtraBo</vt:lpstr>
      <vt:lpstr>UTM Neutra</vt:lpstr>
      <vt:lpstr>#9Slide03 Arima Madurai</vt:lpstr>
      <vt:lpstr>Microsoft YaHei</vt:lpstr>
      <vt:lpstr>Calibri</vt:lpstr>
      <vt:lpstr>UTM Loko</vt:lpstr>
      <vt:lpstr>Arial</vt:lpstr>
      <vt:lpstr>Cambria Math</vt:lpstr>
      <vt:lpstr>等线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Admin</cp:lastModifiedBy>
  <cp:revision>117</cp:revision>
  <dcterms:created xsi:type="dcterms:W3CDTF">2018-09-07T09:35:39Z</dcterms:created>
  <dcterms:modified xsi:type="dcterms:W3CDTF">2022-02-06T15:23:26Z</dcterms:modified>
  <cp:category>T</cp:category>
  <cp:version>N05</cp:version>
</cp:coreProperties>
</file>