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2"/>
  </p:notesMasterIdLst>
  <p:sldIdLst>
    <p:sldId id="260" r:id="rId2"/>
    <p:sldId id="262" r:id="rId3"/>
    <p:sldId id="301" r:id="rId4"/>
    <p:sldId id="300" r:id="rId5"/>
    <p:sldId id="287" r:id="rId6"/>
    <p:sldId id="263" r:id="rId7"/>
    <p:sldId id="264" r:id="rId8"/>
    <p:sldId id="288" r:id="rId9"/>
    <p:sldId id="289" r:id="rId10"/>
    <p:sldId id="290" r:id="rId11"/>
    <p:sldId id="265" r:id="rId12"/>
    <p:sldId id="268" r:id="rId13"/>
    <p:sldId id="270" r:id="rId14"/>
    <p:sldId id="267" r:id="rId15"/>
    <p:sldId id="272" r:id="rId16"/>
    <p:sldId id="274" r:id="rId17"/>
    <p:sldId id="275" r:id="rId18"/>
    <p:sldId id="292" r:id="rId19"/>
    <p:sldId id="293" r:id="rId20"/>
    <p:sldId id="294" r:id="rId21"/>
    <p:sldId id="277" r:id="rId22"/>
    <p:sldId id="278" r:id="rId23"/>
    <p:sldId id="279" r:id="rId24"/>
    <p:sldId id="295" r:id="rId25"/>
    <p:sldId id="296" r:id="rId26"/>
    <p:sldId id="297" r:id="rId27"/>
    <p:sldId id="298" r:id="rId28"/>
    <p:sldId id="299" r:id="rId29"/>
    <p:sldId id="281" r:id="rId30"/>
    <p:sldId id="282" r:id="rId31"/>
  </p:sldIdLst>
  <p:sldSz cx="12192000" cy="6858000"/>
  <p:notesSz cx="6858000" cy="9144000"/>
  <p:embeddedFontLst>
    <p:embeddedFont>
      <p:font typeface="Calibri" pitchFamily="34" charset="0"/>
      <p:regular r:id="rId33"/>
      <p:bold r:id="rId34"/>
      <p:italic r:id="rId35"/>
      <p:boldItalic r:id="rId36"/>
    </p:embeddedFont>
    <p:embeddedFont>
      <p:font typeface="Calibri Light" charset="0"/>
      <p:regular r:id="rId37"/>
      <p:italic r:id="rId38"/>
    </p:embeddedFont>
    <p:embeddedFont>
      <p:font typeface="Lobster" charset="-93"/>
      <p:regular r:id="rId39"/>
    </p:embeddedFont>
    <p:embeddedFont>
      <p:font typeface="#9Slide07 HoneyCream" charset="-93"/>
      <p:regular r:id="rId40"/>
    </p:embeddedFont>
    <p:embeddedFont>
      <p:font typeface="#9Slide03 Montserrat Black" charset="-93"/>
      <p:bold r:id="rId41"/>
    </p:embeddedFont>
    <p:embeddedFont>
      <p:font typeface="SVN-Poky's" charset="0"/>
      <p:regular r:id="rId42"/>
    </p:embeddedFont>
    <p:embeddedFont>
      <p:font typeface="#9Slide07 Stormtrooper" charset="-93"/>
      <p:regular r:id="rId43"/>
    </p:embeddedFont>
    <p:embeddedFont>
      <p:font typeface="#9Slide07 IcielBC Cubano Normal" charset="0"/>
      <p:regular r:id="rId44"/>
    </p:embeddedFont>
    <p:embeddedFont>
      <p:font typeface="#9Slide05 SVNUT Triumph" charset="0"/>
      <p:italic r:id="rId45"/>
    </p:embeddedFont>
    <p:embeddedFont>
      <p:font typeface="#9Slide03 IcielPanton Black" charset="-93"/>
      <p:bold r:id="rId46"/>
    </p:embeddedFont>
    <p:embeddedFont>
      <p:font typeface="#9Slide04 SFU CenturySchoolbook" charset="-93"/>
      <p:regular r:id="rId47"/>
      <p:bold r:id="rId48"/>
      <p:italic r:id="rId49"/>
    </p:embeddedFont>
    <p:embeddedFont>
      <p:font typeface="Cambria" pitchFamily="18"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EBAE82-2DB8-47BA-BC20-147D7B7DFE1A}" v="3" dt="2023-09-27T05:20:47.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1338" y="-5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9.fntdata"/><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7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7e36c6dd258c56d1" providerId="LiveId" clId="{81EBAE82-2DB8-47BA-BC20-147D7B7DFE1A}"/>
    <pc:docChg chg="addSld delSld modSld sldOrd">
      <pc:chgData name="Ha Nguyen" userId="7e36c6dd258c56d1" providerId="LiveId" clId="{81EBAE82-2DB8-47BA-BC20-147D7B7DFE1A}" dt="2023-09-27T05:21:20.362" v="72" actId="1076"/>
      <pc:docMkLst>
        <pc:docMk/>
      </pc:docMkLst>
      <pc:sldChg chg="ord">
        <pc:chgData name="Ha Nguyen" userId="7e36c6dd258c56d1" providerId="LiveId" clId="{81EBAE82-2DB8-47BA-BC20-147D7B7DFE1A}" dt="2023-09-27T05:20:48.384" v="4"/>
        <pc:sldMkLst>
          <pc:docMk/>
          <pc:sldMk cId="1776431145" sldId="257"/>
        </pc:sldMkLst>
      </pc:sldChg>
      <pc:sldChg chg="modSp add del mod">
        <pc:chgData name="Ha Nguyen" userId="7e36c6dd258c56d1" providerId="LiveId" clId="{81EBAE82-2DB8-47BA-BC20-147D7B7DFE1A}" dt="2023-09-27T05:21:20.362" v="72" actId="1076"/>
        <pc:sldMkLst>
          <pc:docMk/>
          <pc:sldMk cId="0" sldId="332"/>
        </pc:sldMkLst>
        <pc:spChg chg="mod">
          <ac:chgData name="Ha Nguyen" userId="7e36c6dd258c56d1" providerId="LiveId" clId="{81EBAE82-2DB8-47BA-BC20-147D7B7DFE1A}" dt="2023-09-27T05:21:20.362" v="72" actId="1076"/>
          <ac:spMkLst>
            <pc:docMk/>
            <pc:sldMk cId="0" sldId="332"/>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52850-BB54-401F-806E-8E79CEC5D416}"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EB39E-A4CA-4643-8103-8EC0EEA5DB8D}" type="slidenum">
              <a:rPr lang="en-US" smtClean="0"/>
              <a:t>‹#›</a:t>
            </a:fld>
            <a:endParaRPr lang="en-US"/>
          </a:p>
        </p:txBody>
      </p:sp>
    </p:spTree>
    <p:extLst>
      <p:ext uri="{BB962C8B-B14F-4D97-AF65-F5344CB8AC3E}">
        <p14:creationId xmlns:p14="http://schemas.microsoft.com/office/powerpoint/2010/main" val="441217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Tham khảo bản quyền của Nguyễn Công Thành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FEEDB-9482-4925-903A-11F563459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83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Tham khảo bản quyền của Nguyễn Công Thành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FEEDB-9482-4925-903A-11F563459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562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4D0CFD-2498-469F-AD53-D9D18FA1D6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ED03C9A-8C9E-401F-9DD9-CC26421E12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8F9BCD4D-CFB0-4594-A504-1614ABA414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7149BD5B-A441-4540-AEFA-D0660964FC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82AB0A80-4F00-4D00-B109-9AE85C2248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3827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D70936-CA84-4F44-8B87-01E19C28E9C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81B08AA-8811-4CF4-A9FF-EB21B9087D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C3A95F0-ED17-4DD6-93D4-8E4C052294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49BF1F13-A741-4B23-930A-03059057C4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44C473FC-4B1E-4374-AAB2-43D145EE06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405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8AB528F-9CFF-4CCF-92B7-77AB257E2F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94F520BC-0EB5-405A-BF09-289A3345EC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500805D-CE10-4680-84A2-5ECDB57EFC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4BAADB97-50E7-429D-8DCB-4F18FF7F65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C1D1019E-975C-41C7-96B1-A587E5D389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063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8C57E-2294-43A8-9B5B-FA6B10A456B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D524BF1-E5B3-4DD1-B662-463A3C0EFA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2C4B025-5C22-4A31-9571-72483409EC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24B5E339-E24F-4988-A9BB-E784E1C427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3A033056-F13E-4608-A334-08AB09F1E5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257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1D0D7F-44A4-4B72-BF56-6528C4E9D1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946D0D5D-8F20-4134-A573-127154E01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9405DDF-947E-4137-9F85-A14907929C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ACA5B9BD-62F3-4571-8222-6D2629E59D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D46BC3A7-5F90-4F23-83D4-76D3C987DE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3322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37527-0C7D-4639-A057-F5F177A0066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D9FA739-0885-4354-8A69-B4F8EEC56F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089248E2-C242-450D-BC10-380D3C10A9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1BA15405-EBC1-4193-BC83-171402AD0A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32AD0142-2F0D-4CBE-9688-3A634B9906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2449AC2F-B12F-4C79-8CBD-02E39F09C5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1159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9E129-9C2C-42D7-95E2-5AE9F15D44A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8DF785C-F753-4620-8B09-BAFFD8730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4FE540-48D2-4F5C-A7DC-EDBB94FA18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8BB4471-4278-4C38-A6DC-0F742C1C2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04DF9BB-372B-46A3-8107-76000D001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889BBA95-5A2A-46C8-86D8-C97B549DEE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xmlns="" id="{AD6F0657-D697-47A0-AB84-60B27B1310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xmlns="" id="{DED42705-2561-40EE-A32C-66B0C4C6DF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7094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8D4D91-2952-4D6F-ABA5-B8B68AE1EDC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2C90A839-BE51-47CA-9E7D-D2DE097041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xmlns="" id="{14057179-81DE-4D9D-B832-386870DFF4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xmlns="" id="{01524124-2106-45B2-9532-4C3BFBC2EE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574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1DD3494-EB1E-4540-A06B-EB52409F5E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xmlns="" id="{1075EEC2-C558-445C-A08C-10D98A2542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xmlns="" id="{28CACBBF-A621-47BA-B7DA-A29B230165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7714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7338A5-DFF0-45A3-AEAD-D043B9B9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8A91CA2-09F5-47E1-8FF3-B510E9B6B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FB978B68-CC36-4B73-A330-E1F448973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8B11C0C-735A-4620-84B4-9DB702475F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97DE8531-A590-455F-8357-E56E544890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BF18D897-E660-46A1-9974-2D64485194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6943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3A55B-46B8-43EB-BAC9-2E4F19A69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27AA52C4-82C8-40E7-BC07-BA0F314BA0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77C690A-3B4D-4586-AD82-AADD87348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FAB6BF6-728E-4532-B4F0-B14CAAB7D0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B02CED7D-182D-40FF-A40D-ECC651B4A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3F2DD360-503E-4A8E-B2E3-C24BE52601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5508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38E994E-8D2E-4A06-AA39-880988C5B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1174FE8-2361-461A-936B-4ABCE2B98C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4729C7C-E818-4AD4-A742-4E3FECADF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D2EBBE14-937A-4918-958A-159F5D5CDA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E6CF7856-B5F9-4964-A08B-7C1BB6A432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Title 1">
            <a:extLst>
              <a:ext uri="{FF2B5EF4-FFF2-40B4-BE49-F238E27FC236}">
                <a16:creationId xmlns:a16="http://schemas.microsoft.com/office/drawing/2014/main" xmlns="" id="{2676BD9D-EFF1-4FC1-8706-D87764F0AA45}"/>
              </a:ext>
            </a:extLst>
          </p:cNvPr>
          <p:cNvSpPr txBox="1">
            <a:spLocks/>
          </p:cNvSpPr>
          <p:nvPr userDrawn="1"/>
        </p:nvSpPr>
        <p:spPr>
          <a:xfrm>
            <a:off x="-392084" y="-35877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B6631"/>
                </a:solidFill>
                <a:effectLst/>
                <a:uLnTx/>
                <a:uFillTx/>
                <a:latin typeface="SVN-Poky's" panose="020B0606040200020203" pitchFamily="34" charset="0"/>
                <a:ea typeface="+mj-ea"/>
                <a:cs typeface="+mj-cs"/>
              </a:rPr>
              <a:t>Măng</a:t>
            </a:r>
            <a:r>
              <a:rPr kumimoji="0" lang="en-US" sz="2000" b="0" i="0" u="none" strike="noStrike" kern="1200" cap="none" spc="0" normalizeH="0" baseline="0" noProof="0" dirty="0">
                <a:ln>
                  <a:noFill/>
                </a:ln>
                <a:solidFill>
                  <a:srgbClr val="EB6631"/>
                </a:solidFill>
                <a:effectLst/>
                <a:uLnTx/>
                <a:uFillTx/>
                <a:latin typeface="SVN-Poky's" panose="020B0606040200020203" pitchFamily="34" charset="0"/>
                <a:ea typeface="+mj-ea"/>
                <a:cs typeface="+mj-cs"/>
              </a:rPr>
              <a:t> Non</a:t>
            </a:r>
          </a:p>
        </p:txBody>
      </p:sp>
      <p:sp>
        <p:nvSpPr>
          <p:cNvPr id="8" name="Title 1">
            <a:extLst>
              <a:ext uri="{FF2B5EF4-FFF2-40B4-BE49-F238E27FC236}">
                <a16:creationId xmlns:a16="http://schemas.microsoft.com/office/drawing/2014/main" xmlns="" id="{D2680893-2517-41BC-8238-2EE525B17CC8}"/>
              </a:ext>
            </a:extLst>
          </p:cNvPr>
          <p:cNvSpPr txBox="1">
            <a:spLocks/>
          </p:cNvSpPr>
          <p:nvPr userDrawn="1"/>
        </p:nvSpPr>
        <p:spPr>
          <a:xfrm rot="5400000">
            <a:off x="11098876" y="58757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err="1">
                <a:ln>
                  <a:noFill/>
                </a:ln>
                <a:solidFill>
                  <a:srgbClr val="FEE075"/>
                </a:solidFill>
                <a:effectLst/>
                <a:uLnTx/>
                <a:uFillTx/>
                <a:latin typeface="#9Slide07 HoneyCream" pitchFamily="2" charset="0"/>
                <a:ea typeface="+mj-ea"/>
                <a:cs typeface="+mj-cs"/>
              </a:rPr>
              <a:t>Măng</a:t>
            </a:r>
            <a:r>
              <a:rPr kumimoji="0" lang="en-US" sz="2000" b="1" i="0" u="none" strike="noStrike" kern="1200" cap="none" spc="0" normalizeH="0" baseline="0" noProof="0" dirty="0">
                <a:ln>
                  <a:noFill/>
                </a:ln>
                <a:solidFill>
                  <a:srgbClr val="FEE075"/>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xmlns="" id="{2CFCE81D-9109-4A83-82C0-31546DF0C3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1" name="TextBox 3">
            <a:extLst>
              <a:ext uri="{FF2B5EF4-FFF2-40B4-BE49-F238E27FC236}">
                <a16:creationId xmlns:a16="http://schemas.microsoft.com/office/drawing/2014/main" xmlns="" id="{5559BF12-83A7-4956-866C-8466F8E89802}"/>
              </a:ext>
            </a:extLst>
          </p:cNvPr>
          <p:cNvSpPr txBox="1"/>
          <p:nvPr userDrawn="1"/>
        </p:nvSpPr>
        <p:spPr>
          <a:xfrm>
            <a:off x="3334176" y="690086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4"/>
              </a:rPr>
              <a:t>MĂNG NON- TÀI LIỆU TIỂU HỌC | Facebook</a:t>
            </a:r>
            <a:endParaRPr kumimoji="0" lang="en-US" sz="1800" b="0"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7903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image" Target="../media/image2.png"/><Relationship Id="rId21"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19"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hdphoto" Target="../media/hdphoto8.wdp"/><Relationship Id="rId7" Type="http://schemas.openxmlformats.org/officeDocument/2006/relationships/image" Target="../media/image22.jpe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4.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2.wdp"/><Relationship Id="rId7" Type="http://schemas.openxmlformats.org/officeDocument/2006/relationships/image" Target="../media/image27.gi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gif"/><Relationship Id="rId5" Type="http://schemas.microsoft.com/office/2007/relationships/hdphoto" Target="../media/hdphoto7.wdp"/><Relationship Id="rId4" Type="http://schemas.openxmlformats.org/officeDocument/2006/relationships/image" Target="../media/image13.png"/><Relationship Id="rId9"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jpeg"/><Relationship Id="rId5" Type="http://schemas.microsoft.com/office/2007/relationships/hdphoto" Target="../media/hdphoto15.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8.wdp"/><Relationship Id="rId3" Type="http://schemas.microsoft.com/office/2007/relationships/hdphoto" Target="../media/hdphoto12.wdp"/><Relationship Id="rId7" Type="http://schemas.microsoft.com/office/2007/relationships/hdphoto" Target="../media/hdphoto16.wdp"/><Relationship Id="rId12"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17.wdp"/><Relationship Id="rId5" Type="http://schemas.microsoft.com/office/2007/relationships/hdphoto" Target="../media/hdphoto7.wdp"/><Relationship Id="rId10" Type="http://schemas.openxmlformats.org/officeDocument/2006/relationships/image" Target="../media/image33.png"/><Relationship Id="rId4" Type="http://schemas.openxmlformats.org/officeDocument/2006/relationships/image" Target="../media/image13.png"/><Relationship Id="rId9" Type="http://schemas.microsoft.com/office/2007/relationships/hdphoto" Target="../media/hdphoto15.wdp"/></Relationships>
</file>

<file path=ppt/slides/_rels/slide15.xml.rels><?xml version="1.0" encoding="UTF-8" standalone="yes"?>
<Relationships xmlns="http://schemas.openxmlformats.org/package/2006/relationships"><Relationship Id="rId8" Type="http://schemas.openxmlformats.org/officeDocument/2006/relationships/image" Target="../media/image36.gif"/><Relationship Id="rId3" Type="http://schemas.microsoft.com/office/2007/relationships/hdphoto" Target="../media/hdphoto7.wdp"/><Relationship Id="rId7" Type="http://schemas.microsoft.com/office/2007/relationships/hdphoto" Target="../media/hdphoto18.wdp"/><Relationship Id="rId12" Type="http://schemas.microsoft.com/office/2007/relationships/hdphoto" Target="../media/hdphoto11.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microsoft.com/office/2007/relationships/hdphoto" Target="../media/hdphoto19.wdp"/><Relationship Id="rId10" Type="http://schemas.openxmlformats.org/officeDocument/2006/relationships/image" Target="../media/image38.gif"/><Relationship Id="rId4" Type="http://schemas.openxmlformats.org/officeDocument/2006/relationships/image" Target="../media/image35.png"/><Relationship Id="rId9" Type="http://schemas.openxmlformats.org/officeDocument/2006/relationships/image" Target="../media/image37.gif"/></Relationships>
</file>

<file path=ppt/slides/_rels/slide16.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7.wdp"/><Relationship Id="rId7" Type="http://schemas.openxmlformats.org/officeDocument/2006/relationships/image" Target="../media/image30.png"/><Relationship Id="rId12" Type="http://schemas.microsoft.com/office/2007/relationships/hdphoto" Target="../media/hdphoto20.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40.png"/><Relationship Id="rId5" Type="http://schemas.openxmlformats.org/officeDocument/2006/relationships/image" Target="../media/image12.png"/><Relationship Id="rId10" Type="http://schemas.microsoft.com/office/2007/relationships/hdphoto" Target="../media/hdphoto18.wdp"/><Relationship Id="rId4" Type="http://schemas.openxmlformats.org/officeDocument/2006/relationships/image" Target="../media/image11.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1.png"/><Relationship Id="rId3" Type="http://schemas.microsoft.com/office/2007/relationships/hdphoto" Target="../media/hdphoto11.wdp"/><Relationship Id="rId7" Type="http://schemas.openxmlformats.org/officeDocument/2006/relationships/image" Target="../media/image12.png"/><Relationship Id="rId12" Type="http://schemas.microsoft.com/office/2007/relationships/hdphoto" Target="../media/hdphoto18.wdp"/><Relationship Id="rId17" Type="http://schemas.openxmlformats.org/officeDocument/2006/relationships/image" Target="../media/image43.jpeg"/><Relationship Id="rId2" Type="http://schemas.openxmlformats.org/officeDocument/2006/relationships/image" Target="../media/image39.png"/><Relationship Id="rId16" Type="http://schemas.microsoft.com/office/2007/relationships/hdphoto" Target="../media/hdphoto22.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4.png"/><Relationship Id="rId5" Type="http://schemas.microsoft.com/office/2007/relationships/hdphoto" Target="../media/hdphoto7.wdp"/><Relationship Id="rId15" Type="http://schemas.openxmlformats.org/officeDocument/2006/relationships/image" Target="../media/image42.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30.png"/><Relationship Id="rId14" Type="http://schemas.microsoft.com/office/2007/relationships/hdphoto" Target="../media/hdphoto21.wdp"/></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4.png"/><Relationship Id="rId3" Type="http://schemas.microsoft.com/office/2007/relationships/hdphoto" Target="../media/hdphoto11.wdp"/><Relationship Id="rId7" Type="http://schemas.openxmlformats.org/officeDocument/2006/relationships/image" Target="../media/image12.png"/><Relationship Id="rId12" Type="http://schemas.microsoft.com/office/2007/relationships/hdphoto" Target="../media/hdphoto18.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4.png"/><Relationship Id="rId5" Type="http://schemas.microsoft.com/office/2007/relationships/hdphoto" Target="../media/hdphoto7.wdp"/><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4.png"/><Relationship Id="rId3" Type="http://schemas.microsoft.com/office/2007/relationships/hdphoto" Target="../media/hdphoto11.wdp"/><Relationship Id="rId7" Type="http://schemas.openxmlformats.org/officeDocument/2006/relationships/image" Target="../media/image12.png"/><Relationship Id="rId12" Type="http://schemas.microsoft.com/office/2007/relationships/hdphoto" Target="../media/hdphoto18.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4.png"/><Relationship Id="rId5" Type="http://schemas.microsoft.com/office/2007/relationships/hdphoto" Target="../media/hdphoto7.wdp"/><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4.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4.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6.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6.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24.wdp"/></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19"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8.wdp"/><Relationship Id="rId3" Type="http://schemas.microsoft.com/office/2007/relationships/hdphoto" Target="../media/hdphoto12.wdp"/><Relationship Id="rId7" Type="http://schemas.microsoft.com/office/2007/relationships/hdphoto" Target="../media/hdphoto16.wdp"/><Relationship Id="rId12"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25.wdp"/><Relationship Id="rId5" Type="http://schemas.microsoft.com/office/2007/relationships/hdphoto" Target="../media/hdphoto7.wdp"/><Relationship Id="rId10" Type="http://schemas.openxmlformats.org/officeDocument/2006/relationships/image" Target="../media/image50.png"/><Relationship Id="rId4" Type="http://schemas.openxmlformats.org/officeDocument/2006/relationships/image" Target="../media/image13.png"/><Relationship Id="rId9" Type="http://schemas.microsoft.com/office/2007/relationships/hdphoto" Target="../media/hdphoto15.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7.png"/><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8.wdp"/><Relationship Id="rId7"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9.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8.wdp"/><Relationship Id="rId7"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0.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8.wdp"/><Relationship Id="rId7"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1AEF0"/>
            </a:gs>
            <a:gs pos="100000">
              <a:srgbClr val="E0EEF1"/>
            </a:gs>
          </a:gsLst>
          <a:lin ang="5400000" scaled="1"/>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F4722EE5-9D31-451B-9512-6F794AF8DCF0}"/>
              </a:ext>
            </a:extLst>
          </p:cNvPr>
          <p:cNvSpPr/>
          <p:nvPr/>
        </p:nvSpPr>
        <p:spPr>
          <a:xfrm>
            <a:off x="-137747" y="4862749"/>
            <a:ext cx="6386862"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0">
                <a:srgbClr val="B9BE07"/>
              </a:gs>
              <a:gs pos="100000">
                <a:srgbClr val="5265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Diagram&#10;&#10;Description automatically generated with medium confidence">
            <a:extLst>
              <a:ext uri="{FF2B5EF4-FFF2-40B4-BE49-F238E27FC236}">
                <a16:creationId xmlns:a16="http://schemas.microsoft.com/office/drawing/2014/main" xmlns="" id="{4E155252-DB8A-49A8-82B4-55153A8A620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rot="20893845">
            <a:off x="-2579335" y="3853487"/>
            <a:ext cx="2808286" cy="3042310"/>
          </a:xfrm>
          <a:prstGeom prst="rect">
            <a:avLst/>
          </a:prstGeom>
        </p:spPr>
      </p:pic>
      <p:grpSp>
        <p:nvGrpSpPr>
          <p:cNvPr id="17" name="Group 16">
            <a:extLst>
              <a:ext uri="{FF2B5EF4-FFF2-40B4-BE49-F238E27FC236}">
                <a16:creationId xmlns:a16="http://schemas.microsoft.com/office/drawing/2014/main" xmlns="" id="{08E132B8-DEC7-4E77-928B-C9E21B530130}"/>
              </a:ext>
            </a:extLst>
          </p:cNvPr>
          <p:cNvGrpSpPr/>
          <p:nvPr/>
        </p:nvGrpSpPr>
        <p:grpSpPr>
          <a:xfrm>
            <a:off x="2252089" y="-4375251"/>
            <a:ext cx="2865120" cy="4037658"/>
            <a:chOff x="1815291" y="-39347"/>
            <a:chExt cx="2865120" cy="2654054"/>
          </a:xfrm>
        </p:grpSpPr>
        <p:pic>
          <p:nvPicPr>
            <p:cNvPr id="18" name="Picture 17" descr="Diagram&#10;&#10;Description automatically generated with medium confidence">
              <a:extLst>
                <a:ext uri="{FF2B5EF4-FFF2-40B4-BE49-F238E27FC236}">
                  <a16:creationId xmlns:a16="http://schemas.microsoft.com/office/drawing/2014/main" xmlns="" id="{71CB5AF6-4363-419C-A8F6-22270450CC5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9" name="Straight Connector 18">
              <a:extLst>
                <a:ext uri="{FF2B5EF4-FFF2-40B4-BE49-F238E27FC236}">
                  <a16:creationId xmlns:a16="http://schemas.microsoft.com/office/drawing/2014/main" xmlns="" id="{63C30715-E3D2-4C71-9594-6528232B86B2}"/>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xmlns="" id="{200999EA-82B2-46DC-B271-0B58B247EAFF}"/>
              </a:ext>
            </a:extLst>
          </p:cNvPr>
          <p:cNvGrpSpPr/>
          <p:nvPr/>
        </p:nvGrpSpPr>
        <p:grpSpPr>
          <a:xfrm>
            <a:off x="3006477" y="-3724418"/>
            <a:ext cx="2865120" cy="3086952"/>
            <a:chOff x="1815291" y="342048"/>
            <a:chExt cx="2865120" cy="3086952"/>
          </a:xfrm>
        </p:grpSpPr>
        <p:pic>
          <p:nvPicPr>
            <p:cNvPr id="11" name="Picture 10" descr="Diagram&#10;&#10;Description automatically generated with medium confidence">
              <a:extLst>
                <a:ext uri="{FF2B5EF4-FFF2-40B4-BE49-F238E27FC236}">
                  <a16:creationId xmlns:a16="http://schemas.microsoft.com/office/drawing/2014/main" xmlns="" id="{5E1DAA89-6A10-4F37-8DB1-26B31CF2E6D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3" name="Straight Connector 12">
              <a:extLst>
                <a:ext uri="{FF2B5EF4-FFF2-40B4-BE49-F238E27FC236}">
                  <a16:creationId xmlns:a16="http://schemas.microsoft.com/office/drawing/2014/main" xmlns="" id="{D1568A72-CF17-405E-9A4D-DFB75CE8560D}"/>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sp>
        <p:nvSpPr>
          <p:cNvPr id="27" name="Freeform: Shape 26">
            <a:extLst>
              <a:ext uri="{FF2B5EF4-FFF2-40B4-BE49-F238E27FC236}">
                <a16:creationId xmlns:a16="http://schemas.microsoft.com/office/drawing/2014/main" xmlns="" id="{CD19F815-8335-49F7-B86A-B77BAA5CF2E4}"/>
              </a:ext>
            </a:extLst>
          </p:cNvPr>
          <p:cNvSpPr/>
          <p:nvPr/>
        </p:nvSpPr>
        <p:spPr>
          <a:xfrm>
            <a:off x="7022814" y="2854546"/>
            <a:ext cx="5353259" cy="3448795"/>
          </a:xfrm>
          <a:custGeom>
            <a:avLst/>
            <a:gdLst>
              <a:gd name="connsiteX0" fmla="*/ 4272761 w 5170887"/>
              <a:gd name="connsiteY0" fmla="*/ 40 h 3903962"/>
              <a:gd name="connsiteX1" fmla="*/ 5136404 w 5170887"/>
              <a:gd name="connsiteY1" fmla="*/ 89666 h 3903962"/>
              <a:gd name="connsiteX2" fmla="*/ 5170887 w 5170887"/>
              <a:gd name="connsiteY2" fmla="*/ 98715 h 3903962"/>
              <a:gd name="connsiteX3" fmla="*/ 5170887 w 5170887"/>
              <a:gd name="connsiteY3" fmla="*/ 2845179 h 3903962"/>
              <a:gd name="connsiteX4" fmla="*/ 84204 w 5170887"/>
              <a:gd name="connsiteY4" fmla="*/ 3903962 h 3903962"/>
              <a:gd name="connsiteX5" fmla="*/ 69163 w 5170887"/>
              <a:gd name="connsiteY5" fmla="*/ 3851642 h 3903962"/>
              <a:gd name="connsiteX6" fmla="*/ 38184 w 5170887"/>
              <a:gd name="connsiteY6" fmla="*/ 3708063 h 3903962"/>
              <a:gd name="connsiteX7" fmla="*/ 3016514 w 5170887"/>
              <a:gd name="connsiteY7" fmla="*/ 135741 h 3903962"/>
              <a:gd name="connsiteX8" fmla="*/ 4272761 w 5170887"/>
              <a:gd name="connsiteY8" fmla="*/ 40 h 39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0887" h="3903962">
                <a:moveTo>
                  <a:pt x="4272761" y="40"/>
                </a:moveTo>
                <a:cubicBezTo>
                  <a:pt x="4574343" y="1242"/>
                  <a:pt x="4864085" y="30120"/>
                  <a:pt x="5136404" y="89666"/>
                </a:cubicBezTo>
                <a:lnTo>
                  <a:pt x="5170887" y="98715"/>
                </a:lnTo>
                <a:lnTo>
                  <a:pt x="5170887" y="2845179"/>
                </a:lnTo>
                <a:lnTo>
                  <a:pt x="84204" y="3903962"/>
                </a:lnTo>
                <a:lnTo>
                  <a:pt x="69163" y="3851642"/>
                </a:lnTo>
                <a:cubicBezTo>
                  <a:pt x="57281" y="3804387"/>
                  <a:pt x="46939" y="3756519"/>
                  <a:pt x="38184" y="3708063"/>
                </a:cubicBezTo>
                <a:cubicBezTo>
                  <a:pt x="-241957" y="2157445"/>
                  <a:pt x="1046324" y="545833"/>
                  <a:pt x="3016514" y="135741"/>
                </a:cubicBezTo>
                <a:cubicBezTo>
                  <a:pt x="3447493" y="46034"/>
                  <a:pt x="3870652" y="-1564"/>
                  <a:pt x="4272761" y="40"/>
                </a:cubicBezTo>
                <a:close/>
              </a:path>
            </a:pathLst>
          </a:custGeom>
          <a:gradFill>
            <a:gsLst>
              <a:gs pos="0">
                <a:srgbClr val="526507"/>
              </a:gs>
              <a:gs pos="100000">
                <a:srgbClr val="B9BE07"/>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Freeform: Shape 5">
            <a:extLst>
              <a:ext uri="{FF2B5EF4-FFF2-40B4-BE49-F238E27FC236}">
                <a16:creationId xmlns:a16="http://schemas.microsoft.com/office/drawing/2014/main" xmlns="" id="{50712430-454E-44C9-A432-A6A3185747CF}"/>
              </a:ext>
            </a:extLst>
          </p:cNvPr>
          <p:cNvSpPr/>
          <p:nvPr/>
        </p:nvSpPr>
        <p:spPr>
          <a:xfrm>
            <a:off x="6717604" y="5003800"/>
            <a:ext cx="5647268" cy="1854200"/>
          </a:xfrm>
          <a:custGeom>
            <a:avLst/>
            <a:gdLst>
              <a:gd name="connsiteX0" fmla="*/ 3328097 w 5474396"/>
              <a:gd name="connsiteY0" fmla="*/ 0 h 1854200"/>
              <a:gd name="connsiteX1" fmla="*/ 5456938 w 5474396"/>
              <a:gd name="connsiteY1" fmla="*/ 305613 h 1854200"/>
              <a:gd name="connsiteX2" fmla="*/ 5474396 w 5474396"/>
              <a:gd name="connsiteY2" fmla="*/ 312746 h 1854200"/>
              <a:gd name="connsiteX3" fmla="*/ 5474396 w 5474396"/>
              <a:gd name="connsiteY3" fmla="*/ 1854200 h 1854200"/>
              <a:gd name="connsiteX4" fmla="*/ 5385 w 5474396"/>
              <a:gd name="connsiteY4" fmla="*/ 1854200 h 1854200"/>
              <a:gd name="connsiteX5" fmla="*/ 1674 w 5474396"/>
              <a:gd name="connsiteY5" fmla="*/ 1821641 h 1854200"/>
              <a:gd name="connsiteX6" fmla="*/ 697 w 5474396"/>
              <a:gd name="connsiteY6" fmla="*/ 1733550 h 1854200"/>
              <a:gd name="connsiteX7" fmla="*/ 3328097 w 5474396"/>
              <a:gd name="connsiteY7"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96" h="1854200">
                <a:moveTo>
                  <a:pt x="3328097" y="0"/>
                </a:moveTo>
                <a:cubicBezTo>
                  <a:pt x="4132078" y="0"/>
                  <a:pt x="4876754" y="95079"/>
                  <a:pt x="5456938" y="305613"/>
                </a:cubicBezTo>
                <a:lnTo>
                  <a:pt x="5474396" y="312746"/>
                </a:lnTo>
                <a:lnTo>
                  <a:pt x="5474396" y="1854200"/>
                </a:lnTo>
                <a:lnTo>
                  <a:pt x="5385" y="1854200"/>
                </a:lnTo>
                <a:lnTo>
                  <a:pt x="1674" y="1821641"/>
                </a:lnTo>
                <a:cubicBezTo>
                  <a:pt x="-155" y="1792442"/>
                  <a:pt x="-493" y="1763072"/>
                  <a:pt x="697" y="1733550"/>
                </a:cubicBezTo>
                <a:cubicBezTo>
                  <a:pt x="38797" y="788837"/>
                  <a:pt x="1490425" y="0"/>
                  <a:pt x="3328097" y="0"/>
                </a:cubicBezTo>
                <a:close/>
              </a:path>
            </a:pathLst>
          </a:custGeom>
          <a:gradFill>
            <a:gsLst>
              <a:gs pos="0">
                <a:srgbClr val="526507"/>
              </a:gs>
              <a:gs pos="100000">
                <a:srgbClr val="B9BE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Shape 9">
            <a:extLst>
              <a:ext uri="{FF2B5EF4-FFF2-40B4-BE49-F238E27FC236}">
                <a16:creationId xmlns:a16="http://schemas.microsoft.com/office/drawing/2014/main" xmlns="" id="{355E1415-03DC-4ADE-B5AF-DF0FE14CFBF4}"/>
              </a:ext>
            </a:extLst>
          </p:cNvPr>
          <p:cNvSpPr/>
          <p:nvPr/>
        </p:nvSpPr>
        <p:spPr>
          <a:xfrm>
            <a:off x="3620910" y="4839503"/>
            <a:ext cx="6096001"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63000">
                <a:srgbClr val="879307"/>
              </a:gs>
              <a:gs pos="0">
                <a:srgbClr val="B9BE07"/>
              </a:gs>
              <a:gs pos="100000">
                <a:srgbClr val="52650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xmlns="" id="{938ECE14-3D55-4459-A278-4290A96369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a:off x="12474061" y="2575932"/>
            <a:ext cx="2525749" cy="3220278"/>
          </a:xfrm>
          <a:prstGeom prst="rect">
            <a:avLst/>
          </a:prstGeom>
        </p:spPr>
      </p:pic>
      <p:pic>
        <p:nvPicPr>
          <p:cNvPr id="22" name="Picture 21">
            <a:extLst>
              <a:ext uri="{FF2B5EF4-FFF2-40B4-BE49-F238E27FC236}">
                <a16:creationId xmlns:a16="http://schemas.microsoft.com/office/drawing/2014/main" xmlns="" id="{9A9EB49A-395A-4664-B853-D6E78B8FA4B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rot="16533434">
            <a:off x="890108" y="6542915"/>
            <a:ext cx="3360117" cy="3784307"/>
          </a:xfrm>
          <a:prstGeom prst="rect">
            <a:avLst/>
          </a:prstGeom>
        </p:spPr>
      </p:pic>
      <p:sp>
        <p:nvSpPr>
          <p:cNvPr id="32" name="Cloud 31">
            <a:extLst>
              <a:ext uri="{FF2B5EF4-FFF2-40B4-BE49-F238E27FC236}">
                <a16:creationId xmlns:a16="http://schemas.microsoft.com/office/drawing/2014/main" xmlns="" id="{7D4A3DC6-5D78-45B0-BF01-3EEA9B1693B5}"/>
              </a:ext>
            </a:extLst>
          </p:cNvPr>
          <p:cNvSpPr/>
          <p:nvPr/>
        </p:nvSpPr>
        <p:spPr>
          <a:xfrm>
            <a:off x="7080702" y="-1110365"/>
            <a:ext cx="2718360" cy="1027954"/>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Cloud 33">
            <a:extLst>
              <a:ext uri="{FF2B5EF4-FFF2-40B4-BE49-F238E27FC236}">
                <a16:creationId xmlns:a16="http://schemas.microsoft.com/office/drawing/2014/main" xmlns="" id="{9D0AF9B8-D69E-4E44-86A9-0341D4373A74}"/>
              </a:ext>
            </a:extLst>
          </p:cNvPr>
          <p:cNvSpPr/>
          <p:nvPr/>
        </p:nvSpPr>
        <p:spPr>
          <a:xfrm rot="10800000">
            <a:off x="-1122530" y="-1582423"/>
            <a:ext cx="2718360" cy="1027954"/>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Picture 34">
            <a:extLst>
              <a:ext uri="{FF2B5EF4-FFF2-40B4-BE49-F238E27FC236}">
                <a16:creationId xmlns:a16="http://schemas.microsoft.com/office/drawing/2014/main" xmlns="" id="{252F3478-F171-439E-AA09-8BF86E07DB4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flipH="1">
            <a:off x="-3662289" y="4539393"/>
            <a:ext cx="2564624" cy="3220278"/>
          </a:xfrm>
          <a:prstGeom prst="rect">
            <a:avLst/>
          </a:prstGeom>
        </p:spPr>
      </p:pic>
      <p:pic>
        <p:nvPicPr>
          <p:cNvPr id="39" name="Picture 38">
            <a:extLst>
              <a:ext uri="{FF2B5EF4-FFF2-40B4-BE49-F238E27FC236}">
                <a16:creationId xmlns:a16="http://schemas.microsoft.com/office/drawing/2014/main" xmlns="" id="{33F2B114-EABC-412E-90F0-9505830383B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7604" y1="87870" x2="67969" y2="88241"/>
                        <a14:foregroundMark x1="69063" y1="89074" x2="69844" y2="88704"/>
                        <a14:foregroundMark x1="64323" y1="85648" x2="64323" y2="85648"/>
                      </a14:backgroundRemoval>
                    </a14:imgEffect>
                  </a14:imgLayer>
                </a14:imgProps>
              </a:ext>
            </a:extLst>
          </a:blip>
          <a:srcRect l="61334" t="71824" r="26567" b="7462"/>
          <a:stretch/>
        </p:blipFill>
        <p:spPr>
          <a:xfrm rot="2844930">
            <a:off x="7961175" y="7218498"/>
            <a:ext cx="1654900" cy="1593619"/>
          </a:xfrm>
          <a:prstGeom prst="rect">
            <a:avLst/>
          </a:prstGeom>
        </p:spPr>
      </p:pic>
      <p:pic>
        <p:nvPicPr>
          <p:cNvPr id="31" name="Picture 30">
            <a:extLst>
              <a:ext uri="{FF2B5EF4-FFF2-40B4-BE49-F238E27FC236}">
                <a16:creationId xmlns:a16="http://schemas.microsoft.com/office/drawing/2014/main" xmlns="" id="{6E81EEEB-4A4E-4736-8F65-AC27392DFD5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a:off x="12911131" y="-446817"/>
            <a:ext cx="2666512" cy="2680945"/>
          </a:xfrm>
          <a:prstGeom prst="rect">
            <a:avLst/>
          </a:prstGeom>
        </p:spPr>
      </p:pic>
      <p:grpSp>
        <p:nvGrpSpPr>
          <p:cNvPr id="51" name="Group 50">
            <a:extLst>
              <a:ext uri="{FF2B5EF4-FFF2-40B4-BE49-F238E27FC236}">
                <a16:creationId xmlns:a16="http://schemas.microsoft.com/office/drawing/2014/main" xmlns="" id="{B62FF1AF-E7FD-40ED-8B92-4772FE9F7094}"/>
              </a:ext>
            </a:extLst>
          </p:cNvPr>
          <p:cNvGrpSpPr/>
          <p:nvPr/>
        </p:nvGrpSpPr>
        <p:grpSpPr>
          <a:xfrm>
            <a:off x="4135282" y="-4246588"/>
            <a:ext cx="6432480" cy="3137953"/>
            <a:chOff x="4553814" y="951594"/>
            <a:chExt cx="6432480" cy="3137953"/>
          </a:xfrm>
        </p:grpSpPr>
        <p:pic>
          <p:nvPicPr>
            <p:cNvPr id="43" name="Picture 42">
              <a:extLst>
                <a:ext uri="{FF2B5EF4-FFF2-40B4-BE49-F238E27FC236}">
                  <a16:creationId xmlns:a16="http://schemas.microsoft.com/office/drawing/2014/main" xmlns="" id="{6634CE05-6272-4D6C-90E7-077FAFE9CDCE}"/>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8576" b="54601" l="56131" r="65654">
                          <a14:foregroundMark x1="57500" y1="22778" x2="57500" y2="22778"/>
                          <a14:foregroundMark x1="59479" y1="21296" x2="59740" y2="21296"/>
                          <a14:foregroundMark x1="60260" y1="21389" x2="60469" y2="21481"/>
                          <a14:foregroundMark x1="61042" y1="21481" x2="61302" y2="21667"/>
                          <a14:foregroundMark x1="59844" y1="23056" x2="59844" y2="23056"/>
                          <a14:foregroundMark x1="58229" y1="21389" x2="58229" y2="21389"/>
                          <a14:foregroundMark x1="57969" y1="22130" x2="57969" y2="22130"/>
                          <a14:foregroundMark x1="58958" y1="21389" x2="58958" y2="21389"/>
                          <a14:foregroundMark x1="61771" y1="21481" x2="61771" y2="21481"/>
                          <a14:foregroundMark x1="62344" y1="22037" x2="62500" y2="22130"/>
                          <a14:foregroundMark x1="63438" y1="24907" x2="63438" y2="24907"/>
                          <a14:foregroundMark x1="63021" y1="23056" x2="63021" y2="23056"/>
                          <a14:foregroundMark x1="63281" y1="23981" x2="63281" y2="23981"/>
                          <a14:foregroundMark x1="56979" y1="51667" x2="56979" y2="51667"/>
                          <a14:foregroundMark x1="58177" y1="53333" x2="58177" y2="53333"/>
                          <a14:foregroundMark x1="63646" y1="52593" x2="63646" y2="52593"/>
                          <a14:foregroundMark x1="63594" y1="50741" x2="63594" y2="50741"/>
                          <a14:foregroundMark x1="63750" y1="52870" x2="63750" y2="52870"/>
                          <a14:foregroundMark x1="63906" y1="52778" x2="63906" y2="52778"/>
                          <a14:foregroundMark x1="63854" y1="51852" x2="63854" y2="51852"/>
                          <a14:foregroundMark x1="63646" y1="50278" x2="63646" y2="50278"/>
                          <a14:foregroundMark x1="63385" y1="48611" x2="63385" y2="48611"/>
                          <a14:foregroundMark x1="63542" y1="35278" x2="63542" y2="35278"/>
                          <a14:foregroundMark x1="63490" y1="32778" x2="63490" y2="32778"/>
                          <a14:foregroundMark x1="63490" y1="29537" x2="63490" y2="29537"/>
                          <a14:foregroundMark x1="63490" y1="27963" x2="63438" y2="29167"/>
                          <a14:foregroundMark x1="63281" y1="26389" x2="63333" y2="26759"/>
                          <a14:backgroundMark x1="57188" y1="20000" x2="57865" y2="20370"/>
                          <a14:backgroundMark x1="60938" y1="20556" x2="62083" y2="20648"/>
                          <a14:backgroundMark x1="57396" y1="20463" x2="57969" y2="19722"/>
                          <a14:backgroundMark x1="57396" y1="21204" x2="57396" y2="21204"/>
                          <a14:backgroundMark x1="57240" y1="21759" x2="57240" y2="21759"/>
                          <a14:backgroundMark x1="57083" y1="22315" x2="57083" y2="22315"/>
                          <a14:backgroundMark x1="56875" y1="22963" x2="56875" y2="22963"/>
                          <a14:backgroundMark x1="62500" y1="20556" x2="62500" y2="20556"/>
                          <a14:backgroundMark x1="58490" y1="20000" x2="58542" y2="20000"/>
                          <a14:backgroundMark x1="58698" y1="20093" x2="59844" y2="20093"/>
                          <a14:backgroundMark x1="63854" y1="22407" x2="64375" y2="23241"/>
                          <a14:backgroundMark x1="64286" y1="26345" x2="64323" y2="27037"/>
                          <a14:backgroundMark x1="64219" y1="25093" x2="64265" y2="25960"/>
                          <a14:backgroundMark x1="64167" y1="29167" x2="64271" y2="30926"/>
                          <a14:backgroundMark x1="64291" y1="32778" x2="64323" y2="34352"/>
                          <a14:backgroundMark x1="64271" y1="31759" x2="64291" y2="32778"/>
                          <a14:backgroundMark x1="64271" y1="35463" x2="64323" y2="40185"/>
                          <a14:backgroundMark x1="64373" y1="48611" x2="64427" y2="50093"/>
                          <a14:backgroundMark x1="64271" y1="45833" x2="64373" y2="48611"/>
                          <a14:backgroundMark x1="63854" y1="40463" x2="64063" y2="45000"/>
                        </a14:backgroundRemoval>
                      </a14:imgEffect>
                    </a14:imgLayer>
                  </a14:imgProps>
                </a:ext>
              </a:extLst>
            </a:blip>
            <a:srcRect l="54941" t="14073" r="33156" b="40896"/>
            <a:stretch/>
          </p:blipFill>
          <p:spPr>
            <a:xfrm>
              <a:off x="8925067" y="1001342"/>
              <a:ext cx="1451186" cy="3088205"/>
            </a:xfrm>
            <a:prstGeom prst="rect">
              <a:avLst/>
            </a:prstGeom>
          </p:spPr>
        </p:pic>
        <p:grpSp>
          <p:nvGrpSpPr>
            <p:cNvPr id="49" name="Group 48">
              <a:extLst>
                <a:ext uri="{FF2B5EF4-FFF2-40B4-BE49-F238E27FC236}">
                  <a16:creationId xmlns:a16="http://schemas.microsoft.com/office/drawing/2014/main" xmlns="" id="{248526C0-D589-4293-B1EC-941B0197CE41}"/>
                </a:ext>
              </a:extLst>
            </p:cNvPr>
            <p:cNvGrpSpPr/>
            <p:nvPr/>
          </p:nvGrpSpPr>
          <p:grpSpPr>
            <a:xfrm>
              <a:off x="4553814" y="1037056"/>
              <a:ext cx="6432480" cy="2583922"/>
              <a:chOff x="5214410" y="1543270"/>
              <a:chExt cx="6432480" cy="2583922"/>
            </a:xfrm>
          </p:grpSpPr>
          <p:grpSp>
            <p:nvGrpSpPr>
              <p:cNvPr id="45" name="Group 44">
                <a:extLst>
                  <a:ext uri="{FF2B5EF4-FFF2-40B4-BE49-F238E27FC236}">
                    <a16:creationId xmlns:a16="http://schemas.microsoft.com/office/drawing/2014/main" xmlns="" id="{AE141E76-F3E1-4A37-AFB5-87ED07989EB8}"/>
                  </a:ext>
                </a:extLst>
              </p:cNvPr>
              <p:cNvGrpSpPr/>
              <p:nvPr/>
            </p:nvGrpSpPr>
            <p:grpSpPr>
              <a:xfrm>
                <a:off x="5214410" y="1593257"/>
                <a:ext cx="6432480" cy="2533935"/>
                <a:chOff x="5509824" y="1413909"/>
                <a:chExt cx="4620046" cy="2533935"/>
              </a:xfrm>
              <a:noFill/>
            </p:grpSpPr>
            <p:sp>
              <p:nvSpPr>
                <p:cNvPr id="46" name="TextBox 45">
                  <a:extLst>
                    <a:ext uri="{FF2B5EF4-FFF2-40B4-BE49-F238E27FC236}">
                      <a16:creationId xmlns:a16="http://schemas.microsoft.com/office/drawing/2014/main" xmlns="" id="{D1185AB7-A6E9-4261-8E07-ECEAE65ACCDD}"/>
                    </a:ext>
                  </a:extLst>
                </p:cNvPr>
                <p:cNvSpPr txBox="1"/>
                <p:nvPr/>
              </p:nvSpPr>
              <p:spPr>
                <a:xfrm>
                  <a:off x="5509824" y="1413909"/>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Môn</a:t>
                  </a:r>
                </a:p>
              </p:txBody>
            </p:sp>
            <p:sp>
              <p:nvSpPr>
                <p:cNvPr id="47" name="TextBox 46">
                  <a:extLst>
                    <a:ext uri="{FF2B5EF4-FFF2-40B4-BE49-F238E27FC236}">
                      <a16:creationId xmlns:a16="http://schemas.microsoft.com/office/drawing/2014/main" xmlns="" id="{22444A08-3269-413F-BDC8-1E43989FFD40}"/>
                    </a:ext>
                  </a:extLst>
                </p:cNvPr>
                <p:cNvSpPr txBox="1"/>
                <p:nvPr/>
              </p:nvSpPr>
              <p:spPr>
                <a:xfrm>
                  <a:off x="5689153" y="2378184"/>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Học</a:t>
                  </a:r>
                </a:p>
              </p:txBody>
            </p:sp>
          </p:grpSp>
          <p:grpSp>
            <p:nvGrpSpPr>
              <p:cNvPr id="44" name="Group 43">
                <a:extLst>
                  <a:ext uri="{FF2B5EF4-FFF2-40B4-BE49-F238E27FC236}">
                    <a16:creationId xmlns:a16="http://schemas.microsoft.com/office/drawing/2014/main" xmlns="" id="{8AF284B4-BC0E-4741-B304-876C3C716185}"/>
                  </a:ext>
                </a:extLst>
              </p:cNvPr>
              <p:cNvGrpSpPr/>
              <p:nvPr/>
            </p:nvGrpSpPr>
            <p:grpSpPr>
              <a:xfrm>
                <a:off x="6049232" y="1543270"/>
                <a:ext cx="4683488" cy="2531509"/>
                <a:chOff x="6585445" y="2133366"/>
                <a:chExt cx="4683488" cy="2531509"/>
              </a:xfrm>
              <a:noFill/>
            </p:grpSpPr>
            <p:sp>
              <p:nvSpPr>
                <p:cNvPr id="40" name="TextBox 39">
                  <a:extLst>
                    <a:ext uri="{FF2B5EF4-FFF2-40B4-BE49-F238E27FC236}">
                      <a16:creationId xmlns:a16="http://schemas.microsoft.com/office/drawing/2014/main" xmlns="" id="{95216584-A1A6-4CD9-ADF3-DCC3628C6BA9}"/>
                    </a:ext>
                  </a:extLst>
                </p:cNvPr>
                <p:cNvSpPr txBox="1"/>
                <p:nvPr/>
              </p:nvSpPr>
              <p:spPr>
                <a:xfrm>
                  <a:off x="6585445" y="2133366"/>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Môn</a:t>
                  </a:r>
                </a:p>
              </p:txBody>
            </p:sp>
            <p:sp>
              <p:nvSpPr>
                <p:cNvPr id="41" name="TextBox 40">
                  <a:extLst>
                    <a:ext uri="{FF2B5EF4-FFF2-40B4-BE49-F238E27FC236}">
                      <a16:creationId xmlns:a16="http://schemas.microsoft.com/office/drawing/2014/main" xmlns="" id="{813396DC-9E9F-4731-A745-5CD9F6ABFDF4}"/>
                    </a:ext>
                  </a:extLst>
                </p:cNvPr>
                <p:cNvSpPr txBox="1"/>
                <p:nvPr/>
              </p:nvSpPr>
              <p:spPr>
                <a:xfrm>
                  <a:off x="6828216" y="3095215"/>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Học</a:t>
                  </a:r>
                </a:p>
              </p:txBody>
            </p:sp>
          </p:grpSp>
        </p:grpSp>
        <p:sp>
          <p:nvSpPr>
            <p:cNvPr id="50" name="Freeform: Shape 49">
              <a:extLst>
                <a:ext uri="{FF2B5EF4-FFF2-40B4-BE49-F238E27FC236}">
                  <a16:creationId xmlns:a16="http://schemas.microsoft.com/office/drawing/2014/main" xmlns="" id="{9A348642-FE3F-4696-BCC2-FEA4C10EFCB8}"/>
                </a:ext>
              </a:extLst>
            </p:cNvPr>
            <p:cNvSpPr/>
            <p:nvPr/>
          </p:nvSpPr>
          <p:spPr>
            <a:xfrm>
              <a:off x="8728228" y="951594"/>
              <a:ext cx="830746" cy="708127"/>
            </a:xfrm>
            <a:custGeom>
              <a:avLst/>
              <a:gdLst>
                <a:gd name="connsiteX0" fmla="*/ 0 w 845574"/>
                <a:gd name="connsiteY0" fmla="*/ 572859 h 572859"/>
                <a:gd name="connsiteX1" fmla="*/ 186813 w 845574"/>
                <a:gd name="connsiteY1" fmla="*/ 71414 h 572859"/>
                <a:gd name="connsiteX2" fmla="*/ 344129 w 845574"/>
                <a:gd name="connsiteY2" fmla="*/ 2588 h 572859"/>
                <a:gd name="connsiteX3" fmla="*/ 629265 w 845574"/>
                <a:gd name="connsiteY3" fmla="*/ 61582 h 572859"/>
                <a:gd name="connsiteX4" fmla="*/ 786581 w 845574"/>
                <a:gd name="connsiteY4" fmla="*/ 336885 h 572859"/>
                <a:gd name="connsiteX5" fmla="*/ 845574 w 845574"/>
                <a:gd name="connsiteY5" fmla="*/ 435207 h 572859"/>
                <a:gd name="connsiteX0" fmla="*/ 0 w 845574"/>
                <a:gd name="connsiteY0" fmla="*/ 698107 h 698107"/>
                <a:gd name="connsiteX1" fmla="*/ 186813 w 845574"/>
                <a:gd name="connsiteY1" fmla="*/ 196662 h 698107"/>
                <a:gd name="connsiteX2" fmla="*/ 353961 w 845574"/>
                <a:gd name="connsiteY2" fmla="*/ 17 h 698107"/>
                <a:gd name="connsiteX3" fmla="*/ 629265 w 845574"/>
                <a:gd name="connsiteY3" fmla="*/ 186830 h 698107"/>
                <a:gd name="connsiteX4" fmla="*/ 786581 w 845574"/>
                <a:gd name="connsiteY4" fmla="*/ 462133 h 698107"/>
                <a:gd name="connsiteX5" fmla="*/ 845574 w 845574"/>
                <a:gd name="connsiteY5" fmla="*/ 560455 h 698107"/>
                <a:gd name="connsiteX0" fmla="*/ 0 w 845574"/>
                <a:gd name="connsiteY0" fmla="*/ 629301 h 629301"/>
                <a:gd name="connsiteX1" fmla="*/ 186813 w 845574"/>
                <a:gd name="connsiteY1" fmla="*/ 127856 h 629301"/>
                <a:gd name="connsiteX2" fmla="*/ 344129 w 845574"/>
                <a:gd name="connsiteY2" fmla="*/ 37 h 629301"/>
                <a:gd name="connsiteX3" fmla="*/ 629265 w 845574"/>
                <a:gd name="connsiteY3" fmla="*/ 118024 h 629301"/>
                <a:gd name="connsiteX4" fmla="*/ 786581 w 845574"/>
                <a:gd name="connsiteY4" fmla="*/ 393327 h 629301"/>
                <a:gd name="connsiteX5" fmla="*/ 845574 w 845574"/>
                <a:gd name="connsiteY5" fmla="*/ 491649 h 629301"/>
                <a:gd name="connsiteX0" fmla="*/ 0 w 845574"/>
                <a:gd name="connsiteY0" fmla="*/ 630130 h 630130"/>
                <a:gd name="connsiteX1" fmla="*/ 186813 w 845574"/>
                <a:gd name="connsiteY1" fmla="*/ 128685 h 630130"/>
                <a:gd name="connsiteX2" fmla="*/ 344129 w 845574"/>
                <a:gd name="connsiteY2" fmla="*/ 866 h 630130"/>
                <a:gd name="connsiteX3" fmla="*/ 609601 w 845574"/>
                <a:gd name="connsiteY3" fmla="*/ 168014 h 630130"/>
                <a:gd name="connsiteX4" fmla="*/ 786581 w 845574"/>
                <a:gd name="connsiteY4" fmla="*/ 394156 h 630130"/>
                <a:gd name="connsiteX5" fmla="*/ 845574 w 845574"/>
                <a:gd name="connsiteY5" fmla="*/ 492478 h 630130"/>
                <a:gd name="connsiteX0" fmla="*/ 0 w 845574"/>
                <a:gd name="connsiteY0" fmla="*/ 630933 h 630933"/>
                <a:gd name="connsiteX1" fmla="*/ 186813 w 845574"/>
                <a:gd name="connsiteY1" fmla="*/ 129488 h 630933"/>
                <a:gd name="connsiteX2" fmla="*/ 344129 w 845574"/>
                <a:gd name="connsiteY2" fmla="*/ 1669 h 630933"/>
                <a:gd name="connsiteX3" fmla="*/ 688259 w 845574"/>
                <a:gd name="connsiteY3" fmla="*/ 80326 h 630933"/>
                <a:gd name="connsiteX4" fmla="*/ 786581 w 845574"/>
                <a:gd name="connsiteY4" fmla="*/ 394959 h 630933"/>
                <a:gd name="connsiteX5" fmla="*/ 845574 w 845574"/>
                <a:gd name="connsiteY5" fmla="*/ 493281 h 630933"/>
                <a:gd name="connsiteX0" fmla="*/ 0 w 845574"/>
                <a:gd name="connsiteY0" fmla="*/ 708460 h 708460"/>
                <a:gd name="connsiteX1" fmla="*/ 186813 w 845574"/>
                <a:gd name="connsiteY1" fmla="*/ 207015 h 708460"/>
                <a:gd name="connsiteX2" fmla="*/ 344129 w 845574"/>
                <a:gd name="connsiteY2" fmla="*/ 538 h 708460"/>
                <a:gd name="connsiteX3" fmla="*/ 688259 w 845574"/>
                <a:gd name="connsiteY3" fmla="*/ 157853 h 708460"/>
                <a:gd name="connsiteX4" fmla="*/ 786581 w 845574"/>
                <a:gd name="connsiteY4" fmla="*/ 472486 h 708460"/>
                <a:gd name="connsiteX5" fmla="*/ 845574 w 845574"/>
                <a:gd name="connsiteY5" fmla="*/ 570808 h 708460"/>
                <a:gd name="connsiteX0" fmla="*/ 0 w 845574"/>
                <a:gd name="connsiteY0" fmla="*/ 708129 h 708129"/>
                <a:gd name="connsiteX1" fmla="*/ 127820 w 845574"/>
                <a:gd name="connsiteY1" fmla="*/ 187019 h 708129"/>
                <a:gd name="connsiteX2" fmla="*/ 344129 w 845574"/>
                <a:gd name="connsiteY2" fmla="*/ 207 h 708129"/>
                <a:gd name="connsiteX3" fmla="*/ 688259 w 845574"/>
                <a:gd name="connsiteY3" fmla="*/ 157522 h 708129"/>
                <a:gd name="connsiteX4" fmla="*/ 786581 w 845574"/>
                <a:gd name="connsiteY4" fmla="*/ 472155 h 708129"/>
                <a:gd name="connsiteX5" fmla="*/ 845574 w 845574"/>
                <a:gd name="connsiteY5" fmla="*/ 570477 h 708129"/>
                <a:gd name="connsiteX0" fmla="*/ 0 w 845574"/>
                <a:gd name="connsiteY0" fmla="*/ 708287 h 708287"/>
                <a:gd name="connsiteX1" fmla="*/ 127820 w 845574"/>
                <a:gd name="connsiteY1" fmla="*/ 187177 h 708287"/>
                <a:gd name="connsiteX2" fmla="*/ 344129 w 845574"/>
                <a:gd name="connsiteY2" fmla="*/ 365 h 708287"/>
                <a:gd name="connsiteX3" fmla="*/ 688259 w 845574"/>
                <a:gd name="connsiteY3" fmla="*/ 157680 h 708287"/>
                <a:gd name="connsiteX4" fmla="*/ 786581 w 845574"/>
                <a:gd name="connsiteY4" fmla="*/ 472313 h 708287"/>
                <a:gd name="connsiteX5" fmla="*/ 845574 w 845574"/>
                <a:gd name="connsiteY5" fmla="*/ 570635 h 708287"/>
                <a:gd name="connsiteX0" fmla="*/ 0 w 830746"/>
                <a:gd name="connsiteY0" fmla="*/ 708287 h 708287"/>
                <a:gd name="connsiteX1" fmla="*/ 127820 w 830746"/>
                <a:gd name="connsiteY1" fmla="*/ 187177 h 708287"/>
                <a:gd name="connsiteX2" fmla="*/ 344129 w 830746"/>
                <a:gd name="connsiteY2" fmla="*/ 365 h 708287"/>
                <a:gd name="connsiteX3" fmla="*/ 688259 w 830746"/>
                <a:gd name="connsiteY3" fmla="*/ 157680 h 708287"/>
                <a:gd name="connsiteX4" fmla="*/ 786581 w 830746"/>
                <a:gd name="connsiteY4" fmla="*/ 472313 h 708287"/>
                <a:gd name="connsiteX5" fmla="*/ 830746 w 830746"/>
                <a:gd name="connsiteY5" fmla="*/ 575578 h 70828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746" h="708127">
                  <a:moveTo>
                    <a:pt x="0" y="708127"/>
                  </a:moveTo>
                  <a:cubicBezTo>
                    <a:pt x="64729" y="504927"/>
                    <a:pt x="70465" y="305004"/>
                    <a:pt x="127820" y="187017"/>
                  </a:cubicBezTo>
                  <a:cubicBezTo>
                    <a:pt x="185175" y="69030"/>
                    <a:pt x="250723" y="5121"/>
                    <a:pt x="344129" y="205"/>
                  </a:cubicBezTo>
                  <a:cubicBezTo>
                    <a:pt x="437535" y="-4711"/>
                    <a:pt x="611634" y="79686"/>
                    <a:pt x="688259" y="157520"/>
                  </a:cubicBezTo>
                  <a:cubicBezTo>
                    <a:pt x="764884" y="235354"/>
                    <a:pt x="787600" y="387640"/>
                    <a:pt x="803880" y="467210"/>
                  </a:cubicBezTo>
                  <a:cubicBezTo>
                    <a:pt x="825103" y="541837"/>
                    <a:pt x="824191" y="557392"/>
                    <a:pt x="830746" y="575418"/>
                  </a:cubicBezTo>
                </a:path>
              </a:pathLst>
            </a:custGeom>
            <a:noFill/>
            <a:ln w="28575">
              <a:solidFill>
                <a:srgbClr val="4B2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30" name="Picture 229">
            <a:extLst>
              <a:ext uri="{FF2B5EF4-FFF2-40B4-BE49-F238E27FC236}">
                <a16:creationId xmlns:a16="http://schemas.microsoft.com/office/drawing/2014/main" xmlns="" id="{6C4A0D2B-86A0-4A79-AC89-4AD5F726DFAE}"/>
              </a:ext>
            </a:extLst>
          </p:cNvPr>
          <p:cNvPicPr>
            <a:picLocks noChangeAspect="1"/>
          </p:cNvPicPr>
          <p:nvPr/>
        </p:nvPicPr>
        <p:blipFill rotWithShape="1">
          <a:blip r:embed="rId16">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4323" y1="85648" x2="64323" y2="85648"/>
                        <a14:backgroundMark x1="66094" y1="86852" x2="66250" y2="87222"/>
                        <a14:backgroundMark x1="69323" y1="89167" x2="70521" y2="89074"/>
                        <a14:backgroundMark x1="66094" y1="87593" x2="66563" y2="88333"/>
                        <a14:backgroundMark x1="66042" y1="86204" x2="66823" y2="87593"/>
                        <a14:backgroundMark x1="67604" y1="88056" x2="67865" y2="88148"/>
                      </a14:backgroundRemoval>
                    </a14:imgEffect>
                  </a14:imgLayer>
                </a14:imgProps>
              </a:ext>
            </a:extLst>
          </a:blip>
          <a:srcRect l="61334" t="71824" r="26567" b="7462"/>
          <a:stretch/>
        </p:blipFill>
        <p:spPr>
          <a:xfrm>
            <a:off x="11119532" y="114441"/>
            <a:ext cx="1154166" cy="1111427"/>
          </a:xfrm>
          <a:prstGeom prst="rect">
            <a:avLst/>
          </a:prstGeom>
        </p:spPr>
      </p:pic>
      <p:sp>
        <p:nvSpPr>
          <p:cNvPr id="159" name="Rectangle: Rounded Corners 158">
            <a:extLst>
              <a:ext uri="{FF2B5EF4-FFF2-40B4-BE49-F238E27FC236}">
                <a16:creationId xmlns:a16="http://schemas.microsoft.com/office/drawing/2014/main" xmlns="" id="{EF71BC87-D7AA-4776-BE6C-9153EE24A60D}"/>
              </a:ext>
            </a:extLst>
          </p:cNvPr>
          <p:cNvSpPr/>
          <p:nvPr/>
        </p:nvSpPr>
        <p:spPr>
          <a:xfrm>
            <a:off x="288798" y="228548"/>
            <a:ext cx="11848634" cy="6484217"/>
          </a:xfrm>
          <a:prstGeom prst="roundRect">
            <a:avLst>
              <a:gd name="adj" fmla="val 7392"/>
            </a:avLst>
          </a:prstGeom>
          <a:gradFill>
            <a:gsLst>
              <a:gs pos="20000">
                <a:srgbClr val="28C9FE"/>
              </a:gs>
              <a:gs pos="100000">
                <a:srgbClr val="008CF8"/>
              </a:gs>
            </a:gsLst>
            <a:lin ang="5400000" scaled="1"/>
          </a:gradFill>
          <a:ln w="28575">
            <a:solidFill>
              <a:srgbClr val="008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60" name="Group 159">
            <a:extLst>
              <a:ext uri="{FF2B5EF4-FFF2-40B4-BE49-F238E27FC236}">
                <a16:creationId xmlns:a16="http://schemas.microsoft.com/office/drawing/2014/main" xmlns="" id="{4B0A5DC7-714E-4D97-AEAB-E302780A23E1}"/>
              </a:ext>
            </a:extLst>
          </p:cNvPr>
          <p:cNvGrpSpPr/>
          <p:nvPr/>
        </p:nvGrpSpPr>
        <p:grpSpPr>
          <a:xfrm>
            <a:off x="488586" y="479542"/>
            <a:ext cx="2986856" cy="1173524"/>
            <a:chOff x="5611394" y="4359431"/>
            <a:chExt cx="1204617" cy="1173524"/>
          </a:xfrm>
        </p:grpSpPr>
        <p:sp>
          <p:nvSpPr>
            <p:cNvPr id="161" name="Rectangle: Rounded Corners 160">
              <a:extLst>
                <a:ext uri="{FF2B5EF4-FFF2-40B4-BE49-F238E27FC236}">
                  <a16:creationId xmlns:a16="http://schemas.microsoft.com/office/drawing/2014/main" xmlns="" id="{0327FCB1-DE4A-4422-A891-FD15B5C8F9E6}"/>
                </a:ext>
              </a:extLst>
            </p:cNvPr>
            <p:cNvSpPr/>
            <p:nvPr/>
          </p:nvSpPr>
          <p:spPr>
            <a:xfrm>
              <a:off x="5639073" y="4383773"/>
              <a:ext cx="1146250" cy="1117433"/>
            </a:xfrm>
            <a:prstGeom prst="roundRect">
              <a:avLst>
                <a:gd name="adj" fmla="val 19882"/>
              </a:avLst>
            </a:prstGeom>
            <a:gradFill>
              <a:gsLst>
                <a:gs pos="0">
                  <a:srgbClr val="01AEF0"/>
                </a:gs>
                <a:gs pos="100000">
                  <a:srgbClr val="E0EEF1"/>
                </a:gs>
              </a:gsLst>
              <a:lin ang="5400000" scaled="1"/>
            </a:gradFill>
            <a:ln w="76200">
              <a:solidFill>
                <a:srgbClr val="6F4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2" name="Oval 161">
              <a:extLst>
                <a:ext uri="{FF2B5EF4-FFF2-40B4-BE49-F238E27FC236}">
                  <a16:creationId xmlns:a16="http://schemas.microsoft.com/office/drawing/2014/main" xmlns="" id="{4D55B98F-76EC-4B36-A9F7-739F63D4BB75}"/>
                </a:ext>
              </a:extLst>
            </p:cNvPr>
            <p:cNvSpPr/>
            <p:nvPr/>
          </p:nvSpPr>
          <p:spPr>
            <a:xfrm>
              <a:off x="5751281" y="4385458"/>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3" name="Oval 162">
              <a:extLst>
                <a:ext uri="{FF2B5EF4-FFF2-40B4-BE49-F238E27FC236}">
                  <a16:creationId xmlns:a16="http://schemas.microsoft.com/office/drawing/2014/main" xmlns="" id="{699FA526-92C5-4885-9B3B-A5A10EC04273}"/>
                </a:ext>
              </a:extLst>
            </p:cNvPr>
            <p:cNvSpPr/>
            <p:nvPr/>
          </p:nvSpPr>
          <p:spPr>
            <a:xfrm>
              <a:off x="5892940" y="4359432"/>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4" name="Oval 163">
              <a:extLst>
                <a:ext uri="{FF2B5EF4-FFF2-40B4-BE49-F238E27FC236}">
                  <a16:creationId xmlns:a16="http://schemas.microsoft.com/office/drawing/2014/main" xmlns="" id="{183FAD77-88A6-4504-BE72-ADC4A7798284}"/>
                </a:ext>
              </a:extLst>
            </p:cNvPr>
            <p:cNvSpPr/>
            <p:nvPr/>
          </p:nvSpPr>
          <p:spPr>
            <a:xfrm>
              <a:off x="6034765" y="4374297"/>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5" name="Oval 164">
              <a:extLst>
                <a:ext uri="{FF2B5EF4-FFF2-40B4-BE49-F238E27FC236}">
                  <a16:creationId xmlns:a16="http://schemas.microsoft.com/office/drawing/2014/main" xmlns="" id="{9DDD6D2C-188A-4C36-84E7-6AE6E817F598}"/>
                </a:ext>
              </a:extLst>
            </p:cNvPr>
            <p:cNvSpPr/>
            <p:nvPr/>
          </p:nvSpPr>
          <p:spPr>
            <a:xfrm>
              <a:off x="6169666" y="4359431"/>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6" name="Oval 165">
              <a:extLst>
                <a:ext uri="{FF2B5EF4-FFF2-40B4-BE49-F238E27FC236}">
                  <a16:creationId xmlns:a16="http://schemas.microsoft.com/office/drawing/2014/main" xmlns="" id="{49FEDF84-FE67-4D53-AF7C-638BB2238C9B}"/>
                </a:ext>
              </a:extLst>
            </p:cNvPr>
            <p:cNvSpPr/>
            <p:nvPr/>
          </p:nvSpPr>
          <p:spPr>
            <a:xfrm>
              <a:off x="6283148" y="4374296"/>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7" name="Oval 166">
              <a:extLst>
                <a:ext uri="{FF2B5EF4-FFF2-40B4-BE49-F238E27FC236}">
                  <a16:creationId xmlns:a16="http://schemas.microsoft.com/office/drawing/2014/main" xmlns="" id="{F19EA577-21F3-4ABA-9C2E-3743B6A06192}"/>
                </a:ext>
              </a:extLst>
            </p:cNvPr>
            <p:cNvSpPr/>
            <p:nvPr/>
          </p:nvSpPr>
          <p:spPr>
            <a:xfrm>
              <a:off x="6397559" y="4360635"/>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8" name="Oval 167">
              <a:extLst>
                <a:ext uri="{FF2B5EF4-FFF2-40B4-BE49-F238E27FC236}">
                  <a16:creationId xmlns:a16="http://schemas.microsoft.com/office/drawing/2014/main" xmlns="" id="{2E478E17-486B-4B12-A15B-C7BBF18F48B7}"/>
                </a:ext>
              </a:extLst>
            </p:cNvPr>
            <p:cNvSpPr/>
            <p:nvPr/>
          </p:nvSpPr>
          <p:spPr>
            <a:xfrm>
              <a:off x="6547019" y="437059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9" name="Oval 168">
              <a:extLst>
                <a:ext uri="{FF2B5EF4-FFF2-40B4-BE49-F238E27FC236}">
                  <a16:creationId xmlns:a16="http://schemas.microsoft.com/office/drawing/2014/main" xmlns="" id="{C65C5A56-565D-4FED-86C7-61E029782D70}"/>
                </a:ext>
              </a:extLst>
            </p:cNvPr>
            <p:cNvSpPr/>
            <p:nvPr/>
          </p:nvSpPr>
          <p:spPr>
            <a:xfrm>
              <a:off x="6668911" y="440249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0" name="Oval 169">
              <a:extLst>
                <a:ext uri="{FF2B5EF4-FFF2-40B4-BE49-F238E27FC236}">
                  <a16:creationId xmlns:a16="http://schemas.microsoft.com/office/drawing/2014/main" xmlns="" id="{81FD9B7B-B65B-4D62-873C-BD6A0CE31E0E}"/>
                </a:ext>
              </a:extLst>
            </p:cNvPr>
            <p:cNvSpPr/>
            <p:nvPr/>
          </p:nvSpPr>
          <p:spPr>
            <a:xfrm>
              <a:off x="6737625" y="4486190"/>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1" name="Oval 170">
              <a:extLst>
                <a:ext uri="{FF2B5EF4-FFF2-40B4-BE49-F238E27FC236}">
                  <a16:creationId xmlns:a16="http://schemas.microsoft.com/office/drawing/2014/main" xmlns="" id="{C491B24C-CD8C-431F-AFD7-1568D688B84C}"/>
                </a:ext>
              </a:extLst>
            </p:cNvPr>
            <p:cNvSpPr/>
            <p:nvPr/>
          </p:nvSpPr>
          <p:spPr>
            <a:xfrm>
              <a:off x="6770292" y="4608273"/>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2" name="Oval 171">
              <a:extLst>
                <a:ext uri="{FF2B5EF4-FFF2-40B4-BE49-F238E27FC236}">
                  <a16:creationId xmlns:a16="http://schemas.microsoft.com/office/drawing/2014/main" xmlns="" id="{1D4C90C1-969B-452C-ACC9-C3F4D112BD6E}"/>
                </a:ext>
              </a:extLst>
            </p:cNvPr>
            <p:cNvSpPr/>
            <p:nvPr/>
          </p:nvSpPr>
          <p:spPr>
            <a:xfrm>
              <a:off x="6760484" y="471146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3" name="Oval 172">
              <a:extLst>
                <a:ext uri="{FF2B5EF4-FFF2-40B4-BE49-F238E27FC236}">
                  <a16:creationId xmlns:a16="http://schemas.microsoft.com/office/drawing/2014/main" xmlns="" id="{9E544F30-9985-47D2-B326-FBCE453BC36C}"/>
                </a:ext>
              </a:extLst>
            </p:cNvPr>
            <p:cNvSpPr/>
            <p:nvPr/>
          </p:nvSpPr>
          <p:spPr>
            <a:xfrm>
              <a:off x="6763215" y="4833550"/>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4" name="Oval 173">
              <a:extLst>
                <a:ext uri="{FF2B5EF4-FFF2-40B4-BE49-F238E27FC236}">
                  <a16:creationId xmlns:a16="http://schemas.microsoft.com/office/drawing/2014/main" xmlns="" id="{047C051C-C056-415B-B997-514B66265327}"/>
                </a:ext>
              </a:extLst>
            </p:cNvPr>
            <p:cNvSpPr/>
            <p:nvPr/>
          </p:nvSpPr>
          <p:spPr>
            <a:xfrm>
              <a:off x="5666236" y="4461313"/>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5" name="Oval 174">
              <a:extLst>
                <a:ext uri="{FF2B5EF4-FFF2-40B4-BE49-F238E27FC236}">
                  <a16:creationId xmlns:a16="http://schemas.microsoft.com/office/drawing/2014/main" xmlns="" id="{F1D49365-037B-4A07-9462-48384C784865}"/>
                </a:ext>
              </a:extLst>
            </p:cNvPr>
            <p:cNvSpPr/>
            <p:nvPr/>
          </p:nvSpPr>
          <p:spPr>
            <a:xfrm>
              <a:off x="5618193" y="4659285"/>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6" name="Oval 175">
              <a:extLst>
                <a:ext uri="{FF2B5EF4-FFF2-40B4-BE49-F238E27FC236}">
                  <a16:creationId xmlns:a16="http://schemas.microsoft.com/office/drawing/2014/main" xmlns="" id="{3BA3A0D0-ED09-4B66-8EC3-EE55FB08A524}"/>
                </a:ext>
              </a:extLst>
            </p:cNvPr>
            <p:cNvSpPr/>
            <p:nvPr/>
          </p:nvSpPr>
          <p:spPr>
            <a:xfrm>
              <a:off x="5618193" y="477998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7" name="Oval 176">
              <a:extLst>
                <a:ext uri="{FF2B5EF4-FFF2-40B4-BE49-F238E27FC236}">
                  <a16:creationId xmlns:a16="http://schemas.microsoft.com/office/drawing/2014/main" xmlns="" id="{0467E963-6A1F-48F4-B69A-1A086474DE2B}"/>
                </a:ext>
              </a:extLst>
            </p:cNvPr>
            <p:cNvSpPr/>
            <p:nvPr/>
          </p:nvSpPr>
          <p:spPr>
            <a:xfrm>
              <a:off x="5613766" y="454802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8" name="Oval 177">
              <a:extLst>
                <a:ext uri="{FF2B5EF4-FFF2-40B4-BE49-F238E27FC236}">
                  <a16:creationId xmlns:a16="http://schemas.microsoft.com/office/drawing/2014/main" xmlns="" id="{CD1B5064-747E-4A98-A3D4-C9166F8B960F}"/>
                </a:ext>
              </a:extLst>
            </p:cNvPr>
            <p:cNvSpPr/>
            <p:nvPr/>
          </p:nvSpPr>
          <p:spPr>
            <a:xfrm>
              <a:off x="5611394" y="490910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9" name="Oval 178">
              <a:extLst>
                <a:ext uri="{FF2B5EF4-FFF2-40B4-BE49-F238E27FC236}">
                  <a16:creationId xmlns:a16="http://schemas.microsoft.com/office/drawing/2014/main" xmlns="" id="{C564A759-4875-48DC-802B-E559DE0391A1}"/>
                </a:ext>
              </a:extLst>
            </p:cNvPr>
            <p:cNvSpPr/>
            <p:nvPr/>
          </p:nvSpPr>
          <p:spPr>
            <a:xfrm>
              <a:off x="6689067" y="5430857"/>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0" name="Oval 179">
              <a:extLst>
                <a:ext uri="{FF2B5EF4-FFF2-40B4-BE49-F238E27FC236}">
                  <a16:creationId xmlns:a16="http://schemas.microsoft.com/office/drawing/2014/main" xmlns="" id="{978C915E-4E37-41E8-B335-BC50599261D4}"/>
                </a:ext>
              </a:extLst>
            </p:cNvPr>
            <p:cNvSpPr/>
            <p:nvPr/>
          </p:nvSpPr>
          <p:spPr>
            <a:xfrm>
              <a:off x="6759681" y="4954767"/>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1" name="Oval 180">
              <a:extLst>
                <a:ext uri="{FF2B5EF4-FFF2-40B4-BE49-F238E27FC236}">
                  <a16:creationId xmlns:a16="http://schemas.microsoft.com/office/drawing/2014/main" xmlns="" id="{8499E8EA-7F51-413F-AE6E-09CAD59C761F}"/>
                </a:ext>
              </a:extLst>
            </p:cNvPr>
            <p:cNvSpPr/>
            <p:nvPr/>
          </p:nvSpPr>
          <p:spPr>
            <a:xfrm>
              <a:off x="5618790" y="5031202"/>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2" name="Oval 181">
              <a:extLst>
                <a:ext uri="{FF2B5EF4-FFF2-40B4-BE49-F238E27FC236}">
                  <a16:creationId xmlns:a16="http://schemas.microsoft.com/office/drawing/2014/main" xmlns="" id="{0A709C0A-86C6-4694-A652-304E972F3FCF}"/>
                </a:ext>
              </a:extLst>
            </p:cNvPr>
            <p:cNvSpPr/>
            <p:nvPr/>
          </p:nvSpPr>
          <p:spPr>
            <a:xfrm>
              <a:off x="6770292" y="508289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3" name="Oval 182">
              <a:extLst>
                <a:ext uri="{FF2B5EF4-FFF2-40B4-BE49-F238E27FC236}">
                  <a16:creationId xmlns:a16="http://schemas.microsoft.com/office/drawing/2014/main" xmlns="" id="{6EE7E305-1612-49DE-848E-492FBABD4495}"/>
                </a:ext>
              </a:extLst>
            </p:cNvPr>
            <p:cNvSpPr/>
            <p:nvPr/>
          </p:nvSpPr>
          <p:spPr>
            <a:xfrm>
              <a:off x="5611394" y="5147749"/>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4" name="Oval 183">
              <a:extLst>
                <a:ext uri="{FF2B5EF4-FFF2-40B4-BE49-F238E27FC236}">
                  <a16:creationId xmlns:a16="http://schemas.microsoft.com/office/drawing/2014/main" xmlns="" id="{46855270-FB25-4D06-8AE4-5E1B48366838}"/>
                </a:ext>
              </a:extLst>
            </p:cNvPr>
            <p:cNvSpPr/>
            <p:nvPr/>
          </p:nvSpPr>
          <p:spPr>
            <a:xfrm>
              <a:off x="5618193" y="5268337"/>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5" name="Oval 184">
              <a:extLst>
                <a:ext uri="{FF2B5EF4-FFF2-40B4-BE49-F238E27FC236}">
                  <a16:creationId xmlns:a16="http://schemas.microsoft.com/office/drawing/2014/main" xmlns="" id="{120276BB-BB21-4D7E-9F69-94719335DA1F}"/>
                </a:ext>
              </a:extLst>
            </p:cNvPr>
            <p:cNvSpPr/>
            <p:nvPr/>
          </p:nvSpPr>
          <p:spPr>
            <a:xfrm>
              <a:off x="6770291" y="5198728"/>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6" name="Oval 185">
              <a:extLst>
                <a:ext uri="{FF2B5EF4-FFF2-40B4-BE49-F238E27FC236}">
                  <a16:creationId xmlns:a16="http://schemas.microsoft.com/office/drawing/2014/main" xmlns="" id="{50879105-8277-423B-85B8-339685E5EAD8}"/>
                </a:ext>
              </a:extLst>
            </p:cNvPr>
            <p:cNvSpPr/>
            <p:nvPr/>
          </p:nvSpPr>
          <p:spPr>
            <a:xfrm>
              <a:off x="5669738" y="539906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7" name="Oval 186">
              <a:extLst>
                <a:ext uri="{FF2B5EF4-FFF2-40B4-BE49-F238E27FC236}">
                  <a16:creationId xmlns:a16="http://schemas.microsoft.com/office/drawing/2014/main" xmlns="" id="{9104BA96-311C-4F62-B7FF-0E6CED36BF0D}"/>
                </a:ext>
              </a:extLst>
            </p:cNvPr>
            <p:cNvSpPr/>
            <p:nvPr/>
          </p:nvSpPr>
          <p:spPr>
            <a:xfrm>
              <a:off x="6747958" y="531576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8" name="Oval 187">
              <a:extLst>
                <a:ext uri="{FF2B5EF4-FFF2-40B4-BE49-F238E27FC236}">
                  <a16:creationId xmlns:a16="http://schemas.microsoft.com/office/drawing/2014/main" xmlns="" id="{5749154F-4981-4AF9-8EC5-24358BC1A15F}"/>
                </a:ext>
              </a:extLst>
            </p:cNvPr>
            <p:cNvSpPr/>
            <p:nvPr/>
          </p:nvSpPr>
          <p:spPr>
            <a:xfrm>
              <a:off x="5931463" y="548723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9" name="Oval 188">
              <a:extLst>
                <a:ext uri="{FF2B5EF4-FFF2-40B4-BE49-F238E27FC236}">
                  <a16:creationId xmlns:a16="http://schemas.microsoft.com/office/drawing/2014/main" xmlns="" id="{6A0047C5-A084-4EFC-ABBA-95980C64FADD}"/>
                </a:ext>
              </a:extLst>
            </p:cNvPr>
            <p:cNvSpPr/>
            <p:nvPr/>
          </p:nvSpPr>
          <p:spPr>
            <a:xfrm>
              <a:off x="5784633" y="5473268"/>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0" name="Oval 189">
              <a:extLst>
                <a:ext uri="{FF2B5EF4-FFF2-40B4-BE49-F238E27FC236}">
                  <a16:creationId xmlns:a16="http://schemas.microsoft.com/office/drawing/2014/main" xmlns="" id="{8BA46727-CC86-4E78-A8B4-957BB6BA6B86}"/>
                </a:ext>
              </a:extLst>
            </p:cNvPr>
            <p:cNvSpPr/>
            <p:nvPr/>
          </p:nvSpPr>
          <p:spPr>
            <a:xfrm>
              <a:off x="6086750" y="548279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1" name="Oval 190">
              <a:extLst>
                <a:ext uri="{FF2B5EF4-FFF2-40B4-BE49-F238E27FC236}">
                  <a16:creationId xmlns:a16="http://schemas.microsoft.com/office/drawing/2014/main" xmlns="" id="{BC9DD39C-12A4-46AD-88D1-6AA186DEDC63}"/>
                </a:ext>
              </a:extLst>
            </p:cNvPr>
            <p:cNvSpPr/>
            <p:nvPr/>
          </p:nvSpPr>
          <p:spPr>
            <a:xfrm>
              <a:off x="6262606" y="54827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 name="Oval 191">
              <a:extLst>
                <a:ext uri="{FF2B5EF4-FFF2-40B4-BE49-F238E27FC236}">
                  <a16:creationId xmlns:a16="http://schemas.microsoft.com/office/drawing/2014/main" xmlns="" id="{B024DD96-DDB5-475C-8D5D-68171A2D3A92}"/>
                </a:ext>
              </a:extLst>
            </p:cNvPr>
            <p:cNvSpPr/>
            <p:nvPr/>
          </p:nvSpPr>
          <p:spPr>
            <a:xfrm>
              <a:off x="6395034" y="5469139"/>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3" name="Oval 192">
              <a:extLst>
                <a:ext uri="{FF2B5EF4-FFF2-40B4-BE49-F238E27FC236}">
                  <a16:creationId xmlns:a16="http://schemas.microsoft.com/office/drawing/2014/main" xmlns="" id="{03FC0824-1074-423D-AB38-BAB0067755DD}"/>
                </a:ext>
              </a:extLst>
            </p:cNvPr>
            <p:cNvSpPr/>
            <p:nvPr/>
          </p:nvSpPr>
          <p:spPr>
            <a:xfrm>
              <a:off x="6560734" y="5475792"/>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4" name="Group 193">
            <a:extLst>
              <a:ext uri="{FF2B5EF4-FFF2-40B4-BE49-F238E27FC236}">
                <a16:creationId xmlns:a16="http://schemas.microsoft.com/office/drawing/2014/main" xmlns="" id="{55EE5414-651B-4457-8C4D-166CCF51AB6E}"/>
              </a:ext>
            </a:extLst>
          </p:cNvPr>
          <p:cNvGrpSpPr/>
          <p:nvPr/>
        </p:nvGrpSpPr>
        <p:grpSpPr>
          <a:xfrm>
            <a:off x="860949" y="484197"/>
            <a:ext cx="3944324" cy="895536"/>
            <a:chOff x="1161002" y="546887"/>
            <a:chExt cx="2664126" cy="895536"/>
          </a:xfrm>
        </p:grpSpPr>
        <p:sp>
          <p:nvSpPr>
            <p:cNvPr id="195" name="TextBox 194">
              <a:extLst>
                <a:ext uri="{FF2B5EF4-FFF2-40B4-BE49-F238E27FC236}">
                  <a16:creationId xmlns:a16="http://schemas.microsoft.com/office/drawing/2014/main" xmlns="" id="{B0D45A3E-365C-4ADB-8E90-58CA288051FB}"/>
                </a:ext>
              </a:extLst>
            </p:cNvPr>
            <p:cNvSpPr txBox="1"/>
            <p:nvPr/>
          </p:nvSpPr>
          <p:spPr>
            <a:xfrm>
              <a:off x="1807707" y="546887"/>
              <a:ext cx="20174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srgbClr val="0055A6"/>
                </a:solidFill>
                <a:effectLst/>
                <a:uLnTx/>
                <a:uFillTx/>
                <a:latin typeface="Calibri" panose="020F0502020204030204" pitchFamily="34" charset="0"/>
                <a:cs typeface="Calibri" panose="020F0502020204030204" pitchFamily="34" charset="0"/>
              </a:endParaRPr>
            </a:p>
          </p:txBody>
        </p:sp>
        <p:sp>
          <p:nvSpPr>
            <p:cNvPr id="196" name="TextBox 195">
              <a:extLst>
                <a:ext uri="{FF2B5EF4-FFF2-40B4-BE49-F238E27FC236}">
                  <a16:creationId xmlns:a16="http://schemas.microsoft.com/office/drawing/2014/main" xmlns="" id="{355E9787-2D05-40A2-9ED4-A108995580DE}"/>
                </a:ext>
              </a:extLst>
            </p:cNvPr>
            <p:cNvSpPr txBox="1"/>
            <p:nvPr/>
          </p:nvSpPr>
          <p:spPr>
            <a:xfrm>
              <a:off x="1161002" y="796092"/>
              <a:ext cx="20174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rPr>
                <a:t>ÁNH SÁNG</a:t>
              </a:r>
              <a:endParaRPr kumimoji="0" lang="vi-VN" sz="36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98" name="Group 197">
            <a:extLst>
              <a:ext uri="{FF2B5EF4-FFF2-40B4-BE49-F238E27FC236}">
                <a16:creationId xmlns:a16="http://schemas.microsoft.com/office/drawing/2014/main" xmlns="" id="{FF6C3AF1-C440-4BEB-AB8F-919AB4382611}"/>
              </a:ext>
            </a:extLst>
          </p:cNvPr>
          <p:cNvGrpSpPr/>
          <p:nvPr/>
        </p:nvGrpSpPr>
        <p:grpSpPr>
          <a:xfrm>
            <a:off x="519798" y="1934648"/>
            <a:ext cx="1301832" cy="1307362"/>
            <a:chOff x="1418899" y="1821327"/>
            <a:chExt cx="1301832" cy="1307362"/>
          </a:xfrm>
        </p:grpSpPr>
        <p:grpSp>
          <p:nvGrpSpPr>
            <p:cNvPr id="205" name="Group 204">
              <a:extLst>
                <a:ext uri="{FF2B5EF4-FFF2-40B4-BE49-F238E27FC236}">
                  <a16:creationId xmlns:a16="http://schemas.microsoft.com/office/drawing/2014/main" xmlns="" id="{B2C40776-E62B-4B71-838F-C638718761EF}"/>
                </a:ext>
              </a:extLst>
            </p:cNvPr>
            <p:cNvGrpSpPr/>
            <p:nvPr/>
          </p:nvGrpSpPr>
          <p:grpSpPr>
            <a:xfrm>
              <a:off x="1418899" y="1821327"/>
              <a:ext cx="1301832" cy="1307362"/>
              <a:chOff x="1682592" y="1817834"/>
              <a:chExt cx="1301832" cy="1307362"/>
            </a:xfrm>
          </p:grpSpPr>
          <p:sp>
            <p:nvSpPr>
              <p:cNvPr id="207" name="Rectangle: Rounded Corners 206">
                <a:extLst>
                  <a:ext uri="{FF2B5EF4-FFF2-40B4-BE49-F238E27FC236}">
                    <a16:creationId xmlns:a16="http://schemas.microsoft.com/office/drawing/2014/main" xmlns="" id="{D678BC0B-BCC1-49FB-B346-E3E9E95CD4DF}"/>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8" name="Rectangle: Rounded Corners 207">
                <a:extLst>
                  <a:ext uri="{FF2B5EF4-FFF2-40B4-BE49-F238E27FC236}">
                    <a16:creationId xmlns:a16="http://schemas.microsoft.com/office/drawing/2014/main" xmlns="" id="{8D129F5B-4D91-4427-8BB3-27D5190DC98D}"/>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6" name="Rectangle: Rounded Corners 205">
              <a:extLst>
                <a:ext uri="{FF2B5EF4-FFF2-40B4-BE49-F238E27FC236}">
                  <a16:creationId xmlns:a16="http://schemas.microsoft.com/office/drawing/2014/main" xmlns="" id="{F6AF7421-CA5C-43A7-A6D6-D14B04EC71A2}"/>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4" name="TextBox 203">
            <a:extLst>
              <a:ext uri="{FF2B5EF4-FFF2-40B4-BE49-F238E27FC236}">
                <a16:creationId xmlns:a16="http://schemas.microsoft.com/office/drawing/2014/main" xmlns="" id="{50AB5A02-BD19-4CC5-8E53-6A3416CF8E38}"/>
              </a:ext>
            </a:extLst>
          </p:cNvPr>
          <p:cNvSpPr txBox="1"/>
          <p:nvPr/>
        </p:nvSpPr>
        <p:spPr>
          <a:xfrm>
            <a:off x="1949202" y="1785269"/>
            <a:ext cx="382601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Nêu</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được</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vật</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tự</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phát</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sáng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vật</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được</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chiếu</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sáng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p>
        </p:txBody>
      </p:sp>
      <p:grpSp>
        <p:nvGrpSpPr>
          <p:cNvPr id="210" name="Group 209">
            <a:extLst>
              <a:ext uri="{FF2B5EF4-FFF2-40B4-BE49-F238E27FC236}">
                <a16:creationId xmlns:a16="http://schemas.microsoft.com/office/drawing/2014/main" xmlns="" id="{8F094E7B-688F-40CE-B8F2-5280E10BC3CD}"/>
              </a:ext>
            </a:extLst>
          </p:cNvPr>
          <p:cNvGrpSpPr/>
          <p:nvPr/>
        </p:nvGrpSpPr>
        <p:grpSpPr>
          <a:xfrm>
            <a:off x="6416784" y="1825399"/>
            <a:ext cx="1301832" cy="1307362"/>
            <a:chOff x="1418899" y="1821327"/>
            <a:chExt cx="1301832" cy="1307362"/>
          </a:xfrm>
        </p:grpSpPr>
        <p:grpSp>
          <p:nvGrpSpPr>
            <p:cNvPr id="217" name="Group 216">
              <a:extLst>
                <a:ext uri="{FF2B5EF4-FFF2-40B4-BE49-F238E27FC236}">
                  <a16:creationId xmlns:a16="http://schemas.microsoft.com/office/drawing/2014/main" xmlns="" id="{8E2C2966-81A7-473A-A9B8-0394CA55B579}"/>
                </a:ext>
              </a:extLst>
            </p:cNvPr>
            <p:cNvGrpSpPr/>
            <p:nvPr/>
          </p:nvGrpSpPr>
          <p:grpSpPr>
            <a:xfrm>
              <a:off x="1418899" y="1821327"/>
              <a:ext cx="1301832" cy="1307362"/>
              <a:chOff x="1682592" y="1817834"/>
              <a:chExt cx="1301832" cy="1307362"/>
            </a:xfrm>
          </p:grpSpPr>
          <p:sp>
            <p:nvSpPr>
              <p:cNvPr id="219" name="Rectangle: Rounded Corners 218">
                <a:extLst>
                  <a:ext uri="{FF2B5EF4-FFF2-40B4-BE49-F238E27FC236}">
                    <a16:creationId xmlns:a16="http://schemas.microsoft.com/office/drawing/2014/main" xmlns="" id="{43912B95-6AFB-4B9B-9C5F-1A66EB3C6C1F}"/>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0" name="Rectangle: Rounded Corners 219">
                <a:extLst>
                  <a:ext uri="{FF2B5EF4-FFF2-40B4-BE49-F238E27FC236}">
                    <a16:creationId xmlns:a16="http://schemas.microsoft.com/office/drawing/2014/main" xmlns="" id="{07BFFB9D-18E7-4543-8888-BBBFD349D2D2}"/>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18" name="Rectangle: Rounded Corners 217">
              <a:extLst>
                <a:ext uri="{FF2B5EF4-FFF2-40B4-BE49-F238E27FC236}">
                  <a16:creationId xmlns:a16="http://schemas.microsoft.com/office/drawing/2014/main" xmlns="" id="{65DD5965-1924-4E7A-A552-716CC3087554}"/>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16" name="TextBox 215">
            <a:extLst>
              <a:ext uri="{FF2B5EF4-FFF2-40B4-BE49-F238E27FC236}">
                <a16:creationId xmlns:a16="http://schemas.microsoft.com/office/drawing/2014/main" xmlns="" id="{89012F65-685B-4827-B1A1-0B1AD16B84AE}"/>
              </a:ext>
            </a:extLst>
          </p:cNvPr>
          <p:cNvSpPr txBox="1"/>
          <p:nvPr/>
        </p:nvSpPr>
        <p:spPr>
          <a:xfrm>
            <a:off x="7792336" y="1396201"/>
            <a:ext cx="419374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Biết vật cho ánh sáng truyền qua, vật không cho ánh sáng truyền qua.</a:t>
            </a:r>
            <a:endPar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grpSp>
        <p:nvGrpSpPr>
          <p:cNvPr id="222" name="Group 221">
            <a:extLst>
              <a:ext uri="{FF2B5EF4-FFF2-40B4-BE49-F238E27FC236}">
                <a16:creationId xmlns:a16="http://schemas.microsoft.com/office/drawing/2014/main" xmlns="" id="{F2C19AD7-8C7E-47D5-9BFC-286D183F9A97}"/>
              </a:ext>
            </a:extLst>
          </p:cNvPr>
          <p:cNvGrpSpPr/>
          <p:nvPr/>
        </p:nvGrpSpPr>
        <p:grpSpPr>
          <a:xfrm>
            <a:off x="558286" y="3922607"/>
            <a:ext cx="1301832" cy="1307362"/>
            <a:chOff x="1418899" y="1821327"/>
            <a:chExt cx="1301832" cy="1307362"/>
          </a:xfrm>
        </p:grpSpPr>
        <p:grpSp>
          <p:nvGrpSpPr>
            <p:cNvPr id="229" name="Group 228">
              <a:extLst>
                <a:ext uri="{FF2B5EF4-FFF2-40B4-BE49-F238E27FC236}">
                  <a16:creationId xmlns:a16="http://schemas.microsoft.com/office/drawing/2014/main" xmlns="" id="{1FF93F1A-CE4A-4E45-8364-61988011A983}"/>
                </a:ext>
              </a:extLst>
            </p:cNvPr>
            <p:cNvGrpSpPr/>
            <p:nvPr/>
          </p:nvGrpSpPr>
          <p:grpSpPr>
            <a:xfrm>
              <a:off x="1418899" y="1821327"/>
              <a:ext cx="1301832" cy="1307362"/>
              <a:chOff x="1682592" y="1817834"/>
              <a:chExt cx="1301832" cy="1307362"/>
            </a:xfrm>
          </p:grpSpPr>
          <p:sp>
            <p:nvSpPr>
              <p:cNvPr id="234" name="Rectangle: Rounded Corners 233">
                <a:extLst>
                  <a:ext uri="{FF2B5EF4-FFF2-40B4-BE49-F238E27FC236}">
                    <a16:creationId xmlns:a16="http://schemas.microsoft.com/office/drawing/2014/main" xmlns="" id="{CC38839B-801A-4C4E-923B-3FE26691F026}"/>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5" name="Rectangle: Rounded Corners 234">
                <a:extLst>
                  <a:ext uri="{FF2B5EF4-FFF2-40B4-BE49-F238E27FC236}">
                    <a16:creationId xmlns:a16="http://schemas.microsoft.com/office/drawing/2014/main" xmlns="" id="{F6C94401-9628-4857-8D93-C985B100C41D}"/>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33" name="Rectangle: Rounded Corners 232">
              <a:extLst>
                <a:ext uri="{FF2B5EF4-FFF2-40B4-BE49-F238E27FC236}">
                  <a16:creationId xmlns:a16="http://schemas.microsoft.com/office/drawing/2014/main" xmlns="" id="{54B5EB3E-116A-4AFE-BC47-23302104AD75}"/>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28" name="TextBox 227">
            <a:extLst>
              <a:ext uri="{FF2B5EF4-FFF2-40B4-BE49-F238E27FC236}">
                <a16:creationId xmlns:a16="http://schemas.microsoft.com/office/drawing/2014/main" xmlns="" id="{E84627A6-21E9-4636-931C-96E903E927D1}"/>
              </a:ext>
            </a:extLst>
          </p:cNvPr>
          <p:cNvSpPr txBox="1"/>
          <p:nvPr/>
        </p:nvSpPr>
        <p:spPr>
          <a:xfrm>
            <a:off x="1931752" y="3919706"/>
            <a:ext cx="3933387"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Biết</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được</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ánh</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sáng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truyền</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theo</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đường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thẳng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p>
        </p:txBody>
      </p:sp>
      <p:grpSp>
        <p:nvGrpSpPr>
          <p:cNvPr id="249" name="Group 248">
            <a:extLst>
              <a:ext uri="{FF2B5EF4-FFF2-40B4-BE49-F238E27FC236}">
                <a16:creationId xmlns:a16="http://schemas.microsoft.com/office/drawing/2014/main" xmlns="" id="{2FF5510C-A56C-4BA3-ACE6-1B6F17598E5A}"/>
              </a:ext>
            </a:extLst>
          </p:cNvPr>
          <p:cNvGrpSpPr/>
          <p:nvPr/>
        </p:nvGrpSpPr>
        <p:grpSpPr>
          <a:xfrm>
            <a:off x="6358501" y="3935597"/>
            <a:ext cx="1301832" cy="1307362"/>
            <a:chOff x="1418899" y="1821327"/>
            <a:chExt cx="1301832" cy="1307362"/>
          </a:xfrm>
        </p:grpSpPr>
        <p:grpSp>
          <p:nvGrpSpPr>
            <p:cNvPr id="256" name="Group 255">
              <a:extLst>
                <a:ext uri="{FF2B5EF4-FFF2-40B4-BE49-F238E27FC236}">
                  <a16:creationId xmlns:a16="http://schemas.microsoft.com/office/drawing/2014/main" xmlns="" id="{F1D79A4B-7A6D-4C9B-97D2-699DAFB26F8C}"/>
                </a:ext>
              </a:extLst>
            </p:cNvPr>
            <p:cNvGrpSpPr/>
            <p:nvPr/>
          </p:nvGrpSpPr>
          <p:grpSpPr>
            <a:xfrm>
              <a:off x="1418899" y="1821327"/>
              <a:ext cx="1301832" cy="1307362"/>
              <a:chOff x="1682592" y="1817834"/>
              <a:chExt cx="1301832" cy="1307362"/>
            </a:xfrm>
          </p:grpSpPr>
          <p:sp>
            <p:nvSpPr>
              <p:cNvPr id="258" name="Rectangle: Rounded Corners 257">
                <a:extLst>
                  <a:ext uri="{FF2B5EF4-FFF2-40B4-BE49-F238E27FC236}">
                    <a16:creationId xmlns:a16="http://schemas.microsoft.com/office/drawing/2014/main" xmlns="" id="{19F2AD10-3AB7-4CD8-A468-9FAC2C56ED4B}"/>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9" name="Rectangle: Rounded Corners 258">
                <a:extLst>
                  <a:ext uri="{FF2B5EF4-FFF2-40B4-BE49-F238E27FC236}">
                    <a16:creationId xmlns:a16="http://schemas.microsoft.com/office/drawing/2014/main" xmlns="" id="{72E9D71C-5004-4EB2-9057-81ECDD0520C1}"/>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57" name="Rectangle: Rounded Corners 256">
              <a:extLst>
                <a:ext uri="{FF2B5EF4-FFF2-40B4-BE49-F238E27FC236}">
                  <a16:creationId xmlns:a16="http://schemas.microsoft.com/office/drawing/2014/main" xmlns="" id="{FF270928-F055-4D4F-B262-08FBFDF92EF5}"/>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55" name="TextBox 254">
            <a:extLst>
              <a:ext uri="{FF2B5EF4-FFF2-40B4-BE49-F238E27FC236}">
                <a16:creationId xmlns:a16="http://schemas.microsoft.com/office/drawing/2014/main" xmlns="" id="{2B6B833C-AAC1-4A29-BE14-0835E15FF1FC}"/>
              </a:ext>
            </a:extLst>
          </p:cNvPr>
          <p:cNvSpPr txBox="1"/>
          <p:nvPr/>
        </p:nvSpPr>
        <p:spPr>
          <a:xfrm>
            <a:off x="7836232" y="3705863"/>
            <a:ext cx="416196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Biết được ta nhìn thấy vật khi có ánh sáng từ vật truyền tới mắt.</a:t>
            </a:r>
            <a:endPar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273" name="TextBox 272">
            <a:extLst>
              <a:ext uri="{FF2B5EF4-FFF2-40B4-BE49-F238E27FC236}">
                <a16:creationId xmlns:a16="http://schemas.microsoft.com/office/drawing/2014/main" xmlns="" id="{322869BE-BA99-416E-8BA8-AF1C79CA3ACB}"/>
              </a:ext>
            </a:extLst>
          </p:cNvPr>
          <p:cNvSpPr txBox="1"/>
          <p:nvPr/>
        </p:nvSpPr>
        <p:spPr>
          <a:xfrm>
            <a:off x="4397570" y="593383"/>
            <a:ext cx="45927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Yêu</a:t>
            </a:r>
            <a:r>
              <a:rPr kumimoji="0" lang="en-US" sz="45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5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cầu</a:t>
            </a:r>
            <a:r>
              <a:rPr kumimoji="0" lang="en-US" sz="45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5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cần</a:t>
            </a:r>
            <a:r>
              <a:rPr kumimoji="0" lang="en-US" sz="45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5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đạt</a:t>
            </a:r>
            <a:endParaRPr kumimoji="0" lang="vi-VN" sz="45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endParaRPr>
          </a:p>
        </p:txBody>
      </p:sp>
      <p:pic>
        <p:nvPicPr>
          <p:cNvPr id="275" name="Picture 274">
            <a:extLst>
              <a:ext uri="{FF2B5EF4-FFF2-40B4-BE49-F238E27FC236}">
                <a16:creationId xmlns:a16="http://schemas.microsoft.com/office/drawing/2014/main" xmlns="" id="{ADC44D30-8B32-4789-AEEF-D6A413BEDF87}"/>
              </a:ext>
            </a:extLst>
          </p:cNvPr>
          <p:cNvPicPr>
            <a:picLocks noChangeAspect="1"/>
          </p:cNvPicPr>
          <p:nvPr/>
        </p:nvPicPr>
        <p:blipFill rotWithShape="1">
          <a:blip r:embed="rId16">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4323" y1="85648" x2="64323" y2="85648"/>
                        <a14:backgroundMark x1="66094" y1="86852" x2="66250" y2="87222"/>
                        <a14:backgroundMark x1="69323" y1="89167" x2="70521" y2="89074"/>
                        <a14:backgroundMark x1="66094" y1="87593" x2="66563" y2="88333"/>
                        <a14:backgroundMark x1="66042" y1="86204" x2="66823" y2="87593"/>
                        <a14:backgroundMark x1="67604" y1="88056" x2="67865" y2="88148"/>
                      </a14:backgroundRemoval>
                    </a14:imgEffect>
                  </a14:imgLayer>
                </a14:imgProps>
              </a:ext>
            </a:extLst>
          </a:blip>
          <a:srcRect l="61334" t="71824" r="26567" b="7462"/>
          <a:stretch/>
        </p:blipFill>
        <p:spPr>
          <a:xfrm>
            <a:off x="11119532" y="114441"/>
            <a:ext cx="1154166" cy="1111427"/>
          </a:xfrm>
          <a:prstGeom prst="rect">
            <a:avLst/>
          </a:prstGeom>
        </p:spPr>
      </p:pic>
      <p:sp>
        <p:nvSpPr>
          <p:cNvPr id="277" name="Rectangle: Rounded Corners 276">
            <a:extLst>
              <a:ext uri="{FF2B5EF4-FFF2-40B4-BE49-F238E27FC236}">
                <a16:creationId xmlns:a16="http://schemas.microsoft.com/office/drawing/2014/main" xmlns="" id="{0896035F-42B3-4BD2-932A-0456F62C15B6}"/>
              </a:ext>
            </a:extLst>
          </p:cNvPr>
          <p:cNvSpPr/>
          <p:nvPr/>
        </p:nvSpPr>
        <p:spPr>
          <a:xfrm>
            <a:off x="4713550" y="5607471"/>
            <a:ext cx="2754360" cy="933407"/>
          </a:xfrm>
          <a:prstGeom prst="roundRect">
            <a:avLst>
              <a:gd name="adj" fmla="val 50000"/>
            </a:avLst>
          </a:prstGeom>
          <a:gradFill>
            <a:gsLst>
              <a:gs pos="0">
                <a:srgbClr val="FC74C0"/>
              </a:gs>
              <a:gs pos="42000">
                <a:srgbClr val="DF166C"/>
              </a:gs>
            </a:gsLst>
            <a:lin ang="5400000" scaled="1"/>
          </a:gradFill>
          <a:ln w="38100">
            <a:solidFill>
              <a:srgbClr val="F2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9" name="TextBox 278">
            <a:extLst>
              <a:ext uri="{FF2B5EF4-FFF2-40B4-BE49-F238E27FC236}">
                <a16:creationId xmlns:a16="http://schemas.microsoft.com/office/drawing/2014/main" xmlns="" id="{0E70B527-6A86-44C5-9A63-70BBD834BFD0}"/>
              </a:ext>
            </a:extLst>
          </p:cNvPr>
          <p:cNvSpPr txBox="1"/>
          <p:nvPr/>
        </p:nvSpPr>
        <p:spPr>
          <a:xfrm>
            <a:off x="4780607" y="5709282"/>
            <a:ext cx="265262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9Slide07 IcielBC Cubano Normal" panose="00000500000000000000" pitchFamily="2" charset="0"/>
                <a:ea typeface="+mn-ea"/>
                <a:cs typeface="+mn-cs"/>
              </a:rPr>
              <a:t>Bắt Đầu</a:t>
            </a:r>
            <a:endParaRPr kumimoji="0" lang="vi-VN" sz="4500" b="0" i="0" u="none" strike="noStrike" kern="1200" cap="none" spc="0" normalizeH="0" baseline="0" noProof="0">
              <a:ln>
                <a:noFill/>
              </a:ln>
              <a:solidFill>
                <a:prstClr val="white"/>
              </a:solidFill>
              <a:effectLst/>
              <a:uLnTx/>
              <a:uFillTx/>
              <a:latin typeface="Lobster" panose="020F0502020204030204" pitchFamily="2" charset="-93"/>
              <a:ea typeface="+mn-ea"/>
              <a:cs typeface="+mn-cs"/>
            </a:endParaRPr>
          </a:p>
        </p:txBody>
      </p:sp>
      <p:pic>
        <p:nvPicPr>
          <p:cNvPr id="143" name="Picture 142">
            <a:extLst>
              <a:ext uri="{FF2B5EF4-FFF2-40B4-BE49-F238E27FC236}">
                <a16:creationId xmlns:a16="http://schemas.microsoft.com/office/drawing/2014/main" xmlns="" id="{7558D3BB-0C38-4BE4-B12F-CA71FEA995F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20539716">
            <a:off x="842329" y="2217910"/>
            <a:ext cx="678425" cy="793313"/>
          </a:xfrm>
          <a:prstGeom prst="rect">
            <a:avLst/>
          </a:prstGeom>
        </p:spPr>
      </p:pic>
      <p:pic>
        <p:nvPicPr>
          <p:cNvPr id="144" name="Picture 143">
            <a:extLst>
              <a:ext uri="{FF2B5EF4-FFF2-40B4-BE49-F238E27FC236}">
                <a16:creationId xmlns:a16="http://schemas.microsoft.com/office/drawing/2014/main" xmlns="" id="{9F2D404F-23CB-4FC6-BC24-FFF60A020045}"/>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36759" b="44352" l="43594" r="48177">
                        <a14:foregroundMark x1="45052" y1="36759" x2="45052" y2="36759"/>
                      </a14:backgroundRemoval>
                    </a14:imgEffect>
                  </a14:imgLayer>
                </a14:imgProps>
              </a:ext>
            </a:extLst>
          </a:blip>
          <a:srcRect l="43059" t="36230" r="51234" b="54734"/>
          <a:stretch/>
        </p:blipFill>
        <p:spPr>
          <a:xfrm>
            <a:off x="786194" y="4219771"/>
            <a:ext cx="929853" cy="827991"/>
          </a:xfrm>
          <a:prstGeom prst="rect">
            <a:avLst/>
          </a:prstGeom>
        </p:spPr>
      </p:pic>
      <p:pic>
        <p:nvPicPr>
          <p:cNvPr id="145" name="Picture 144">
            <a:extLst>
              <a:ext uri="{FF2B5EF4-FFF2-40B4-BE49-F238E27FC236}">
                <a16:creationId xmlns:a16="http://schemas.microsoft.com/office/drawing/2014/main" xmlns="" id="{E0420188-87F1-4826-97E0-D208465B64E0}"/>
              </a:ext>
            </a:extLst>
          </p:cNvPr>
          <p:cNvPicPr>
            <a:picLocks noChangeAspect="1"/>
          </p:cNvPicPr>
          <p:nvPr/>
        </p:nvPicPr>
        <p:blipFill rotWithShape="1">
          <a:blip r:embed="rId20">
            <a:extLst>
              <a:ext uri="{BEBA8EAE-BF5A-486C-A8C5-ECC9F3942E4B}">
                <a14:imgProps xmlns:a14="http://schemas.microsoft.com/office/drawing/2010/main">
                  <a14:imgLayer r:embed="rId18">
                    <a14:imgEffect>
                      <a14:backgroundRemoval t="55185" b="61944" l="54844" r="59167">
                        <a14:foregroundMark x1="57396" y1="55185" x2="57396" y2="55185"/>
                      </a14:backgroundRemoval>
                    </a14:imgEffect>
                  </a14:imgLayer>
                </a14:imgProps>
              </a:ext>
            </a:extLst>
          </a:blip>
          <a:srcRect l="54311" t="54482" r="40250" b="37169"/>
          <a:stretch/>
        </p:blipFill>
        <p:spPr>
          <a:xfrm rot="1593645">
            <a:off x="6676784" y="2096617"/>
            <a:ext cx="807439" cy="697009"/>
          </a:xfrm>
          <a:prstGeom prst="rect">
            <a:avLst/>
          </a:prstGeom>
        </p:spPr>
      </p:pic>
      <p:pic>
        <p:nvPicPr>
          <p:cNvPr id="146" name="Picture 145">
            <a:extLst>
              <a:ext uri="{FF2B5EF4-FFF2-40B4-BE49-F238E27FC236}">
                <a16:creationId xmlns:a16="http://schemas.microsoft.com/office/drawing/2014/main" xmlns="" id="{3D10A516-0A10-40A4-BC75-011388124C6D}"/>
              </a:ext>
            </a:extLst>
          </p:cNvPr>
          <p:cNvPicPr>
            <a:picLocks noChangeAspect="1"/>
          </p:cNvPicPr>
          <p:nvPr/>
        </p:nvPicPr>
        <p:blipFill rotWithShape="1">
          <a:blip r:embed="rId21">
            <a:extLst>
              <a:ext uri="{BEBA8EAE-BF5A-486C-A8C5-ECC9F3942E4B}">
                <a14:imgProps xmlns:a14="http://schemas.microsoft.com/office/drawing/2010/main">
                  <a14:imgLayer r:embed="rId18">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rot="877328">
            <a:off x="6606336" y="4187126"/>
            <a:ext cx="848858" cy="685671"/>
          </a:xfrm>
          <a:prstGeom prst="rect">
            <a:avLst/>
          </a:prstGeom>
        </p:spPr>
      </p:pic>
    </p:spTree>
    <p:extLst>
      <p:ext uri="{BB962C8B-B14F-4D97-AF65-F5344CB8AC3E}">
        <p14:creationId xmlns:p14="http://schemas.microsoft.com/office/powerpoint/2010/main" val="13416743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300"/>
                                  </p:stCondLst>
                                  <p:childTnLst>
                                    <p:set>
                                      <p:cBhvr>
                                        <p:cTn id="6" dur="1" fill="hold">
                                          <p:stCondLst>
                                            <p:cond delay="0"/>
                                          </p:stCondLst>
                                        </p:cTn>
                                        <p:tgtEl>
                                          <p:spTgt spid="143"/>
                                        </p:tgtEl>
                                        <p:attrNameLst>
                                          <p:attrName>style.visibility</p:attrName>
                                        </p:attrNameLst>
                                      </p:cBhvr>
                                      <p:to>
                                        <p:strVal val="visible"/>
                                      </p:to>
                                    </p:set>
                                    <p:anim calcmode="lin" valueType="num">
                                      <p:cBhvr additive="base">
                                        <p:cTn id="7" dur="1000" fill="hold"/>
                                        <p:tgtEl>
                                          <p:spTgt spid="143"/>
                                        </p:tgtEl>
                                        <p:attrNameLst>
                                          <p:attrName>ppt_x</p:attrName>
                                        </p:attrNameLst>
                                      </p:cBhvr>
                                      <p:tavLst>
                                        <p:tav tm="0">
                                          <p:val>
                                            <p:strVal val="#ppt_x"/>
                                          </p:val>
                                        </p:tav>
                                        <p:tav tm="100000">
                                          <p:val>
                                            <p:strVal val="#ppt_x"/>
                                          </p:val>
                                        </p:tav>
                                      </p:tavLst>
                                    </p:anim>
                                    <p:anim calcmode="lin" valueType="num">
                                      <p:cBhvr additive="base">
                                        <p:cTn id="8" dur="1000" fill="hold"/>
                                        <p:tgtEl>
                                          <p:spTgt spid="14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40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1000" fill="hold"/>
                                        <p:tgtEl>
                                          <p:spTgt spid="144"/>
                                        </p:tgtEl>
                                        <p:attrNameLst>
                                          <p:attrName>ppt_x</p:attrName>
                                        </p:attrNameLst>
                                      </p:cBhvr>
                                      <p:tavLst>
                                        <p:tav tm="0">
                                          <p:val>
                                            <p:strVal val="#ppt_x"/>
                                          </p:val>
                                        </p:tav>
                                        <p:tav tm="100000">
                                          <p:val>
                                            <p:strVal val="#ppt_x"/>
                                          </p:val>
                                        </p:tav>
                                      </p:tavLst>
                                    </p:anim>
                                    <p:anim calcmode="lin" valueType="num">
                                      <p:cBhvr additive="base">
                                        <p:cTn id="12" dur="1000" fill="hold"/>
                                        <p:tgtEl>
                                          <p:spTgt spid="14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145"/>
                                        </p:tgtEl>
                                        <p:attrNameLst>
                                          <p:attrName>style.visibility</p:attrName>
                                        </p:attrNameLst>
                                      </p:cBhvr>
                                      <p:to>
                                        <p:strVal val="visible"/>
                                      </p:to>
                                    </p:set>
                                    <p:anim calcmode="lin" valueType="num">
                                      <p:cBhvr additive="base">
                                        <p:cTn id="15" dur="1000" fill="hold"/>
                                        <p:tgtEl>
                                          <p:spTgt spid="145"/>
                                        </p:tgtEl>
                                        <p:attrNameLst>
                                          <p:attrName>ppt_x</p:attrName>
                                        </p:attrNameLst>
                                      </p:cBhvr>
                                      <p:tavLst>
                                        <p:tav tm="0">
                                          <p:val>
                                            <p:strVal val="#ppt_x"/>
                                          </p:val>
                                        </p:tav>
                                        <p:tav tm="100000">
                                          <p:val>
                                            <p:strVal val="#ppt_x"/>
                                          </p:val>
                                        </p:tav>
                                      </p:tavLst>
                                    </p:anim>
                                    <p:anim calcmode="lin" valueType="num">
                                      <p:cBhvr additive="base">
                                        <p:cTn id="16" dur="1000" fill="hold"/>
                                        <p:tgtEl>
                                          <p:spTgt spid="145"/>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600"/>
                                  </p:stCondLst>
                                  <p:childTnLst>
                                    <p:set>
                                      <p:cBhvr>
                                        <p:cTn id="18" dur="1" fill="hold">
                                          <p:stCondLst>
                                            <p:cond delay="0"/>
                                          </p:stCondLst>
                                        </p:cTn>
                                        <p:tgtEl>
                                          <p:spTgt spid="146"/>
                                        </p:tgtEl>
                                        <p:attrNameLst>
                                          <p:attrName>style.visibility</p:attrName>
                                        </p:attrNameLst>
                                      </p:cBhvr>
                                      <p:to>
                                        <p:strVal val="visible"/>
                                      </p:to>
                                    </p:set>
                                    <p:anim calcmode="lin" valueType="num">
                                      <p:cBhvr additive="base">
                                        <p:cTn id="19" dur="1000" fill="hold"/>
                                        <p:tgtEl>
                                          <p:spTgt spid="146"/>
                                        </p:tgtEl>
                                        <p:attrNameLst>
                                          <p:attrName>ppt_x</p:attrName>
                                        </p:attrNameLst>
                                      </p:cBhvr>
                                      <p:tavLst>
                                        <p:tav tm="0">
                                          <p:val>
                                            <p:strVal val="#ppt_x"/>
                                          </p:val>
                                        </p:tav>
                                        <p:tav tm="100000">
                                          <p:val>
                                            <p:strVal val="#ppt_x"/>
                                          </p:val>
                                        </p:tav>
                                      </p:tavLst>
                                    </p:anim>
                                    <p:anim calcmode="lin" valueType="num">
                                      <p:cBhvr additive="base">
                                        <p:cTn id="20" dur="10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
                                        </p:tgtEl>
                                        <p:attrNameLst>
                                          <p:attrName>style.visibility</p:attrName>
                                        </p:attrNameLst>
                                      </p:cBhvr>
                                      <p:to>
                                        <p:strVal val="visible"/>
                                      </p:to>
                                    </p:set>
                                    <p:anim calcmode="lin" valueType="num">
                                      <p:cBhvr additive="base">
                                        <p:cTn id="25" dur="500" fill="hold"/>
                                        <p:tgtEl>
                                          <p:spTgt spid="204"/>
                                        </p:tgtEl>
                                        <p:attrNameLst>
                                          <p:attrName>ppt_x</p:attrName>
                                        </p:attrNameLst>
                                      </p:cBhvr>
                                      <p:tavLst>
                                        <p:tav tm="0">
                                          <p:val>
                                            <p:strVal val="0-#ppt_w/2"/>
                                          </p:val>
                                        </p:tav>
                                        <p:tav tm="100000">
                                          <p:val>
                                            <p:strVal val="#ppt_x"/>
                                          </p:val>
                                        </p:tav>
                                      </p:tavLst>
                                    </p:anim>
                                    <p:anim calcmode="lin" valueType="num">
                                      <p:cBhvr additive="base">
                                        <p:cTn id="26" dur="500" fill="hold"/>
                                        <p:tgtEl>
                                          <p:spTgt spid="20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28"/>
                                        </p:tgtEl>
                                        <p:attrNameLst>
                                          <p:attrName>style.visibility</p:attrName>
                                        </p:attrNameLst>
                                      </p:cBhvr>
                                      <p:to>
                                        <p:strVal val="visible"/>
                                      </p:to>
                                    </p:set>
                                    <p:anim calcmode="lin" valueType="num">
                                      <p:cBhvr additive="base">
                                        <p:cTn id="29" dur="500" fill="hold"/>
                                        <p:tgtEl>
                                          <p:spTgt spid="228"/>
                                        </p:tgtEl>
                                        <p:attrNameLst>
                                          <p:attrName>ppt_x</p:attrName>
                                        </p:attrNameLst>
                                      </p:cBhvr>
                                      <p:tavLst>
                                        <p:tav tm="0">
                                          <p:val>
                                            <p:strVal val="0-#ppt_w/2"/>
                                          </p:val>
                                        </p:tav>
                                        <p:tav tm="100000">
                                          <p:val>
                                            <p:strVal val="#ppt_x"/>
                                          </p:val>
                                        </p:tav>
                                      </p:tavLst>
                                    </p:anim>
                                    <p:anim calcmode="lin" valueType="num">
                                      <p:cBhvr additive="base">
                                        <p:cTn id="30" dur="500" fill="hold"/>
                                        <p:tgtEl>
                                          <p:spTgt spid="22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16"/>
                                        </p:tgtEl>
                                        <p:attrNameLst>
                                          <p:attrName>style.visibility</p:attrName>
                                        </p:attrNameLst>
                                      </p:cBhvr>
                                      <p:to>
                                        <p:strVal val="visible"/>
                                      </p:to>
                                    </p:set>
                                    <p:anim calcmode="lin" valueType="num">
                                      <p:cBhvr additive="base">
                                        <p:cTn id="35" dur="500" fill="hold"/>
                                        <p:tgtEl>
                                          <p:spTgt spid="216"/>
                                        </p:tgtEl>
                                        <p:attrNameLst>
                                          <p:attrName>ppt_x</p:attrName>
                                        </p:attrNameLst>
                                      </p:cBhvr>
                                      <p:tavLst>
                                        <p:tav tm="0">
                                          <p:val>
                                            <p:strVal val="1+#ppt_w/2"/>
                                          </p:val>
                                        </p:tav>
                                        <p:tav tm="100000">
                                          <p:val>
                                            <p:strVal val="#ppt_x"/>
                                          </p:val>
                                        </p:tav>
                                      </p:tavLst>
                                    </p:anim>
                                    <p:anim calcmode="lin" valueType="num">
                                      <p:cBhvr additive="base">
                                        <p:cTn id="36" dur="500" fill="hold"/>
                                        <p:tgtEl>
                                          <p:spTgt spid="21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55"/>
                                        </p:tgtEl>
                                        <p:attrNameLst>
                                          <p:attrName>style.visibility</p:attrName>
                                        </p:attrNameLst>
                                      </p:cBhvr>
                                      <p:to>
                                        <p:strVal val="visible"/>
                                      </p:to>
                                    </p:set>
                                    <p:anim calcmode="lin" valueType="num">
                                      <p:cBhvr additive="base">
                                        <p:cTn id="39" dur="500" fill="hold"/>
                                        <p:tgtEl>
                                          <p:spTgt spid="255"/>
                                        </p:tgtEl>
                                        <p:attrNameLst>
                                          <p:attrName>ppt_x</p:attrName>
                                        </p:attrNameLst>
                                      </p:cBhvr>
                                      <p:tavLst>
                                        <p:tav tm="0">
                                          <p:val>
                                            <p:strVal val="1+#ppt_w/2"/>
                                          </p:val>
                                        </p:tav>
                                        <p:tav tm="100000">
                                          <p:val>
                                            <p:strVal val="#ppt_x"/>
                                          </p:val>
                                        </p:tav>
                                      </p:tavLst>
                                    </p:anim>
                                    <p:anim calcmode="lin" valueType="num">
                                      <p:cBhvr additive="base">
                                        <p:cTn id="40" dur="500" fill="hold"/>
                                        <p:tgtEl>
                                          <p:spTgt spid="25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4" presetClass="emph" presetSubtype="0" fill="hold" grpId="0" nodeType="clickEffect">
                                  <p:stCondLst>
                                    <p:cond delay="0"/>
                                  </p:stCondLst>
                                  <p:iterate type="lt">
                                    <p:tmPct val="10000"/>
                                  </p:iterate>
                                  <p:childTnLst>
                                    <p:animMotion origin="layout" path="M 0.0 0.0 L 0.0 -0.07213" pathEditMode="relative" ptsTypes="">
                                      <p:cBhvr>
                                        <p:cTn id="44" dur="250" accel="50000" decel="50000" autoRev="1" fill="hold">
                                          <p:stCondLst>
                                            <p:cond delay="0"/>
                                          </p:stCondLst>
                                        </p:cTn>
                                        <p:tgtEl>
                                          <p:spTgt spid="279"/>
                                        </p:tgtEl>
                                        <p:attrNameLst>
                                          <p:attrName>ppt_x</p:attrName>
                                          <p:attrName>ppt_y</p:attrName>
                                        </p:attrNameLst>
                                      </p:cBhvr>
                                    </p:animMotion>
                                    <p:animRot by="1500000">
                                      <p:cBhvr>
                                        <p:cTn id="45" dur="125" fill="hold">
                                          <p:stCondLst>
                                            <p:cond delay="0"/>
                                          </p:stCondLst>
                                        </p:cTn>
                                        <p:tgtEl>
                                          <p:spTgt spid="279"/>
                                        </p:tgtEl>
                                        <p:attrNameLst>
                                          <p:attrName>r</p:attrName>
                                        </p:attrNameLst>
                                      </p:cBhvr>
                                    </p:animRot>
                                    <p:animRot by="-1500000">
                                      <p:cBhvr>
                                        <p:cTn id="46" dur="125" fill="hold">
                                          <p:stCondLst>
                                            <p:cond delay="125"/>
                                          </p:stCondLst>
                                        </p:cTn>
                                        <p:tgtEl>
                                          <p:spTgt spid="279"/>
                                        </p:tgtEl>
                                        <p:attrNameLst>
                                          <p:attrName>r</p:attrName>
                                        </p:attrNameLst>
                                      </p:cBhvr>
                                    </p:animRot>
                                    <p:animRot by="-1500000">
                                      <p:cBhvr>
                                        <p:cTn id="47" dur="125" fill="hold">
                                          <p:stCondLst>
                                            <p:cond delay="250"/>
                                          </p:stCondLst>
                                        </p:cTn>
                                        <p:tgtEl>
                                          <p:spTgt spid="279"/>
                                        </p:tgtEl>
                                        <p:attrNameLst>
                                          <p:attrName>r</p:attrName>
                                        </p:attrNameLst>
                                      </p:cBhvr>
                                    </p:animRot>
                                    <p:animRot by="1500000">
                                      <p:cBhvr>
                                        <p:cTn id="48" dur="125" fill="hold">
                                          <p:stCondLst>
                                            <p:cond delay="375"/>
                                          </p:stCondLst>
                                        </p:cTn>
                                        <p:tgtEl>
                                          <p:spTgt spid="2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16" grpId="0"/>
      <p:bldP spid="228" grpId="0"/>
      <p:bldP spid="255" grpId="0"/>
      <p:bldP spid="27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DEFF5"/>
            </a:gs>
            <a:gs pos="49000">
              <a:srgbClr val="FEC9DF"/>
            </a:gs>
            <a:gs pos="100000">
              <a:srgbClr val="FEC9DF"/>
            </a:gs>
          </a:gsLst>
          <a:lin ang="5400000" scaled="1"/>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38546A82-2DDB-40D2-B030-DEB9C6F58B1D}"/>
              </a:ext>
            </a:extLst>
          </p:cNvPr>
          <p:cNvGrpSpPr/>
          <p:nvPr/>
        </p:nvGrpSpPr>
        <p:grpSpPr>
          <a:xfrm>
            <a:off x="153323" y="1222957"/>
            <a:ext cx="11075969" cy="5569191"/>
            <a:chOff x="153323" y="1222957"/>
            <a:chExt cx="11075969" cy="5569191"/>
          </a:xfrm>
        </p:grpSpPr>
        <p:sp>
          <p:nvSpPr>
            <p:cNvPr id="23" name="Rectangle: Rounded Corners 22">
              <a:extLst>
                <a:ext uri="{FF2B5EF4-FFF2-40B4-BE49-F238E27FC236}">
                  <a16:creationId xmlns:a16="http://schemas.microsoft.com/office/drawing/2014/main" xmlns="" id="{E17AF402-7835-4EEE-AF80-A47A0C534F24}"/>
                </a:ext>
              </a:extLst>
            </p:cNvPr>
            <p:cNvSpPr/>
            <p:nvPr/>
          </p:nvSpPr>
          <p:spPr>
            <a:xfrm>
              <a:off x="1161134" y="1222957"/>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xmlns="" id="{B5F16229-2EBF-4089-B74B-580E798671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pic>
        <p:nvPicPr>
          <p:cNvPr id="4" name="Picture 3">
            <a:extLst>
              <a:ext uri="{FF2B5EF4-FFF2-40B4-BE49-F238E27FC236}">
                <a16:creationId xmlns:a16="http://schemas.microsoft.com/office/drawing/2014/main" xmlns="" id="{D8F23337-1B1C-43F5-B162-DBA56B015319}"/>
              </a:ext>
            </a:extLst>
          </p:cNvPr>
          <p:cNvPicPr>
            <a:picLocks noChangeAspect="1"/>
          </p:cNvPicPr>
          <p:nvPr/>
        </p:nvPicPr>
        <p:blipFill rotWithShape="1">
          <a:blip r:embed="rId4"/>
          <a:srcRect t="4566" r="95661" b="5622"/>
          <a:stretch/>
        </p:blipFill>
        <p:spPr>
          <a:xfrm>
            <a:off x="-1" y="0"/>
            <a:ext cx="591671" cy="6858000"/>
          </a:xfrm>
          <a:prstGeom prst="rect">
            <a:avLst/>
          </a:prstGeom>
        </p:spPr>
      </p:pic>
      <p:pic>
        <p:nvPicPr>
          <p:cNvPr id="5" name="Picture 4">
            <a:extLst>
              <a:ext uri="{FF2B5EF4-FFF2-40B4-BE49-F238E27FC236}">
                <a16:creationId xmlns:a16="http://schemas.microsoft.com/office/drawing/2014/main" xmlns="" id="{87BB8620-8AED-40D9-B6DC-FD6A61A58654}"/>
              </a:ext>
            </a:extLst>
          </p:cNvPr>
          <p:cNvPicPr>
            <a:picLocks noChangeAspect="1"/>
          </p:cNvPicPr>
          <p:nvPr/>
        </p:nvPicPr>
        <p:blipFill rotWithShape="1">
          <a:blip r:embed="rId4"/>
          <a:srcRect l="95682" t="3840" r="-21" b="5622"/>
          <a:stretch/>
        </p:blipFill>
        <p:spPr>
          <a:xfrm>
            <a:off x="11600329" y="2975"/>
            <a:ext cx="591671" cy="6855025"/>
          </a:xfrm>
          <a:prstGeom prst="rect">
            <a:avLst/>
          </a:prstGeom>
        </p:spPr>
      </p:pic>
      <p:sp>
        <p:nvSpPr>
          <p:cNvPr id="7" name="Flowchart: Delay 6">
            <a:extLst>
              <a:ext uri="{FF2B5EF4-FFF2-40B4-BE49-F238E27FC236}">
                <a16:creationId xmlns:a16="http://schemas.microsoft.com/office/drawing/2014/main" xmlns=""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xmlns=""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xmlns=""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xmlns=""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xmlns=""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xmlns=""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xmlns=""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xmlns=""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xmlns=""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xmlns=""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xmlns=""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xmlns=""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6" name="Picture 35">
            <a:extLst>
              <a:ext uri="{FF2B5EF4-FFF2-40B4-BE49-F238E27FC236}">
                <a16:creationId xmlns:a16="http://schemas.microsoft.com/office/drawing/2014/main" xmlns="" id="{F6C36D4F-E83B-4736-A52A-DF15C5B0DCC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rot="2532850">
            <a:off x="-371346" y="692642"/>
            <a:ext cx="2338872" cy="2634137"/>
          </a:xfrm>
          <a:prstGeom prst="rect">
            <a:avLst/>
          </a:prstGeom>
        </p:spPr>
      </p:pic>
      <p:sp>
        <p:nvSpPr>
          <p:cNvPr id="31" name="TextBox 30">
            <a:extLst>
              <a:ext uri="{FF2B5EF4-FFF2-40B4-BE49-F238E27FC236}">
                <a16:creationId xmlns:a16="http://schemas.microsoft.com/office/drawing/2014/main" xmlns="" id="{316FC606-0D2F-40BC-BC3F-BBC3909981A8}"/>
              </a:ext>
            </a:extLst>
          </p:cNvPr>
          <p:cNvSpPr txBox="1"/>
          <p:nvPr/>
        </p:nvSpPr>
        <p:spPr>
          <a:xfrm>
            <a:off x="2983402" y="1610343"/>
            <a:ext cx="641479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ED7D31">
                    <a:lumMod val="75000"/>
                  </a:srgbClr>
                </a:solidFill>
                <a:effectLst/>
                <a:uLnTx/>
                <a:uFillTx/>
                <a:latin typeface="#9Slide03 IcielPanton Black" panose="00000A00000000000000" pitchFamily="2" charset="0"/>
                <a:ea typeface="+mn-ea"/>
                <a:cs typeface="Times New Roman" pitchFamily="18" charset="0"/>
              </a:rPr>
              <a:t>Một</a:t>
            </a:r>
            <a:r>
              <a:rPr kumimoji="0" lang="vi-VN" altLang="en-US" sz="4000" b="1" i="0" u="none" strike="noStrike" kern="1200" cap="none" spc="0" normalizeH="0" noProof="0" dirty="0">
                <a:ln>
                  <a:noFill/>
                </a:ln>
                <a:solidFill>
                  <a:srgbClr val="ED7D31">
                    <a:lumMod val="75000"/>
                  </a:srgbClr>
                </a:solidFill>
                <a:effectLst/>
                <a:uLnTx/>
                <a:uFillTx/>
                <a:latin typeface="#9Slide03 IcielPanton Black" panose="00000A00000000000000" pitchFamily="2" charset="0"/>
                <a:ea typeface="+mn-ea"/>
                <a:cs typeface="Times New Roman" pitchFamily="18" charset="0"/>
              </a:rPr>
              <a:t> số ví dụ khác</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xmlns="" id="{316FC606-0D2F-40BC-BC3F-BBC3909981A8}"/>
              </a:ext>
            </a:extLst>
          </p:cNvPr>
          <p:cNvSpPr txBox="1"/>
          <p:nvPr/>
        </p:nvSpPr>
        <p:spPr>
          <a:xfrm>
            <a:off x="862527" y="2439318"/>
            <a:ext cx="1080847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Times New Roman" pitchFamily="18" charset="0"/>
              </a:rPr>
              <a:t>Vật</a:t>
            </a:r>
            <a:r>
              <a:rPr kumimoji="0" lang="vi-VN" altLang="en-US" sz="3600" b="1" i="0" u="none" strike="noStrike" kern="1200" cap="none" spc="0" normalizeH="0" noProof="0" dirty="0">
                <a:ln>
                  <a:noFill/>
                </a:ln>
                <a:effectLst/>
                <a:uLnTx/>
                <a:uFillTx/>
                <a:latin typeface="Cambria" panose="02040503050406030204" pitchFamily="18" charset="0"/>
                <a:ea typeface="Cambria" panose="02040503050406030204" pitchFamily="18" charset="0"/>
                <a:cs typeface="Times New Roman" pitchFamily="18" charset="0"/>
              </a:rPr>
              <a:t> được chiếu sáng: con người, con vật,....</a:t>
            </a:r>
            <a:endPar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2050" name="Picture 2" descr="Chỉ thị của Ban Bí thư T.Ư Đảng về lãnh đạo Đại hội Đoàn các cấ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9783" y="3231734"/>
            <a:ext cx="4217823" cy="2809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Lovely Animal Sounds: Parrot, Buffalo, Goose, Chicken, Leopard, Rabbit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06133" y="3213608"/>
            <a:ext cx="5059590" cy="2846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531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xmlns=""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xmlns=""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xmlns="" id="{0DFB23AB-7A20-48B0-9171-408A5DD45C6F}"/>
              </a:ext>
            </a:extLst>
          </p:cNvPr>
          <p:cNvSpPr txBox="1"/>
          <p:nvPr/>
        </p:nvSpPr>
        <p:spPr>
          <a:xfrm>
            <a:off x="2643902" y="2477408"/>
            <a:ext cx="9282209" cy="1754326"/>
          </a:xfrm>
          <a:prstGeom prst="rect">
            <a:avLst/>
          </a:prstGeom>
          <a:noFill/>
        </p:spPr>
        <p:txBody>
          <a:bodyPr wrap="square" rtlCol="0">
            <a:spAutoFit/>
          </a:bodyPr>
          <a:lstStyle/>
          <a:p>
            <a:pPr lvl="0" algn="ctr"/>
            <a:r>
              <a:rPr lang="en-US" sz="3600" i="1" dirty="0" err="1">
                <a:solidFill>
                  <a:schemeClr val="accent1">
                    <a:lumMod val="50000"/>
                  </a:schemeClr>
                </a:solidFill>
                <a:latin typeface="Cambria" panose="02040503050406030204" pitchFamily="18" charset="0"/>
                <a:ea typeface="Cambria" panose="02040503050406030204" pitchFamily="18" charset="0"/>
              </a:rPr>
              <a:t>Nhờ</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có</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ánh</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sáng</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từ</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các</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vật</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phát</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sáng</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chiếu</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vào</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các</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vật</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rồi</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phản</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chiếu</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đến</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mắt</a:t>
            </a:r>
            <a:r>
              <a:rPr lang="en-US" sz="3600" i="1" dirty="0">
                <a:solidFill>
                  <a:schemeClr val="accent1">
                    <a:lumMod val="50000"/>
                  </a:schemeClr>
                </a:solidFill>
                <a:latin typeface="Cambria" panose="02040503050406030204" pitchFamily="18" charset="0"/>
                <a:ea typeface="Cambria" panose="02040503050406030204" pitchFamily="18" charset="0"/>
              </a:rPr>
              <a:t> ta </a:t>
            </a:r>
            <a:r>
              <a:rPr lang="en-US" sz="3600" i="1" dirty="0" err="1">
                <a:solidFill>
                  <a:schemeClr val="accent1">
                    <a:lumMod val="50000"/>
                  </a:schemeClr>
                </a:solidFill>
                <a:latin typeface="Cambria" panose="02040503050406030204" pitchFamily="18" charset="0"/>
                <a:ea typeface="Cambria" panose="02040503050406030204" pitchFamily="18" charset="0"/>
              </a:rPr>
              <a:t>giúp</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chúng</a:t>
            </a:r>
            <a:r>
              <a:rPr lang="en-US" sz="3600" i="1" dirty="0">
                <a:solidFill>
                  <a:schemeClr val="accent1">
                    <a:lumMod val="50000"/>
                  </a:schemeClr>
                </a:solidFill>
                <a:latin typeface="Cambria" panose="02040503050406030204" pitchFamily="18" charset="0"/>
                <a:ea typeface="Cambria" panose="02040503050406030204" pitchFamily="18" charset="0"/>
              </a:rPr>
              <a:t> ta </a:t>
            </a:r>
            <a:r>
              <a:rPr lang="en-US" sz="3600" i="1" dirty="0" err="1">
                <a:solidFill>
                  <a:schemeClr val="accent1">
                    <a:lumMod val="50000"/>
                  </a:schemeClr>
                </a:solidFill>
                <a:latin typeface="Cambria" panose="02040503050406030204" pitchFamily="18" charset="0"/>
                <a:ea typeface="Cambria" panose="02040503050406030204" pitchFamily="18" charset="0"/>
              </a:rPr>
              <a:t>nhìn</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thấy</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được</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các</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sự</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vật</a:t>
            </a:r>
            <a:r>
              <a:rPr lang="en-US" sz="3600" i="1" dirty="0">
                <a:solidFill>
                  <a:schemeClr val="accent1">
                    <a:lumMod val="50000"/>
                  </a:schemeClr>
                </a:solidFill>
                <a:latin typeface="Cambria" panose="02040503050406030204" pitchFamily="18" charset="0"/>
                <a:ea typeface="Cambria" panose="02040503050406030204" pitchFamily="18" charset="0"/>
              </a:rPr>
              <a:t>. </a:t>
            </a:r>
            <a:endParaRPr lang="en-US" sz="15200" dirty="0">
              <a:solidFill>
                <a:schemeClr val="accent1">
                  <a:lumMod val="50000"/>
                </a:schemeClr>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xmlns="" id="{8EC0B2B1-0A45-4F2E-9D32-CAC9253487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150125" y="1497185"/>
            <a:ext cx="2338872" cy="2634137"/>
          </a:xfrm>
          <a:prstGeom prst="rect">
            <a:avLst/>
          </a:prstGeom>
        </p:spPr>
      </p:pic>
      <p:pic>
        <p:nvPicPr>
          <p:cNvPr id="12" name="Picture 4">
            <a:extLst>
              <a:ext uri="{FF2B5EF4-FFF2-40B4-BE49-F238E27FC236}">
                <a16:creationId xmlns:a16="http://schemas.microsoft.com/office/drawing/2014/main" xmlns="" id="{5D93F3CD-B389-4CE9-A8D6-076814B7BB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2130" b="89074" l="32865" r="43698">
                        <a14:foregroundMark x1="33906" y1="79630" x2="33906" y2="79630"/>
                        <a14:foregroundMark x1="37031" y1="73148" x2="37431" y2="73089"/>
                        <a14:foregroundMark x1="43698" y1="83148" x2="43698" y2="83148"/>
                        <a14:foregroundMark x1="38462" y1="88333" x2="38802" y2="88333"/>
                        <a14:foregroundMark x1="37813" y1="88333" x2="38253" y2="88333"/>
                        <a14:backgroundMark x1="35104" y1="74167" x2="34896" y2="74352"/>
                        <a14:backgroundMark x1="34531" y1="75370" x2="34063" y2="76019"/>
                        <a14:backgroundMark x1="33906" y1="77037" x2="33698" y2="78056"/>
                        <a14:backgroundMark x1="33438" y1="78611" x2="33802" y2="76759"/>
                        <a14:backgroundMark x1="34375" y1="75278" x2="35104" y2="73704"/>
                        <a14:backgroundMark x1="34896" y1="74352" x2="35729" y2="73241"/>
                        <a14:backgroundMark x1="35729" y1="73333" x2="37344" y2="72500"/>
                        <a14:backgroundMark x1="37708" y1="72315" x2="39115" y2="72315"/>
                        <a14:backgroundMark x1="39323" y1="72685" x2="40729" y2="73704"/>
                        <a14:backgroundMark x1="41146" y1="74630" x2="41771" y2="75833"/>
                        <a14:backgroundMark x1="40677" y1="74074" x2="41510" y2="75463"/>
                        <a14:backgroundMark x1="41667" y1="76574" x2="42240" y2="77870"/>
                        <a14:backgroundMark x1="41823" y1="76019" x2="42188" y2="77037"/>
                        <a14:backgroundMark x1="41667" y1="75926" x2="42083" y2="77407"/>
                        <a14:backgroundMark x1="42292" y1="78333" x2="42448" y2="79259"/>
                        <a14:backgroundMark x1="42344" y1="79444" x2="42344" y2="79537"/>
                        <a14:backgroundMark x1="33333" y1="80926" x2="33490" y2="83796"/>
                        <a14:backgroundMark x1="33854" y1="84815" x2="34271" y2="85926"/>
                        <a14:backgroundMark x1="33646" y1="83981" x2="34010" y2="85185"/>
                        <a14:backgroundMark x1="35313" y1="87500" x2="36094" y2="88148"/>
                        <a14:backgroundMark x1="36510" y1="88611" x2="37344" y2="88889"/>
                        <a14:backgroundMark x1="38438" y1="89167" x2="39479" y2="89167"/>
                        <a14:backgroundMark x1="40625" y1="87963" x2="40990" y2="87315"/>
                        <a14:backgroundMark x1="41406" y1="86481" x2="41406" y2="86481"/>
                        <a14:backgroundMark x1="41823" y1="85556" x2="41823" y2="85556"/>
                        <a14:backgroundMark x1="40833" y1="87407" x2="40729" y2="87593"/>
                        <a14:backgroundMark x1="40729" y1="87222" x2="40729" y2="87222"/>
                        <a14:backgroundMark x1="41667" y1="85741" x2="41823" y2="85648"/>
                        <a14:backgroundMark x1="38333" y1="88796" x2="38073" y2="88981"/>
                        <a14:backgroundMark x1="38021" y1="88981" x2="38229" y2="88981"/>
                        <a14:backgroundMark x1="35990" y1="88241" x2="36563" y2="88519"/>
                        <a14:backgroundMark x1="34740" y1="86667" x2="35156" y2="87130"/>
                        <a14:backgroundMark x1="35156" y1="87407" x2="35313" y2="87593"/>
                      </a14:backgroundRemoval>
                    </a14:imgEffect>
                  </a14:imgLayer>
                </a14:imgProps>
              </a:ext>
            </a:extLst>
          </a:blip>
          <a:srcRect l="31586" t="70256" r="55507" b="9506"/>
          <a:stretch/>
        </p:blipFill>
        <p:spPr>
          <a:xfrm>
            <a:off x="-1936095" y="244573"/>
            <a:ext cx="1643315" cy="1449452"/>
          </a:xfrm>
          <a:prstGeom prst="rect">
            <a:avLst/>
          </a:prstGeom>
        </p:spPr>
      </p:pic>
    </p:spTree>
    <p:extLst>
      <p:ext uri="{BB962C8B-B14F-4D97-AF65-F5344CB8AC3E}">
        <p14:creationId xmlns:p14="http://schemas.microsoft.com/office/powerpoint/2010/main" val="1560600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49700">
              <a:srgbClr val="FEDEEB"/>
            </a:gs>
            <a:gs pos="0">
              <a:srgbClr val="FB89B7"/>
            </a:gs>
            <a:gs pos="100000">
              <a:srgbClr val="FB89B7"/>
            </a:gs>
          </a:gsLst>
          <a:lin ang="5400000" scaled="1"/>
        </a:gradFill>
        <a:effectLst/>
      </p:bgPr>
    </p:bg>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xmlns="" id="{A6F3EB97-D54D-4F34-9DE2-728D1D916F2F}"/>
              </a:ext>
            </a:extLst>
          </p:cNvPr>
          <p:cNvSpPr/>
          <p:nvPr/>
        </p:nvSpPr>
        <p:spPr>
          <a:xfrm>
            <a:off x="650996" y="1306285"/>
            <a:ext cx="10801041" cy="4870580"/>
          </a:xfrm>
          <a:prstGeom prst="roundRect">
            <a:avLst>
              <a:gd name="adj" fmla="val 9693"/>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Hình ảnh 20">
            <a:extLst>
              <a:ext uri="{FF2B5EF4-FFF2-40B4-BE49-F238E27FC236}">
                <a16:creationId xmlns:a16="http://schemas.microsoft.com/office/drawing/2014/main" xmlns="" id="{0A3D1EB1-7720-437E-8843-FA8C1BD15EF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344" y1="72750" x2="32344" y2="72750"/>
                        <a14:foregroundMark x1="29688" y1="67000" x2="29688" y2="67000"/>
                        <a14:foregroundMark x1="30781" y1="68250" x2="30781" y2="68250"/>
                        <a14:foregroundMark x1="32500" y1="70250" x2="32500" y2="70250"/>
                        <a14:foregroundMark x1="34531" y1="73500" x2="34531" y2="73500"/>
                        <a14:foregroundMark x1="23594" y1="89750" x2="23594" y2="89750"/>
                        <a14:backgroundMark x1="17188" y1="36500" x2="22188" y2="47000"/>
                        <a14:backgroundMark x1="42344" y1="77500" x2="47656" y2="83500"/>
                        <a14:backgroundMark x1="43594" y1="71250" x2="46719" y2="83000"/>
                        <a14:backgroundMark x1="41250" y1="32250" x2="42188" y2="74250"/>
                        <a14:backgroundMark x1="63281" y1="34500" x2="66250" y2="60750"/>
                        <a14:backgroundMark x1="44688" y1="14500" x2="68125" y2="77000"/>
                        <a14:backgroundMark x1="68125" y1="77000" x2="68125" y2="77000"/>
                        <a14:backgroundMark x1="64219" y1="66250" x2="74844" y2="83500"/>
                        <a14:backgroundMark x1="15156" y1="41000" x2="30000" y2="42000"/>
                      </a14:backgroundRemoval>
                    </a14:imgEffect>
                  </a14:imgLayer>
                </a14:imgProps>
              </a:ext>
              <a:ext uri="{28A0092B-C50C-407E-A947-70E740481C1C}">
                <a14:useLocalDpi xmlns:a14="http://schemas.microsoft.com/office/drawing/2010/main" val="0"/>
              </a:ext>
            </a:extLst>
          </a:blip>
          <a:srcRect l="7931" t="46035" r="62775" b="5550"/>
          <a:stretch/>
        </p:blipFill>
        <p:spPr>
          <a:xfrm>
            <a:off x="10445479" y="4362446"/>
            <a:ext cx="1785765" cy="1844565"/>
          </a:xfrm>
          <a:prstGeom prst="rect">
            <a:avLst/>
          </a:prstGeom>
        </p:spPr>
      </p:pic>
      <p:pic>
        <p:nvPicPr>
          <p:cNvPr id="26" name="Picture 66">
            <a:extLst>
              <a:ext uri="{FF2B5EF4-FFF2-40B4-BE49-F238E27FC236}">
                <a16:creationId xmlns:a16="http://schemas.microsoft.com/office/drawing/2014/main" xmlns="" id="{1B807F92-E009-474E-AC97-7DD78B464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15723" y="1078062"/>
            <a:ext cx="863826" cy="697762"/>
          </a:xfrm>
          <a:prstGeom prst="rect">
            <a:avLst/>
          </a:prstGeom>
        </p:spPr>
      </p:pic>
      <p:sp>
        <p:nvSpPr>
          <p:cNvPr id="14" name="TextBox 13">
            <a:extLst>
              <a:ext uri="{FF2B5EF4-FFF2-40B4-BE49-F238E27FC236}">
                <a16:creationId xmlns:a16="http://schemas.microsoft.com/office/drawing/2014/main" xmlns="" id="{3933CF5F-AD58-4FB3-B380-A7444A358345}"/>
              </a:ext>
            </a:extLst>
          </p:cNvPr>
          <p:cNvSpPr txBox="1"/>
          <p:nvPr/>
        </p:nvSpPr>
        <p:spPr>
          <a:xfrm>
            <a:off x="935559" y="198974"/>
            <a:ext cx="1061501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Trăng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không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tự</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Mọi</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chúng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ta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thấy</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ban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đêm</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do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đèn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hoặc</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do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ánh</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phản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Trăng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p:txBody>
      </p:sp>
      <p:sp>
        <p:nvSpPr>
          <p:cNvPr id="24" name="Oval 3">
            <a:extLst>
              <a:ext uri="{FF2B5EF4-FFF2-40B4-BE49-F238E27FC236}">
                <a16:creationId xmlns:a16="http://schemas.microsoft.com/office/drawing/2014/main" xmlns="" id="{52D91321-2A0B-48AE-B980-F43EFF1E3DFC}"/>
              </a:ext>
            </a:extLst>
          </p:cNvPr>
          <p:cNvSpPr>
            <a:spLocks noChangeArrowheads="1"/>
          </p:cNvSpPr>
          <p:nvPr/>
        </p:nvSpPr>
        <p:spPr bwMode="auto">
          <a:xfrm>
            <a:off x="839788" y="1879600"/>
            <a:ext cx="9693275" cy="4703763"/>
          </a:xfrm>
          <a:prstGeom prst="ellipse">
            <a:avLst/>
          </a:prstGeom>
          <a:noFill/>
          <a:ln w="19050">
            <a:solidFill>
              <a:srgbClr val="00206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9" name="Picture 4" descr="EARTH">
            <a:extLst>
              <a:ext uri="{FF2B5EF4-FFF2-40B4-BE49-F238E27FC236}">
                <a16:creationId xmlns:a16="http://schemas.microsoft.com/office/drawing/2014/main" xmlns="" id="{187CE7B8-8FE9-4D12-86FD-479E6F25066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706576">
            <a:off x="5287216" y="1646787"/>
            <a:ext cx="668337" cy="6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6">
            <a:extLst>
              <a:ext uri="{FF2B5EF4-FFF2-40B4-BE49-F238E27FC236}">
                <a16:creationId xmlns:a16="http://schemas.microsoft.com/office/drawing/2014/main" xmlns="" id="{D767EAC2-EF27-420F-90A9-30899C31AC11}"/>
              </a:ext>
            </a:extLst>
          </p:cNvPr>
          <p:cNvSpPr>
            <a:spLocks noChangeArrowheads="1"/>
          </p:cNvSpPr>
          <p:nvPr/>
        </p:nvSpPr>
        <p:spPr bwMode="auto">
          <a:xfrm rot="2488289">
            <a:off x="4306888" y="1498600"/>
            <a:ext cx="2630487" cy="1219200"/>
          </a:xfrm>
          <a:prstGeom prst="ellipse">
            <a:avLst/>
          </a:prstGeom>
          <a:noFill/>
          <a:ln w="28575">
            <a:solidFill>
              <a:srgbClr val="A52066"/>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1" name="Picture 8" descr="MOON_S_1">
            <a:extLst>
              <a:ext uri="{FF2B5EF4-FFF2-40B4-BE49-F238E27FC236}">
                <a16:creationId xmlns:a16="http://schemas.microsoft.com/office/drawing/2014/main" xmlns="" id="{F3F21E7A-0786-495A-885E-38B63249893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851525" y="1422400"/>
            <a:ext cx="274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9">
            <a:extLst>
              <a:ext uri="{FF2B5EF4-FFF2-40B4-BE49-F238E27FC236}">
                <a16:creationId xmlns:a16="http://schemas.microsoft.com/office/drawing/2014/main" xmlns="" id="{6122D8DC-9950-4195-B3E7-8C179D6FAA1F}"/>
              </a:ext>
            </a:extLst>
          </p:cNvPr>
          <p:cNvSpPr txBox="1">
            <a:spLocks noChangeArrowheads="1"/>
          </p:cNvSpPr>
          <p:nvPr/>
        </p:nvSpPr>
        <p:spPr bwMode="auto">
          <a:xfrm>
            <a:off x="2590153" y="5377112"/>
            <a:ext cx="7162800" cy="5238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Mặt</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Trăng</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vệ</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tinh</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Trái</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Đất</a:t>
            </a:r>
            <a:endPar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endParaRPr>
          </a:p>
        </p:txBody>
      </p:sp>
      <p:sp>
        <p:nvSpPr>
          <p:cNvPr id="33" name="Text Box 9">
            <a:extLst>
              <a:ext uri="{FF2B5EF4-FFF2-40B4-BE49-F238E27FC236}">
                <a16:creationId xmlns:a16="http://schemas.microsoft.com/office/drawing/2014/main" xmlns="" id="{EFF57B87-4CC7-4B95-80A5-789371B46A03}"/>
              </a:ext>
            </a:extLst>
          </p:cNvPr>
          <p:cNvSpPr txBox="1">
            <a:spLocks noChangeArrowheads="1"/>
          </p:cNvSpPr>
          <p:nvPr/>
        </p:nvSpPr>
        <p:spPr bwMode="auto">
          <a:xfrm>
            <a:off x="-128212" y="6277224"/>
            <a:ext cx="12320211" cy="446276"/>
          </a:xfrm>
          <a:prstGeom prst="rect">
            <a:avLst/>
          </a:prstGeom>
          <a:solidFill>
            <a:schemeClr val="bg1"/>
          </a:solid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Mặt</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Trăng</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là</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một</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hiện</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tượng</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phản</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xạ</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ánh</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sáng</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của</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Mặt</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Trời</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đến</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Trái</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Đất</a:t>
            </a:r>
            <a:endPar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endParaRPr>
          </a:p>
        </p:txBody>
      </p:sp>
      <p:pic>
        <p:nvPicPr>
          <p:cNvPr id="34" name="Picture 33" descr="Shape, circle&#10;&#10;Description automatically generated">
            <a:extLst>
              <a:ext uri="{FF2B5EF4-FFF2-40B4-BE49-F238E27FC236}">
                <a16:creationId xmlns:a16="http://schemas.microsoft.com/office/drawing/2014/main" xmlns="" id="{792A464C-BD9E-4802-BB66-664D5A3510C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500" b="63700" l="3800" r="34500">
                        <a14:foregroundMark x1="14900" y1="48800" x2="17800" y2="51750"/>
                        <a14:foregroundMark x1="21550" y1="47450" x2="25500" y2="52050"/>
                        <a14:foregroundMark x1="24300" y1="47450" x2="16650" y2="49900"/>
                        <a14:foregroundMark x1="16650" y1="49900" x2="15050" y2="49500"/>
                        <a14:foregroundMark x1="15900" y1="48150" x2="23950" y2="47250"/>
                        <a14:foregroundMark x1="23950" y1="47250" x2="23450" y2="48500"/>
                        <a14:foregroundMark x1="23250" y1="48800" x2="22400" y2="48650"/>
                        <a14:foregroundMark x1="24100" y1="47300" x2="24950" y2="51050"/>
                        <a14:foregroundMark x1="21700" y1="48650" x2="22900" y2="51900"/>
                        <a14:foregroundMark x1="16100" y1="47950" x2="14550" y2="51900"/>
                        <a14:foregroundMark x1="13850" y1="49350" x2="15750" y2="50550"/>
                        <a14:foregroundMark x1="21700" y1="63700" x2="21700" y2="63700"/>
                      </a14:backgroundRemoval>
                    </a14:imgEffect>
                  </a14:imgLayer>
                </a14:imgProps>
              </a:ext>
              <a:ext uri="{28A0092B-C50C-407E-A947-70E740481C1C}">
                <a14:useLocalDpi xmlns:a14="http://schemas.microsoft.com/office/drawing/2010/main" val="0"/>
              </a:ext>
            </a:extLst>
          </a:blip>
          <a:srcRect t="35351" r="61624" b="33162"/>
          <a:stretch/>
        </p:blipFill>
        <p:spPr>
          <a:xfrm>
            <a:off x="4232932" y="2752918"/>
            <a:ext cx="3383017" cy="2775680"/>
          </a:xfrm>
          <a:prstGeom prst="rect">
            <a:avLst/>
          </a:prstGeom>
        </p:spPr>
      </p:pic>
    </p:spTree>
    <p:extLst>
      <p:ext uri="{BB962C8B-B14F-4D97-AF65-F5344CB8AC3E}">
        <p14:creationId xmlns:p14="http://schemas.microsoft.com/office/powerpoint/2010/main" val="4020762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repeatCount="2000" fill="hold" nodeType="clickEffect">
                                  <p:stCondLst>
                                    <p:cond delay="0"/>
                                  </p:stCondLst>
                                  <p:childTnLst>
                                    <p:animMotion origin="layout" path="M 2.29167E-6 1.85185E-6 C -0.24336 1.85185E-6 -0.43802 0.15139 -0.43802 0.33796 C -0.43802 0.5243 -0.24336 0.67708 2.29167E-6 0.67708 C 0.24323 0.67708 0.44284 0.5243 0.44284 0.33796 C 0.44284 0.15139 0.24323 1.85185E-6 2.29167E-6 1.85185E-6 Z " pathEditMode="relative" rAng="0" ptsTypes="AAAAA">
                                      <p:cBhvr>
                                        <p:cTn id="10" dur="5000" fill="hold"/>
                                        <p:tgtEl>
                                          <p:spTgt spid="29"/>
                                        </p:tgtEl>
                                        <p:attrNameLst>
                                          <p:attrName>ppt_x</p:attrName>
                                          <p:attrName>ppt_y</p:attrName>
                                        </p:attrNameLst>
                                      </p:cBhvr>
                                      <p:rCtr x="234" y="33843"/>
                                    </p:animMotion>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0000"/>
                            </p:stCondLst>
                            <p:childTnLst>
                              <p:par>
                                <p:cTn id="14" presetID="1" presetClass="entr" presetSubtype="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10000"/>
                            </p:stCondLst>
                            <p:childTnLst>
                              <p:par>
                                <p:cTn id="20" presetID="1" presetClass="path" presetSubtype="0" repeatCount="indefinite" fill="hold" nodeType="afterEffect">
                                  <p:stCondLst>
                                    <p:cond delay="0"/>
                                  </p:stCondLst>
                                  <p:childTnLst>
                                    <p:animMotion origin="layout" path="M 0.00834 0.00995 C -0.04062 -0.04653 -0.10139 -0.06204 -0.12639 -0.02362 C -0.15052 0.0155 -0.13073 0.09351 -0.08073 0.15023 C -0.03038 0.20671 0.02986 0.22199 0.05452 0.18333 C 0.07934 0.1456 0.05816 0.06713 0.00834 0.00995 Z " pathEditMode="relative" rAng="2444998" ptsTypes="fffff">
                                      <p:cBhvr>
                                        <p:cTn id="21" dur="1500" fill="hold"/>
                                        <p:tgtEl>
                                          <p:spTgt spid="31"/>
                                        </p:tgtEl>
                                        <p:attrNameLst>
                                          <p:attrName>ppt_x</p:attrName>
                                          <p:attrName>ppt_y</p:attrName>
                                        </p:attrNameLst>
                                      </p:cBhvr>
                                      <p:rCtr x="-4444" y="7037"/>
                                    </p:animMotion>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2"/>
                                        </p:tgtEl>
                                        <p:attrNameLst>
                                          <p:attrName>ppt_y</p:attrName>
                                        </p:attrNameLst>
                                      </p:cBhvr>
                                      <p:tavLst>
                                        <p:tav tm="0">
                                          <p:val>
                                            <p:strVal val="#ppt_y"/>
                                          </p:val>
                                        </p:tav>
                                        <p:tav tm="100000">
                                          <p:val>
                                            <p:strVal val="#ppt_y"/>
                                          </p:val>
                                        </p:tav>
                                      </p:tavLst>
                                    </p:anim>
                                    <p:anim calcmode="lin" valueType="num">
                                      <p:cBhvr>
                                        <p:cTn id="28"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3"/>
                                        </p:tgtEl>
                                        <p:attrNameLst>
                                          <p:attrName>ppt_y</p:attrName>
                                        </p:attrNameLst>
                                      </p:cBhvr>
                                      <p:tavLst>
                                        <p:tav tm="0">
                                          <p:val>
                                            <p:strVal val="#ppt_y"/>
                                          </p:val>
                                        </p:tav>
                                        <p:tav tm="100000">
                                          <p:val>
                                            <p:strVal val="#ppt_y"/>
                                          </p:val>
                                        </p:tav>
                                      </p:tavLst>
                                    </p:anim>
                                    <p:anim calcmode="lin" valueType="num">
                                      <p:cBhvr>
                                        <p:cTn id="37"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P spid="32" grpId="0"/>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49700">
              <a:srgbClr val="FEDEEB"/>
            </a:gs>
            <a:gs pos="0">
              <a:srgbClr val="FB89B7"/>
            </a:gs>
            <a:gs pos="100000">
              <a:srgbClr val="FB89B7"/>
            </a:gs>
          </a:gsLst>
          <a:lin ang="5400000" scaled="1"/>
        </a:gradFill>
        <a:effectLst/>
      </p:bgPr>
    </p:bg>
    <p:spTree>
      <p:nvGrpSpPr>
        <p:cNvPr id="1" name=""/>
        <p:cNvGrpSpPr/>
        <p:nvPr/>
      </p:nvGrpSpPr>
      <p:grpSpPr>
        <a:xfrm>
          <a:off x="0" y="0"/>
          <a:ext cx="0" cy="0"/>
          <a:chOff x="0" y="0"/>
          <a:chExt cx="0" cy="0"/>
        </a:xfrm>
      </p:grpSpPr>
      <p:sp>
        <p:nvSpPr>
          <p:cNvPr id="19" name="Hình chữ nhật: Góc Tròn 18">
            <a:extLst>
              <a:ext uri="{FF2B5EF4-FFF2-40B4-BE49-F238E27FC236}">
                <a16:creationId xmlns:a16="http://schemas.microsoft.com/office/drawing/2014/main" xmlns="" id="{9F533570-0630-4F74-8D8F-BB131504E520}"/>
              </a:ext>
            </a:extLst>
          </p:cNvPr>
          <p:cNvSpPr/>
          <p:nvPr/>
        </p:nvSpPr>
        <p:spPr>
          <a:xfrm>
            <a:off x="581573" y="1306285"/>
            <a:ext cx="11148919" cy="4870580"/>
          </a:xfrm>
          <a:prstGeom prst="roundRect">
            <a:avLst>
              <a:gd name="adj" fmla="val 9039"/>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xmlns="" id="{68E0D204-A07D-4A35-A82F-29B15525240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10827387" y="4300550"/>
            <a:ext cx="1364239" cy="1907445"/>
          </a:xfrm>
          <a:prstGeom prst="rect">
            <a:avLst/>
          </a:prstGeom>
        </p:spPr>
      </p:pic>
      <p:pic>
        <p:nvPicPr>
          <p:cNvPr id="27" name="Picture 82">
            <a:extLst>
              <a:ext uri="{FF2B5EF4-FFF2-40B4-BE49-F238E27FC236}">
                <a16:creationId xmlns:a16="http://schemas.microsoft.com/office/drawing/2014/main" xmlns="" id="{8C26092E-A388-4D4F-AB30-6E956F156E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311371" y="706861"/>
            <a:ext cx="909918" cy="928568"/>
          </a:xfrm>
          <a:prstGeom prst="rect">
            <a:avLst/>
          </a:prstGeom>
        </p:spPr>
      </p:pic>
      <p:sp>
        <p:nvSpPr>
          <p:cNvPr id="14" name="TextBox 13">
            <a:extLst>
              <a:ext uri="{FF2B5EF4-FFF2-40B4-BE49-F238E27FC236}">
                <a16:creationId xmlns:a16="http://schemas.microsoft.com/office/drawing/2014/main" xmlns="" id="{31A2B5B8-E2E5-4B38-9CF7-72D28B41C2AE}"/>
              </a:ext>
            </a:extLst>
          </p:cNvPr>
          <p:cNvSpPr txBox="1"/>
          <p:nvPr/>
        </p:nvSpPr>
        <p:spPr>
          <a:xfrm>
            <a:off x="482375" y="4093"/>
            <a:ext cx="1153658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Ban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vật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tự</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phát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sáng</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duy</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nhất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Mặt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Trời</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tất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cả</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vật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được</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Mặt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Trời</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chiếu</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sáng</a:t>
            </a:r>
            <a:endPar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endParaRPr>
          </a:p>
        </p:txBody>
      </p:sp>
      <p:pic>
        <p:nvPicPr>
          <p:cNvPr id="5" name="Picture 4" descr="A picture containing diagram&#10;&#10;Description automatically generated">
            <a:extLst>
              <a:ext uri="{FF2B5EF4-FFF2-40B4-BE49-F238E27FC236}">
                <a16:creationId xmlns:a16="http://schemas.microsoft.com/office/drawing/2014/main" xmlns="" id="{B44EE859-4F1C-4122-B046-9A75BB1E29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1765" y="1590994"/>
            <a:ext cx="8828533" cy="4322409"/>
          </a:xfrm>
          <a:prstGeom prst="rect">
            <a:avLst/>
          </a:prstGeom>
        </p:spPr>
      </p:pic>
    </p:spTree>
    <p:extLst>
      <p:ext uri="{BB962C8B-B14F-4D97-AF65-F5344CB8AC3E}">
        <p14:creationId xmlns:p14="http://schemas.microsoft.com/office/powerpoint/2010/main" val="77152919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49700">
              <a:srgbClr val="FEDEEB"/>
            </a:gs>
            <a:gs pos="0">
              <a:srgbClr val="FB89B7"/>
            </a:gs>
            <a:gs pos="100000">
              <a:srgbClr val="FB89B7"/>
            </a:gs>
          </a:gsLst>
          <a:lin ang="5400000" scaled="1"/>
        </a:gradFill>
        <a:effectLst/>
      </p:bgPr>
    </p:bg>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xmlns="" id="{0645DC1E-C823-471A-BB16-E94E935C7495}"/>
              </a:ext>
            </a:extLst>
          </p:cNvPr>
          <p:cNvGrpSpPr/>
          <p:nvPr/>
        </p:nvGrpSpPr>
        <p:grpSpPr>
          <a:xfrm>
            <a:off x="1670107" y="77562"/>
            <a:ext cx="8851785" cy="1803079"/>
            <a:chOff x="2451241" y="-1526424"/>
            <a:chExt cx="8851785" cy="4790052"/>
          </a:xfrm>
        </p:grpSpPr>
        <p:sp>
          <p:nvSpPr>
            <p:cNvPr id="16" name="Hộp Văn bản 15">
              <a:extLst>
                <a:ext uri="{FF2B5EF4-FFF2-40B4-BE49-F238E27FC236}">
                  <a16:creationId xmlns:a16="http://schemas.microsoft.com/office/drawing/2014/main" xmlns="" id="{365E90A7-68B3-4418-BFAD-20F216AC3234}"/>
                </a:ext>
              </a:extLst>
            </p:cNvPr>
            <p:cNvSpPr txBox="1"/>
            <p:nvPr/>
          </p:nvSpPr>
          <p:spPr>
            <a:xfrm>
              <a:off x="3707385" y="2632686"/>
              <a:ext cx="377605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500" b="0" i="0" u="none" strike="noStrike" kern="1200" cap="none" spc="0" normalizeH="0" baseline="0" noProof="0">
                <a:ln>
                  <a:noFill/>
                </a:ln>
                <a:solidFill>
                  <a:prstClr val="white"/>
                </a:solidFill>
                <a:effectLst/>
                <a:uLnTx/>
                <a:uFillTx/>
                <a:latin typeface="Lobster" panose="00000500000000000000" pitchFamily="2" charset="-93"/>
                <a:ea typeface="+mn-ea"/>
                <a:cs typeface="+mn-cs"/>
              </a:endParaRPr>
            </a:p>
          </p:txBody>
        </p:sp>
        <p:sp>
          <p:nvSpPr>
            <p:cNvPr id="17" name="Hộp Văn bản 16">
              <a:extLst>
                <a:ext uri="{FF2B5EF4-FFF2-40B4-BE49-F238E27FC236}">
                  <a16:creationId xmlns:a16="http://schemas.microsoft.com/office/drawing/2014/main" xmlns="" id="{1856D412-C812-49D6-AAA3-D4E5A05A9310}"/>
                </a:ext>
              </a:extLst>
            </p:cNvPr>
            <p:cNvSpPr txBox="1"/>
            <p:nvPr/>
          </p:nvSpPr>
          <p:spPr>
            <a:xfrm>
              <a:off x="2451241" y="-1526424"/>
              <a:ext cx="8851785" cy="1676158"/>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500" b="0" i="0" u="none" strike="noStrike" kern="1200" cap="none" spc="0" normalizeH="0" baseline="0" noProof="0">
                <a:ln>
                  <a:noFill/>
                </a:ln>
                <a:solidFill>
                  <a:prstClr val="black"/>
                </a:solidFill>
                <a:effectLst/>
                <a:uLnTx/>
                <a:uFillTx/>
                <a:latin typeface="#9Slide03 Montserrat Black" panose="00000A00000000000000" pitchFamily="2" charset="0"/>
                <a:ea typeface="+mn-ea"/>
                <a:cs typeface="Times New Roman" panose="02020603050405020304" pitchFamily="18" charset="0"/>
              </a:endParaRPr>
            </a:p>
          </p:txBody>
        </p:sp>
      </p:grpSp>
      <p:sp>
        <p:nvSpPr>
          <p:cNvPr id="18" name="Hình chữ nhật: Góc Tròn 17">
            <a:extLst>
              <a:ext uri="{FF2B5EF4-FFF2-40B4-BE49-F238E27FC236}">
                <a16:creationId xmlns:a16="http://schemas.microsoft.com/office/drawing/2014/main" xmlns="" id="{A6F3EB97-D54D-4F34-9DE2-728D1D916F2F}"/>
              </a:ext>
            </a:extLst>
          </p:cNvPr>
          <p:cNvSpPr/>
          <p:nvPr/>
        </p:nvSpPr>
        <p:spPr>
          <a:xfrm>
            <a:off x="650997" y="1306285"/>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Hình ảnh 20">
            <a:extLst>
              <a:ext uri="{FF2B5EF4-FFF2-40B4-BE49-F238E27FC236}">
                <a16:creationId xmlns:a16="http://schemas.microsoft.com/office/drawing/2014/main" xmlns="" id="{0A3D1EB1-7720-437E-8843-FA8C1BD15EF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344" y1="72750" x2="32344" y2="72750"/>
                        <a14:foregroundMark x1="29688" y1="67000" x2="29688" y2="67000"/>
                        <a14:foregroundMark x1="30781" y1="68250" x2="30781" y2="68250"/>
                        <a14:foregroundMark x1="32500" y1="70250" x2="32500" y2="70250"/>
                        <a14:foregroundMark x1="34531" y1="73500" x2="34531" y2="73500"/>
                        <a14:foregroundMark x1="23594" y1="89750" x2="23594" y2="89750"/>
                        <a14:backgroundMark x1="17188" y1="36500" x2="22188" y2="47000"/>
                        <a14:backgroundMark x1="42344" y1="77500" x2="47656" y2="83500"/>
                        <a14:backgroundMark x1="43594" y1="71250" x2="46719" y2="83000"/>
                        <a14:backgroundMark x1="41250" y1="32250" x2="42188" y2="74250"/>
                        <a14:backgroundMark x1="63281" y1="34500" x2="66250" y2="60750"/>
                        <a14:backgroundMark x1="44688" y1="14500" x2="68125" y2="77000"/>
                        <a14:backgroundMark x1="68125" y1="77000" x2="68125" y2="77000"/>
                        <a14:backgroundMark x1="64219" y1="66250" x2="74844" y2="83500"/>
                        <a14:backgroundMark x1="15156" y1="41000" x2="30000" y2="42000"/>
                      </a14:backgroundRemoval>
                    </a14:imgEffect>
                  </a14:imgLayer>
                </a14:imgProps>
              </a:ext>
              <a:ext uri="{28A0092B-C50C-407E-A947-70E740481C1C}">
                <a14:useLocalDpi xmlns:a14="http://schemas.microsoft.com/office/drawing/2010/main" val="0"/>
              </a:ext>
            </a:extLst>
          </a:blip>
          <a:srcRect l="7931" t="46035" r="62775" b="5550"/>
          <a:stretch/>
        </p:blipFill>
        <p:spPr>
          <a:xfrm>
            <a:off x="2647570" y="4735131"/>
            <a:ext cx="1785765" cy="1844565"/>
          </a:xfrm>
          <a:prstGeom prst="rect">
            <a:avLst/>
          </a:prstGeom>
        </p:spPr>
      </p:pic>
      <p:pic>
        <p:nvPicPr>
          <p:cNvPr id="26" name="Picture 66">
            <a:extLst>
              <a:ext uri="{FF2B5EF4-FFF2-40B4-BE49-F238E27FC236}">
                <a16:creationId xmlns:a16="http://schemas.microsoft.com/office/drawing/2014/main" xmlns="" id="{1B807F92-E009-474E-AC97-7DD78B464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93116" y="1191998"/>
            <a:ext cx="493955" cy="398996"/>
          </a:xfrm>
          <a:prstGeom prst="rect">
            <a:avLst/>
          </a:prstGeom>
        </p:spPr>
      </p:pic>
      <p:sp>
        <p:nvSpPr>
          <p:cNvPr id="19" name="Hình chữ nhật: Góc Tròn 18">
            <a:extLst>
              <a:ext uri="{FF2B5EF4-FFF2-40B4-BE49-F238E27FC236}">
                <a16:creationId xmlns:a16="http://schemas.microsoft.com/office/drawing/2014/main" xmlns="" id="{9F533570-0630-4F74-8D8F-BB131504E520}"/>
              </a:ext>
            </a:extLst>
          </p:cNvPr>
          <p:cNvSpPr/>
          <p:nvPr/>
        </p:nvSpPr>
        <p:spPr>
          <a:xfrm>
            <a:off x="4729065"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xmlns="" id="{68E0D204-A07D-4A35-A82F-29B15525240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6862489" y="4636040"/>
            <a:ext cx="1139153" cy="1592735"/>
          </a:xfrm>
          <a:prstGeom prst="rect">
            <a:avLst/>
          </a:prstGeom>
        </p:spPr>
      </p:pic>
      <p:pic>
        <p:nvPicPr>
          <p:cNvPr id="27" name="Picture 82">
            <a:extLst>
              <a:ext uri="{FF2B5EF4-FFF2-40B4-BE49-F238E27FC236}">
                <a16:creationId xmlns:a16="http://schemas.microsoft.com/office/drawing/2014/main" xmlns="" id="{8C26092E-A388-4D4F-AB30-6E956F156E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4513121" y="1115684"/>
            <a:ext cx="509306" cy="519745"/>
          </a:xfrm>
          <a:prstGeom prst="rect">
            <a:avLst/>
          </a:prstGeom>
        </p:spPr>
      </p:pic>
      <p:sp>
        <p:nvSpPr>
          <p:cNvPr id="20" name="Hình chữ nhật: Góc Tròn 19">
            <a:extLst>
              <a:ext uri="{FF2B5EF4-FFF2-40B4-BE49-F238E27FC236}">
                <a16:creationId xmlns:a16="http://schemas.microsoft.com/office/drawing/2014/main" xmlns="" id="{3A814F72-D5E8-4684-BDE3-A7C70F1B2609}"/>
              </a:ext>
            </a:extLst>
          </p:cNvPr>
          <p:cNvSpPr/>
          <p:nvPr/>
        </p:nvSpPr>
        <p:spPr>
          <a:xfrm>
            <a:off x="8550914"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Hình ảnh 24">
            <a:extLst>
              <a:ext uri="{FF2B5EF4-FFF2-40B4-BE49-F238E27FC236}">
                <a16:creationId xmlns:a16="http://schemas.microsoft.com/office/drawing/2014/main" xmlns="" id="{8BB1E261-0692-435C-83C0-B239CB2F40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0210141" y="4563726"/>
            <a:ext cx="2059477" cy="1737360"/>
          </a:xfrm>
          <a:prstGeom prst="rect">
            <a:avLst/>
          </a:prstGeom>
        </p:spPr>
      </p:pic>
      <p:pic>
        <p:nvPicPr>
          <p:cNvPr id="28" name="Picture 80">
            <a:extLst>
              <a:ext uri="{FF2B5EF4-FFF2-40B4-BE49-F238E27FC236}">
                <a16:creationId xmlns:a16="http://schemas.microsoft.com/office/drawing/2014/main" xmlns="" id="{22020C83-A2D9-43FE-83E1-8560E70E0A1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8395328" y="1234869"/>
            <a:ext cx="440533" cy="400560"/>
          </a:xfrm>
          <a:prstGeom prst="rect">
            <a:avLst/>
          </a:prstGeom>
        </p:spPr>
      </p:pic>
      <p:sp>
        <p:nvSpPr>
          <p:cNvPr id="22" name="TextBox 21">
            <a:extLst>
              <a:ext uri="{FF2B5EF4-FFF2-40B4-BE49-F238E27FC236}">
                <a16:creationId xmlns:a16="http://schemas.microsoft.com/office/drawing/2014/main" xmlns="" id="{E0C676BD-3409-49DC-8B88-EA076B3A1880}"/>
              </a:ext>
            </a:extLst>
          </p:cNvPr>
          <p:cNvSpPr txBox="1"/>
          <p:nvPr/>
        </p:nvSpPr>
        <p:spPr>
          <a:xfrm>
            <a:off x="4969018" y="1562624"/>
            <a:ext cx="2300419"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Ban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ngày</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tự</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duy</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nhất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Trời</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Còn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tất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cả</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khác</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Trời</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endPar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0A37F986-D485-4B93-8AC6-F51930CDB20E}"/>
              </a:ext>
            </a:extLst>
          </p:cNvPr>
          <p:cNvSpPr txBox="1"/>
          <p:nvPr/>
        </p:nvSpPr>
        <p:spPr>
          <a:xfrm>
            <a:off x="740093" y="1413334"/>
            <a:ext cx="2571912"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Trăng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không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tự</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Mọi</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chúng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ta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thấy</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ban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đêm</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do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đèn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hoặc</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do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ánh</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phản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Trăng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p:txBody>
      </p:sp>
      <p:sp>
        <p:nvSpPr>
          <p:cNvPr id="30" name="TextBox 29">
            <a:extLst>
              <a:ext uri="{FF2B5EF4-FFF2-40B4-BE49-F238E27FC236}">
                <a16:creationId xmlns:a16="http://schemas.microsoft.com/office/drawing/2014/main" xmlns="" id="{204DA956-F611-4AC0-A905-A33BCFDA8BB5}"/>
              </a:ext>
            </a:extLst>
          </p:cNvPr>
          <p:cNvSpPr txBox="1"/>
          <p:nvPr/>
        </p:nvSpPr>
        <p:spPr>
          <a:xfrm>
            <a:off x="8742575" y="1413334"/>
            <a:ext cx="2247729" cy="40318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Ban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đêm</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tự</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đèn</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điện</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dòng</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điện</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chạy</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qua,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đom</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đóm</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p:txBody>
      </p:sp>
      <p:sp>
        <p:nvSpPr>
          <p:cNvPr id="29" name="TextBox 28">
            <a:extLst>
              <a:ext uri="{FF2B5EF4-FFF2-40B4-BE49-F238E27FC236}">
                <a16:creationId xmlns:a16="http://schemas.microsoft.com/office/drawing/2014/main" xmlns="" id="{813396DC-9E9F-4731-A745-5CD9F6ABFDF4}"/>
              </a:ext>
            </a:extLst>
          </p:cNvPr>
          <p:cNvSpPr txBox="1"/>
          <p:nvPr/>
        </p:nvSpPr>
        <p:spPr>
          <a:xfrm>
            <a:off x="2564310" y="-60634"/>
            <a:ext cx="706337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38100">
                  <a:solidFill>
                    <a:srgbClr val="4B241D"/>
                  </a:solidFill>
                </a:ln>
                <a:gradFill>
                  <a:gsLst>
                    <a:gs pos="0">
                      <a:srgbClr val="F7DC4D"/>
                    </a:gs>
                    <a:gs pos="100000">
                      <a:srgbClr val="D7822E"/>
                    </a:gs>
                  </a:gsLst>
                  <a:lin ang="5400000" scaled="1"/>
                </a:gradFill>
                <a:effectLst/>
                <a:uLnTx/>
                <a:uFillTx/>
                <a:latin typeface="#9Slide05 SVNUT Triumph" panose="00000500000000000000" pitchFamily="2" charset="0"/>
                <a:ea typeface="+mn-ea"/>
                <a:cs typeface="+mn-cs"/>
              </a:rPr>
              <a:t>Em có</a:t>
            </a:r>
            <a:r>
              <a:rPr kumimoji="0" lang="vi-VN" sz="8800" b="1" i="0" u="none" strike="noStrike" kern="1200" cap="none" spc="0" normalizeH="0" noProof="0" dirty="0">
                <a:ln w="38100">
                  <a:solidFill>
                    <a:srgbClr val="4B241D"/>
                  </a:solidFill>
                </a:ln>
                <a:gradFill>
                  <a:gsLst>
                    <a:gs pos="0">
                      <a:srgbClr val="F7DC4D"/>
                    </a:gs>
                    <a:gs pos="100000">
                      <a:srgbClr val="D7822E"/>
                    </a:gs>
                  </a:gsLst>
                  <a:lin ang="5400000" scaled="1"/>
                </a:gradFill>
                <a:effectLst/>
                <a:uLnTx/>
                <a:uFillTx/>
                <a:latin typeface="#9Slide05 SVNUT Triumph" panose="00000500000000000000" pitchFamily="2" charset="0"/>
                <a:ea typeface="+mn-ea"/>
                <a:cs typeface="+mn-cs"/>
              </a:rPr>
              <a:t> biết</a:t>
            </a:r>
            <a:endParaRPr kumimoji="0" lang="en-US" sz="8800" b="1" i="0" u="none" strike="noStrike" kern="1200" cap="none" spc="0" normalizeH="0" baseline="0" noProof="0" dirty="0">
              <a:ln w="38100">
                <a:solidFill>
                  <a:srgbClr val="4B241D"/>
                </a:solidFill>
              </a:ln>
              <a:gradFill>
                <a:gsLst>
                  <a:gs pos="0">
                    <a:srgbClr val="F7DC4D"/>
                  </a:gs>
                  <a:gs pos="100000">
                    <a:srgbClr val="D7822E"/>
                  </a:gs>
                </a:gsLst>
                <a:lin ang="5400000" scaled="1"/>
              </a:gradFill>
              <a:effectLst/>
              <a:uLnTx/>
              <a:uFillTx/>
              <a:latin typeface="#9Slide05 SVNUT Triumph" panose="00000500000000000000" pitchFamily="2" charset="0"/>
              <a:ea typeface="+mn-ea"/>
              <a:cs typeface="+mn-cs"/>
            </a:endParaRPr>
          </a:p>
        </p:txBody>
      </p:sp>
    </p:spTree>
    <p:extLst>
      <p:ext uri="{BB962C8B-B14F-4D97-AF65-F5344CB8AC3E}">
        <p14:creationId xmlns:p14="http://schemas.microsoft.com/office/powerpoint/2010/main" val="377921730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49700">
              <a:srgbClr val="FEDEEB"/>
            </a:gs>
            <a:gs pos="0">
              <a:srgbClr val="FB89B7"/>
            </a:gs>
            <a:gs pos="100000">
              <a:srgbClr val="FB89B7"/>
            </a:gs>
          </a:gsLst>
          <a:lin ang="5400000" scaled="1"/>
        </a:gradFill>
        <a:effectLst/>
      </p:bgPr>
    </p:bg>
    <p:spTree>
      <p:nvGrpSpPr>
        <p:cNvPr id="1" name=""/>
        <p:cNvGrpSpPr/>
        <p:nvPr/>
      </p:nvGrpSpPr>
      <p:grpSpPr>
        <a:xfrm>
          <a:off x="0" y="0"/>
          <a:ext cx="0" cy="0"/>
          <a:chOff x="0" y="0"/>
          <a:chExt cx="0" cy="0"/>
        </a:xfrm>
      </p:grpSpPr>
      <p:pic>
        <p:nvPicPr>
          <p:cNvPr id="26" name="Picture 66">
            <a:extLst>
              <a:ext uri="{FF2B5EF4-FFF2-40B4-BE49-F238E27FC236}">
                <a16:creationId xmlns:a16="http://schemas.microsoft.com/office/drawing/2014/main" xmlns="" id="{1B807F92-E009-474E-AC97-7DD78B464C2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8854084" y="1191998"/>
            <a:ext cx="493955" cy="398996"/>
          </a:xfrm>
          <a:prstGeom prst="rect">
            <a:avLst/>
          </a:prstGeom>
        </p:spPr>
      </p:pic>
      <p:sp>
        <p:nvSpPr>
          <p:cNvPr id="20" name="Hình chữ nhật: Góc Tròn 19">
            <a:extLst>
              <a:ext uri="{FF2B5EF4-FFF2-40B4-BE49-F238E27FC236}">
                <a16:creationId xmlns:a16="http://schemas.microsoft.com/office/drawing/2014/main" xmlns="" id="{3A814F72-D5E8-4684-BDE3-A7C70F1B2609}"/>
              </a:ext>
            </a:extLst>
          </p:cNvPr>
          <p:cNvSpPr/>
          <p:nvPr/>
        </p:nvSpPr>
        <p:spPr>
          <a:xfrm>
            <a:off x="787866" y="1306285"/>
            <a:ext cx="10496918" cy="4870580"/>
          </a:xfrm>
          <a:prstGeom prst="roundRect">
            <a:avLst>
              <a:gd name="adj" fmla="val 773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5" name="Hình ảnh 24">
            <a:extLst>
              <a:ext uri="{FF2B5EF4-FFF2-40B4-BE49-F238E27FC236}">
                <a16:creationId xmlns:a16="http://schemas.microsoft.com/office/drawing/2014/main" xmlns="" id="{8BB1E261-0692-435C-83C0-B239CB2F401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0041441" y="4777351"/>
            <a:ext cx="2378306" cy="2006322"/>
          </a:xfrm>
          <a:prstGeom prst="rect">
            <a:avLst/>
          </a:prstGeom>
        </p:spPr>
      </p:pic>
      <p:pic>
        <p:nvPicPr>
          <p:cNvPr id="28" name="Picture 80">
            <a:extLst>
              <a:ext uri="{FF2B5EF4-FFF2-40B4-BE49-F238E27FC236}">
                <a16:creationId xmlns:a16="http://schemas.microsoft.com/office/drawing/2014/main" xmlns="" id="{22020C83-A2D9-43FE-83E1-8560E70E0A1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567599" y="1085825"/>
            <a:ext cx="765901" cy="696405"/>
          </a:xfrm>
          <a:prstGeom prst="rect">
            <a:avLst/>
          </a:prstGeom>
        </p:spPr>
      </p:pic>
      <p:sp>
        <p:nvSpPr>
          <p:cNvPr id="14" name="TextBox 13">
            <a:extLst>
              <a:ext uri="{FF2B5EF4-FFF2-40B4-BE49-F238E27FC236}">
                <a16:creationId xmlns:a16="http://schemas.microsoft.com/office/drawing/2014/main" xmlns="" id="{EE7D1832-B642-4E58-B2C9-EE2BEBD12FF6}"/>
              </a:ext>
            </a:extLst>
          </p:cNvPr>
          <p:cNvSpPr txBox="1"/>
          <p:nvPr/>
        </p:nvSpPr>
        <p:spPr>
          <a:xfrm>
            <a:off x="912730" y="122581"/>
            <a:ext cx="1036653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Ban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đêm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tự</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phát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sáng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đèn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điện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điện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chạy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đóm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pic>
        <p:nvPicPr>
          <p:cNvPr id="1026" name="Picture 2" descr="Có thể bạn chưa biết] Bạn nghĩ sao về cây xanh phát sáng như đèn đường? |  Tinh tế">
            <a:extLst>
              <a:ext uri="{FF2B5EF4-FFF2-40B4-BE49-F238E27FC236}">
                <a16:creationId xmlns:a16="http://schemas.microsoft.com/office/drawing/2014/main" xmlns="" id="{28223A4A-2590-4BE1-B576-A2CA4BED1B5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68357" y="2002282"/>
            <a:ext cx="3164251" cy="22684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A0A65526-8C40-43AA-A7D5-BFB2D5583FAA}"/>
              </a:ext>
            </a:extLst>
          </p:cNvPr>
          <p:cNvSpPr txBox="1"/>
          <p:nvPr/>
        </p:nvSpPr>
        <p:spPr>
          <a:xfrm>
            <a:off x="1709550" y="1510887"/>
            <a:ext cx="29981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rPr>
              <a:t>Đom đóm</a:t>
            </a:r>
            <a:endParaRPr kumimoji="0" lang="en-US" sz="2800" b="0"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pic>
        <p:nvPicPr>
          <p:cNvPr id="1028" name="Picture 4" descr="230 海洋生物動態圖片（ Ảnh Động Sinh Vật Đại Dương ) . ý tưởng | động vật, cá voi  sát thủ, cyberpunk">
            <a:extLst>
              <a:ext uri="{FF2B5EF4-FFF2-40B4-BE49-F238E27FC236}">
                <a16:creationId xmlns:a16="http://schemas.microsoft.com/office/drawing/2014/main" xmlns="" id="{4433620C-FC5D-423E-9A7E-17ADF0454D0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96912" y="3031780"/>
            <a:ext cx="2998176" cy="299817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F92E8E8A-437E-4FFA-818E-CF7FC3D8EB19}"/>
              </a:ext>
            </a:extLst>
          </p:cNvPr>
          <p:cNvSpPr txBox="1"/>
          <p:nvPr/>
        </p:nvSpPr>
        <p:spPr>
          <a:xfrm>
            <a:off x="5189464" y="2394273"/>
            <a:ext cx="29981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rPr>
              <a:t>Sứa biển</a:t>
            </a:r>
            <a:endParaRPr kumimoji="0" lang="en-US" sz="2800" b="0"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pic>
        <p:nvPicPr>
          <p:cNvPr id="1030" name="Picture 6" descr="Bóng đèn GIF - Tải xuống và Chia sẻ trên PHONEKY">
            <a:extLst>
              <a:ext uri="{FF2B5EF4-FFF2-40B4-BE49-F238E27FC236}">
                <a16:creationId xmlns:a16="http://schemas.microsoft.com/office/drawing/2014/main" xmlns="" id="{673FC533-898E-4B9F-8038-2C0C8FD0BDB1}"/>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968114" y="1905000"/>
            <a:ext cx="2687943" cy="3048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431DF89A-5C06-4B25-BCEE-696477B8032E}"/>
              </a:ext>
            </a:extLst>
          </p:cNvPr>
          <p:cNvSpPr txBox="1"/>
          <p:nvPr/>
        </p:nvSpPr>
        <p:spPr>
          <a:xfrm>
            <a:off x="8506875" y="1434027"/>
            <a:ext cx="29981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rPr>
              <a:t>Đèn điện</a:t>
            </a:r>
            <a:endParaRPr kumimoji="0" lang="en-US" sz="2800" b="0"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sp>
        <p:nvSpPr>
          <p:cNvPr id="30" name="Hình chữ nhật 48">
            <a:extLst>
              <a:ext uri="{FF2B5EF4-FFF2-40B4-BE49-F238E27FC236}">
                <a16:creationId xmlns:a16="http://schemas.microsoft.com/office/drawing/2014/main" xmlns="" id="{55B39756-7E92-442A-BC08-94128C7BB7C8}"/>
              </a:ext>
            </a:extLst>
          </p:cNvPr>
          <p:cNvSpPr/>
          <p:nvPr/>
        </p:nvSpPr>
        <p:spPr>
          <a:xfrm>
            <a:off x="-92874" y="-2675507"/>
            <a:ext cx="12192000" cy="1704498"/>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Picture 4">
            <a:extLst>
              <a:ext uri="{FF2B5EF4-FFF2-40B4-BE49-F238E27FC236}">
                <a16:creationId xmlns:a16="http://schemas.microsoft.com/office/drawing/2014/main" xmlns="" id="{425F8C83-AE3A-42DC-A20F-E78A04175C1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2130" b="89074" l="32865" r="43698">
                        <a14:foregroundMark x1="33906" y1="79630" x2="33906" y2="79630"/>
                        <a14:foregroundMark x1="34375" y1="77778" x2="34375" y2="77778"/>
                        <a14:foregroundMark x1="34479" y1="76852" x2="34479" y2="76852"/>
                        <a14:foregroundMark x1="35156" y1="74815" x2="35156" y2="74815"/>
                        <a14:foregroundMark x1="35417" y1="73981" x2="35990" y2="73981"/>
                        <a14:foregroundMark x1="37031" y1="73148" x2="38281" y2="72963"/>
                        <a14:foregroundMark x1="39010" y1="73519" x2="40208" y2="74722"/>
                        <a14:foregroundMark x1="42031" y1="77222" x2="42135" y2="77500"/>
                        <a14:foregroundMark x1="43698" y1="83148" x2="43698" y2="83148"/>
                        <a14:foregroundMark x1="39427" y1="88241" x2="39427" y2="88241"/>
                        <a14:foregroundMark x1="37917" y1="89074" x2="38281" y2="88889"/>
                        <a14:foregroundMark x1="37813" y1="88333" x2="38802" y2="88333"/>
                        <a14:foregroundMark x1="39115" y1="88426" x2="39948" y2="88241"/>
                        <a14:foregroundMark x1="40365" y1="87037" x2="40885" y2="86944"/>
                        <a14:foregroundMark x1="40677" y1="87685" x2="41198" y2="86204"/>
                        <a14:foregroundMark x1="41458" y1="85463" x2="41302" y2="86111"/>
                        <a14:foregroundMark x1="41875" y1="84815" x2="41719" y2="85556"/>
                        <a14:foregroundMark x1="36719" y1="88426" x2="36771" y2="88519"/>
                        <a14:foregroundMark x1="37292" y1="88981" x2="37500" y2="88981"/>
                        <a14:foregroundMark x1="36510" y1="88333" x2="36094" y2="88241"/>
                        <a14:foregroundMark x1="35313" y1="87500" x2="34896" y2="86852"/>
                        <a14:foregroundMark x1="34219" y1="85185" x2="34063" y2="84630"/>
                        <a14:foregroundMark x1="33542" y1="83056" x2="33438" y2="82685"/>
                        <a14:foregroundMark x1="33438" y1="81204" x2="33490" y2="81019"/>
                        <a14:foregroundMark x1="33438" y1="80463" x2="33698" y2="82870"/>
                        <a14:foregroundMark x1="33698" y1="84074" x2="34375" y2="85463"/>
                        <a14:foregroundMark x1="33438" y1="79444" x2="33594" y2="77870"/>
                        <a14:foregroundMark x1="33698" y1="77500" x2="34010" y2="76204"/>
                        <a14:foregroundMark x1="34531" y1="75278" x2="35104" y2="74352"/>
                        <a14:foregroundMark x1="35625" y1="73981" x2="36198" y2="73426"/>
                        <a14:foregroundMark x1="36354" y1="73148" x2="37240" y2="72593"/>
                        <a14:foregroundMark x1="38333" y1="72593" x2="39010" y2="72685"/>
                        <a14:foregroundMark x1="39844" y1="73519" x2="40104" y2="73704"/>
                        <a14:foregroundMark x1="39167" y1="73056" x2="38438" y2="72963"/>
                        <a14:foregroundMark x1="35938" y1="73241" x2="35938" y2="73241"/>
                        <a14:foregroundMark x1="35156" y1="73981" x2="35156" y2="73981"/>
                        <a14:foregroundMark x1="39063" y1="72778" x2="39635" y2="73148"/>
                        <a14:foregroundMark x1="40521" y1="74074" x2="40781" y2="74537"/>
                        <a14:foregroundMark x1="41354" y1="75278" x2="41771" y2="76481"/>
                        <a14:foregroundMark x1="40677" y1="74352" x2="41250" y2="75370"/>
                        <a14:foregroundMark x1="40260" y1="73611" x2="40677" y2="74352"/>
                        <a14:foregroundMark x1="39844" y1="73241" x2="40104" y2="73426"/>
                        <a14:foregroundMark x1="42135" y1="78148" x2="42292" y2="79167"/>
                        <a14:foregroundMark x1="42292" y1="79444" x2="42448" y2="79907"/>
                      </a14:backgroundRemoval>
                    </a14:imgEffect>
                  </a14:imgLayer>
                </a14:imgProps>
              </a:ext>
            </a:extLst>
          </a:blip>
          <a:srcRect l="31586" t="70256" r="55507" b="9506"/>
          <a:stretch/>
        </p:blipFill>
        <p:spPr>
          <a:xfrm>
            <a:off x="12506445" y="-2898504"/>
            <a:ext cx="1643315" cy="1449452"/>
          </a:xfrm>
          <a:prstGeom prst="rect">
            <a:avLst/>
          </a:prstGeom>
        </p:spPr>
      </p:pic>
    </p:spTree>
    <p:extLst>
      <p:ext uri="{BB962C8B-B14F-4D97-AF65-F5344CB8AC3E}">
        <p14:creationId xmlns:p14="http://schemas.microsoft.com/office/powerpoint/2010/main" val="3499063052"/>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9700">
              <a:srgbClr val="95D4F3"/>
            </a:gs>
            <a:gs pos="0">
              <a:srgbClr val="4CA2DE"/>
            </a:gs>
            <a:gs pos="100000">
              <a:srgbClr val="61BEEE"/>
            </a:gs>
          </a:gsLst>
          <a:lin ang="5400000" scaled="1"/>
        </a:gradFill>
        <a:effectLst/>
      </p:bgPr>
    </p:bg>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xmlns="" id="{8B785423-7B13-48C6-9F8E-E7CC4404053E}"/>
              </a:ext>
            </a:extLst>
          </p:cNvPr>
          <p:cNvSpPr/>
          <p:nvPr/>
        </p:nvSpPr>
        <p:spPr>
          <a:xfrm>
            <a:off x="-19707" y="4695244"/>
            <a:ext cx="12192000" cy="1704498"/>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Hộp Văn bản 32">
            <a:extLst>
              <a:ext uri="{FF2B5EF4-FFF2-40B4-BE49-F238E27FC236}">
                <a16:creationId xmlns:a16="http://schemas.microsoft.com/office/drawing/2014/main" xmlns="" id="{9D5BD0BA-5EAC-4B11-B9AC-DDD9F9E46BEB}"/>
              </a:ext>
            </a:extLst>
          </p:cNvPr>
          <p:cNvSpPr txBox="1"/>
          <p:nvPr/>
        </p:nvSpPr>
        <p:spPr>
          <a:xfrm>
            <a:off x="4349091" y="2671736"/>
            <a:ext cx="37760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478A9"/>
                </a:solidFill>
                <a:effectLst/>
                <a:uLnTx/>
                <a:uFillTx/>
                <a:latin typeface="Lobster" panose="00000500000000000000" pitchFamily="2" charset="-93"/>
                <a:ea typeface="+mn-ea"/>
                <a:cs typeface="+mn-cs"/>
              </a:rPr>
              <a:t>Loading…</a:t>
            </a:r>
            <a:endParaRPr kumimoji="0" lang="vi-VN" sz="2800" b="0" i="0" u="none" strike="noStrike" kern="1200" cap="none" spc="0" normalizeH="0" baseline="0" noProof="0">
              <a:ln>
                <a:noFill/>
              </a:ln>
              <a:solidFill>
                <a:srgbClr val="3478A9"/>
              </a:solidFill>
              <a:effectLst/>
              <a:uLnTx/>
              <a:uFillTx/>
              <a:latin typeface="Lobster" panose="00000500000000000000" pitchFamily="2" charset="-93"/>
              <a:ea typeface="+mn-ea"/>
              <a:cs typeface="+mn-cs"/>
            </a:endParaRPr>
          </a:p>
        </p:txBody>
      </p:sp>
      <p:pic>
        <p:nvPicPr>
          <p:cNvPr id="42" name="Picture 8">
            <a:extLst>
              <a:ext uri="{FF2B5EF4-FFF2-40B4-BE49-F238E27FC236}">
                <a16:creationId xmlns:a16="http://schemas.microsoft.com/office/drawing/2014/main" xmlns="" id="{196942D9-FF5A-40B5-867F-E49B856978E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18781905">
            <a:off x="-10837453" y="425205"/>
            <a:ext cx="598779" cy="700179"/>
          </a:xfrm>
          <a:prstGeom prst="rect">
            <a:avLst/>
          </a:prstGeom>
        </p:spPr>
      </p:pic>
      <p:pic>
        <p:nvPicPr>
          <p:cNvPr id="43" name="Picture 62">
            <a:extLst>
              <a:ext uri="{FF2B5EF4-FFF2-40B4-BE49-F238E27FC236}">
                <a16:creationId xmlns:a16="http://schemas.microsoft.com/office/drawing/2014/main" xmlns="" id="{24105908-7E50-428A-943E-EA904F4DEB1E}"/>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36759" b="44352" l="43594" r="48177">
                        <a14:foregroundMark x1="45052" y1="36759" x2="45052" y2="36759"/>
                      </a14:backgroundRemoval>
                    </a14:imgEffect>
                  </a14:imgLayer>
                </a14:imgProps>
              </a:ext>
            </a:extLst>
          </a:blip>
          <a:srcRect l="43059" t="36230" r="51234" b="54734"/>
          <a:stretch/>
        </p:blipFill>
        <p:spPr>
          <a:xfrm rot="18781905">
            <a:off x="-7791523" y="532235"/>
            <a:ext cx="695887" cy="619655"/>
          </a:xfrm>
          <a:prstGeom prst="rect">
            <a:avLst/>
          </a:prstGeom>
        </p:spPr>
      </p:pic>
      <p:pic>
        <p:nvPicPr>
          <p:cNvPr id="44" name="Picture 64">
            <a:extLst>
              <a:ext uri="{FF2B5EF4-FFF2-40B4-BE49-F238E27FC236}">
                <a16:creationId xmlns:a16="http://schemas.microsoft.com/office/drawing/2014/main" xmlns="" id="{E3ED3EFC-3B89-4AF1-87DC-BC31891C26EA}"/>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55185" b="61944" l="54844" r="59167">
                        <a14:foregroundMark x1="57396" y1="55185" x2="57396" y2="55185"/>
                      </a14:backgroundRemoval>
                    </a14:imgEffect>
                  </a14:imgLayer>
                </a14:imgProps>
              </a:ext>
            </a:extLst>
          </a:blip>
          <a:srcRect l="54311" t="54482" r="40250" b="37169"/>
          <a:stretch/>
        </p:blipFill>
        <p:spPr>
          <a:xfrm rot="18781905">
            <a:off x="-4702853" y="495890"/>
            <a:ext cx="663202" cy="572499"/>
          </a:xfrm>
          <a:prstGeom prst="rect">
            <a:avLst/>
          </a:prstGeom>
        </p:spPr>
      </p:pic>
      <p:pic>
        <p:nvPicPr>
          <p:cNvPr id="45" name="Picture 66">
            <a:extLst>
              <a:ext uri="{FF2B5EF4-FFF2-40B4-BE49-F238E27FC236}">
                <a16:creationId xmlns:a16="http://schemas.microsoft.com/office/drawing/2014/main" xmlns="" id="{B8BDB887-DD52-4498-AE22-B11EB714288F}"/>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rot="3686945">
            <a:off x="12565848" y="466832"/>
            <a:ext cx="716816" cy="579013"/>
          </a:xfrm>
          <a:prstGeom prst="rect">
            <a:avLst/>
          </a:prstGeom>
        </p:spPr>
      </p:pic>
      <p:pic>
        <p:nvPicPr>
          <p:cNvPr id="46" name="Picture 82">
            <a:extLst>
              <a:ext uri="{FF2B5EF4-FFF2-40B4-BE49-F238E27FC236}">
                <a16:creationId xmlns:a16="http://schemas.microsoft.com/office/drawing/2014/main" xmlns="" id="{3C729229-0A2C-429A-8C07-6791492B671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rot="3686945">
            <a:off x="14808393" y="396621"/>
            <a:ext cx="627631" cy="640495"/>
          </a:xfrm>
          <a:prstGeom prst="rect">
            <a:avLst/>
          </a:prstGeom>
        </p:spPr>
      </p:pic>
      <p:pic>
        <p:nvPicPr>
          <p:cNvPr id="47" name="Picture 80">
            <a:extLst>
              <a:ext uri="{FF2B5EF4-FFF2-40B4-BE49-F238E27FC236}">
                <a16:creationId xmlns:a16="http://schemas.microsoft.com/office/drawing/2014/main" xmlns="" id="{CFFCFEE3-66C5-4924-BEF0-167A962EB30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rot="3686945">
            <a:off x="17535497" y="371619"/>
            <a:ext cx="688547" cy="626069"/>
          </a:xfrm>
          <a:prstGeom prst="rect">
            <a:avLst/>
          </a:prstGeom>
        </p:spPr>
      </p:pic>
      <p:sp>
        <p:nvSpPr>
          <p:cNvPr id="48" name="Hình chữ nhật 47">
            <a:extLst>
              <a:ext uri="{FF2B5EF4-FFF2-40B4-BE49-F238E27FC236}">
                <a16:creationId xmlns:a16="http://schemas.microsoft.com/office/drawing/2014/main" xmlns="" id="{212F5780-4834-46A1-BC7B-307B0D534865}"/>
              </a:ext>
            </a:extLst>
          </p:cNvPr>
          <p:cNvSpPr/>
          <p:nvPr/>
        </p:nvSpPr>
        <p:spPr>
          <a:xfrm rot="19374859">
            <a:off x="4423478" y="1839275"/>
            <a:ext cx="3124389" cy="1664923"/>
          </a:xfrm>
          <a:prstGeom prst="rect">
            <a:avLst/>
          </a:prstGeom>
          <a:solidFill>
            <a:srgbClr val="FEDEEB">
              <a:alpha val="0"/>
            </a:srgbClr>
          </a:solidFill>
          <a:ln w="28575">
            <a:solidFill>
              <a:srgbClr val="A52066">
                <a:alpha val="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7" name="Group 26">
            <a:extLst>
              <a:ext uri="{FF2B5EF4-FFF2-40B4-BE49-F238E27FC236}">
                <a16:creationId xmlns:a16="http://schemas.microsoft.com/office/drawing/2014/main" xmlns="" id="{3C3DA81A-8D8F-4500-B36C-8D6D25ED4ED2}"/>
              </a:ext>
            </a:extLst>
          </p:cNvPr>
          <p:cNvGrpSpPr/>
          <p:nvPr/>
        </p:nvGrpSpPr>
        <p:grpSpPr>
          <a:xfrm>
            <a:off x="5446306" y="4051850"/>
            <a:ext cx="1299388" cy="1286788"/>
            <a:chOff x="2612657" y="4823729"/>
            <a:chExt cx="1407447" cy="1423348"/>
          </a:xfrm>
        </p:grpSpPr>
        <p:sp>
          <p:nvSpPr>
            <p:cNvPr id="32" name="Oval 31">
              <a:extLst>
                <a:ext uri="{FF2B5EF4-FFF2-40B4-BE49-F238E27FC236}">
                  <a16:creationId xmlns:a16="http://schemas.microsoft.com/office/drawing/2014/main" xmlns="" id="{A8EA2632-8D2B-4CAD-BC5D-98C566DD5761}"/>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xmlns="" id="{021953EE-F67B-4177-B284-7402CAF18CEF}"/>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srgbClr val="002060"/>
                  </a:solidFill>
                  <a:latin typeface="#9Slide07 Stormtrooper" panose="020B0500000000000000" pitchFamily="34" charset="0"/>
                </a:rPr>
                <a:t>3</a:t>
              </a:r>
              <a:endParaRPr kumimoji="0" lang="en-US"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endParaRPr>
            </a:p>
          </p:txBody>
        </p:sp>
      </p:grpSp>
      <p:sp>
        <p:nvSpPr>
          <p:cNvPr id="37" name="TextBox 36">
            <a:extLst>
              <a:ext uri="{FF2B5EF4-FFF2-40B4-BE49-F238E27FC236}">
                <a16:creationId xmlns:a16="http://schemas.microsoft.com/office/drawing/2014/main" xmlns="" id="{74131EA8-9918-48DA-B3FC-5765D8809ACE}"/>
              </a:ext>
            </a:extLst>
          </p:cNvPr>
          <p:cNvSpPr txBox="1"/>
          <p:nvPr/>
        </p:nvSpPr>
        <p:spPr>
          <a:xfrm>
            <a:off x="3212794" y="5468438"/>
            <a:ext cx="146669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prstClr val="white"/>
                </a:solidFill>
                <a:effectLst/>
                <a:uLnTx/>
                <a:uFillTx/>
                <a:latin typeface="#9Slide03 Montserrat Black" panose="00000A00000000000000" pitchFamily="2" charset="0"/>
                <a:ea typeface="+mn-ea"/>
                <a:cs typeface="Times New Roman" panose="02020603050405020304" pitchFamily="18" charset="0"/>
              </a:rPr>
              <a:t>Sự</a:t>
            </a:r>
            <a:r>
              <a:rPr kumimoji="0" lang="vi-VN" altLang="en-US" sz="4800" b="1" i="0" u="none" strike="noStrike" kern="1200" cap="none" spc="0" normalizeH="0" noProof="0" dirty="0">
                <a:ln>
                  <a:noFill/>
                </a:ln>
                <a:solidFill>
                  <a:prstClr val="white"/>
                </a:solidFill>
                <a:effectLst/>
                <a:uLnTx/>
                <a:uFillTx/>
                <a:latin typeface="#9Slide03 Montserrat Black" panose="00000A00000000000000" pitchFamily="2" charset="0"/>
                <a:ea typeface="+mn-ea"/>
                <a:cs typeface="Times New Roman" panose="02020603050405020304" pitchFamily="18" charset="0"/>
              </a:rPr>
              <a:t> truyền ánh sáng</a:t>
            </a:r>
            <a:endParaRPr kumimoji="0" lang="en-US" sz="4800" b="0" i="0" u="none" strike="noStrike" kern="1200" cap="none" spc="0" normalizeH="0" baseline="0" noProof="0" dirty="0">
              <a:ln>
                <a:noFill/>
              </a:ln>
              <a:solidFill>
                <a:prstClr val="white"/>
              </a:solidFill>
              <a:effectLst/>
              <a:uLnTx/>
              <a:uFillTx/>
              <a:latin typeface="#9Slide03 Montserrat Black" panose="00000A00000000000000" pitchFamily="2" charset="0"/>
              <a:ea typeface="+mn-ea"/>
            </a:endParaRPr>
          </a:p>
        </p:txBody>
      </p:sp>
      <p:pic>
        <p:nvPicPr>
          <p:cNvPr id="38" name="Hình ảnh 22" descr="Ảnh có chứa mẫu họa&#10;&#10;Mô tả được tạo tự động">
            <a:extLst>
              <a:ext uri="{FF2B5EF4-FFF2-40B4-BE49-F238E27FC236}">
                <a16:creationId xmlns:a16="http://schemas.microsoft.com/office/drawing/2014/main" xmlns="" id="{8EF14520-DCE9-455D-879F-F9FD169378E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758970" y="4408930"/>
            <a:ext cx="1490997" cy="2084674"/>
          </a:xfrm>
          <a:prstGeom prst="rect">
            <a:avLst/>
          </a:prstGeom>
        </p:spPr>
      </p:pic>
    </p:spTree>
    <p:extLst>
      <p:ext uri="{BB962C8B-B14F-4D97-AF65-F5344CB8AC3E}">
        <p14:creationId xmlns:p14="http://schemas.microsoft.com/office/powerpoint/2010/main" val="2165321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49700">
              <a:srgbClr val="95D4F3"/>
            </a:gs>
            <a:gs pos="0">
              <a:srgbClr val="4CA2DE"/>
            </a:gs>
            <a:gs pos="100000">
              <a:srgbClr val="61BEEE"/>
            </a:gs>
          </a:gsLst>
          <a:lin ang="5400000" scaled="1"/>
        </a:gradFill>
        <a:effectLst/>
      </p:bgPr>
    </p:bg>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xmlns="" id="{8B785423-7B13-48C6-9F8E-E7CC4404053E}"/>
              </a:ext>
            </a:extLst>
          </p:cNvPr>
          <p:cNvSpPr/>
          <p:nvPr/>
        </p:nvSpPr>
        <p:spPr>
          <a:xfrm>
            <a:off x="0" y="0"/>
            <a:ext cx="12192000" cy="6858000"/>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xmlns="" id="{B6CCD66B-D028-42B3-A10F-9844373A1082}"/>
              </a:ext>
            </a:extLst>
          </p:cNvPr>
          <p:cNvSpPr txBox="1"/>
          <p:nvPr/>
        </p:nvSpPr>
        <p:spPr>
          <a:xfrm>
            <a:off x="5496227" y="5462980"/>
            <a:ext cx="33542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alpha val="0"/>
                  </a:prstClr>
                </a:solidFill>
                <a:effectLst/>
                <a:uLnTx/>
                <a:uFillTx/>
                <a:latin typeface="Calibri" panose="020F0502020204030204"/>
                <a:ea typeface="+mn-ea"/>
                <a:cs typeface="+mn-cs"/>
              </a:rPr>
              <a:t>Ghi rõ nội dung bài học</a:t>
            </a:r>
            <a:endParaRPr kumimoji="0" lang="vi-VN" sz="20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mn-cs"/>
            </a:endParaRPr>
          </a:p>
        </p:txBody>
      </p:sp>
      <p:sp>
        <p:nvSpPr>
          <p:cNvPr id="4" name="Hình chữ nhật 3">
            <a:extLst>
              <a:ext uri="{FF2B5EF4-FFF2-40B4-BE49-F238E27FC236}">
                <a16:creationId xmlns:a16="http://schemas.microsoft.com/office/drawing/2014/main" xmlns="" id="{19A9BD00-BE3E-4F4C-98A0-B01235090F6A}"/>
              </a:ext>
            </a:extLst>
          </p:cNvPr>
          <p:cNvSpPr/>
          <p:nvPr/>
        </p:nvSpPr>
        <p:spPr>
          <a:xfrm>
            <a:off x="842480" y="1569932"/>
            <a:ext cx="10624851" cy="5061541"/>
          </a:xfrm>
          <a:prstGeom prst="rect">
            <a:avLst/>
          </a:prstGeom>
          <a:solidFill>
            <a:srgbClr val="FEDEEB"/>
          </a:solidFill>
          <a:ln w="28575">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4">
            <a:extLst>
              <a:ext uri="{FF2B5EF4-FFF2-40B4-BE49-F238E27FC236}">
                <a16:creationId xmlns:a16="http://schemas.microsoft.com/office/drawing/2014/main" xmlns="" id="{023E53F9-466A-450B-A0E5-0D48FE86967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2130" b="89074" l="32865" r="43698">
                        <a14:foregroundMark x1="33906" y1="79630" x2="33906" y2="79630"/>
                        <a14:foregroundMark x1="34375" y1="77778" x2="34375" y2="77778"/>
                        <a14:foregroundMark x1="34479" y1="76852" x2="34479" y2="76852"/>
                        <a14:foregroundMark x1="35156" y1="74815" x2="35156" y2="74815"/>
                        <a14:foregroundMark x1="35417" y1="73981" x2="35990" y2="73981"/>
                        <a14:foregroundMark x1="37031" y1="73148" x2="38281" y2="72963"/>
                        <a14:foregroundMark x1="39010" y1="73519" x2="40208" y2="74722"/>
                        <a14:foregroundMark x1="42031" y1="77222" x2="42135" y2="77500"/>
                        <a14:foregroundMark x1="43698" y1="83148" x2="43698" y2="83148"/>
                        <a14:foregroundMark x1="39427" y1="88241" x2="39427" y2="88241"/>
                        <a14:foregroundMark x1="37917" y1="89074" x2="38281" y2="88889"/>
                        <a14:foregroundMark x1="37813" y1="88333" x2="38802" y2="88333"/>
                        <a14:foregroundMark x1="39115" y1="88426" x2="39948" y2="88241"/>
                        <a14:foregroundMark x1="40365" y1="87037" x2="40885" y2="86944"/>
                        <a14:foregroundMark x1="40677" y1="87685" x2="41198" y2="86204"/>
                        <a14:foregroundMark x1="41458" y1="85463" x2="41302" y2="86111"/>
                        <a14:foregroundMark x1="41875" y1="84815" x2="41719" y2="85556"/>
                        <a14:foregroundMark x1="36719" y1="88426" x2="36771" y2="88519"/>
                        <a14:foregroundMark x1="37292" y1="88981" x2="37500" y2="88981"/>
                        <a14:foregroundMark x1="36510" y1="88333" x2="36094" y2="88241"/>
                        <a14:foregroundMark x1="35313" y1="87500" x2="34896" y2="86852"/>
                        <a14:foregroundMark x1="34219" y1="85185" x2="34063" y2="84630"/>
                        <a14:foregroundMark x1="33542" y1="83056" x2="33438" y2="82685"/>
                        <a14:foregroundMark x1="33438" y1="81204" x2="33490" y2="81019"/>
                        <a14:foregroundMark x1="33438" y1="80463" x2="33698" y2="82870"/>
                        <a14:foregroundMark x1="33698" y1="84074" x2="34375" y2="85463"/>
                        <a14:foregroundMark x1="33438" y1="79444" x2="33594" y2="77870"/>
                        <a14:foregroundMark x1="33698" y1="77500" x2="34010" y2="76204"/>
                        <a14:foregroundMark x1="34531" y1="75278" x2="35104" y2="74352"/>
                        <a14:foregroundMark x1="35625" y1="73981" x2="36198" y2="73426"/>
                        <a14:foregroundMark x1="36354" y1="73148" x2="37240" y2="72593"/>
                        <a14:foregroundMark x1="38333" y1="72593" x2="39010" y2="72685"/>
                        <a14:foregroundMark x1="39844" y1="73519" x2="40104" y2="73704"/>
                        <a14:foregroundMark x1="39167" y1="73056" x2="38438" y2="72963"/>
                        <a14:foregroundMark x1="35938" y1="73241" x2="35938" y2="73241"/>
                        <a14:foregroundMark x1="35156" y1="73981" x2="35156" y2="73981"/>
                        <a14:foregroundMark x1="39063" y1="72778" x2="39635" y2="73148"/>
                        <a14:foregroundMark x1="40521" y1="74074" x2="40781" y2="74537"/>
                        <a14:foregroundMark x1="41354" y1="75278" x2="41771" y2="76481"/>
                        <a14:foregroundMark x1="40677" y1="74352" x2="41250" y2="75370"/>
                        <a14:foregroundMark x1="40260" y1="73611" x2="40677" y2="74352"/>
                        <a14:foregroundMark x1="39844" y1="73241" x2="40104" y2="73426"/>
                        <a14:foregroundMark x1="42135" y1="78148" x2="42292" y2="79167"/>
                        <a14:foregroundMark x1="42292" y1="79444" x2="42448" y2="79907"/>
                      </a14:backgroundRemoval>
                    </a14:imgEffect>
                  </a14:imgLayer>
                </a14:imgProps>
              </a:ext>
            </a:extLst>
          </a:blip>
          <a:srcRect l="31586" t="70256" r="55507" b="9506"/>
          <a:stretch/>
        </p:blipFill>
        <p:spPr>
          <a:xfrm>
            <a:off x="125382" y="5357824"/>
            <a:ext cx="1643315" cy="1449452"/>
          </a:xfrm>
          <a:prstGeom prst="rect">
            <a:avLst/>
          </a:prstGeom>
        </p:spPr>
      </p:pic>
      <p:pic>
        <p:nvPicPr>
          <p:cNvPr id="18" name="Picture 8">
            <a:extLst>
              <a:ext uri="{FF2B5EF4-FFF2-40B4-BE49-F238E27FC236}">
                <a16:creationId xmlns:a16="http://schemas.microsoft.com/office/drawing/2014/main" xmlns="" id="{BF17B7DC-4108-4F05-9266-6653C226B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a:off x="573209" y="61547"/>
            <a:ext cx="598779" cy="700179"/>
          </a:xfrm>
          <a:prstGeom prst="rect">
            <a:avLst/>
          </a:prstGeom>
        </p:spPr>
      </p:pic>
      <p:pic>
        <p:nvPicPr>
          <p:cNvPr id="19" name="Picture 62">
            <a:extLst>
              <a:ext uri="{FF2B5EF4-FFF2-40B4-BE49-F238E27FC236}">
                <a16:creationId xmlns:a16="http://schemas.microsoft.com/office/drawing/2014/main" xmlns="" id="{11C169A6-3EAA-4122-8612-D002A7FE75E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6759" b="44352" l="43594" r="48177">
                        <a14:foregroundMark x1="45052" y1="36759" x2="45052" y2="36759"/>
                      </a14:backgroundRemoval>
                    </a14:imgEffect>
                  </a14:imgLayer>
                </a14:imgProps>
              </a:ext>
            </a:extLst>
          </a:blip>
          <a:srcRect l="43059" t="36230" r="51234" b="54734"/>
          <a:stretch/>
        </p:blipFill>
        <p:spPr>
          <a:xfrm>
            <a:off x="1720876" y="716992"/>
            <a:ext cx="695887" cy="619655"/>
          </a:xfrm>
          <a:prstGeom prst="rect">
            <a:avLst/>
          </a:prstGeom>
        </p:spPr>
      </p:pic>
      <p:pic>
        <p:nvPicPr>
          <p:cNvPr id="20" name="Picture 64">
            <a:extLst>
              <a:ext uri="{FF2B5EF4-FFF2-40B4-BE49-F238E27FC236}">
                <a16:creationId xmlns:a16="http://schemas.microsoft.com/office/drawing/2014/main" xmlns="" id="{9A8CB9DC-B54F-456D-BBF6-85C5D2B4F53A}"/>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5185" b="61944" l="54844" r="59167">
                        <a14:foregroundMark x1="57396" y1="55185" x2="57396" y2="55185"/>
                      </a14:backgroundRemoval>
                    </a14:imgEffect>
                  </a14:imgLayer>
                </a14:imgProps>
              </a:ext>
            </a:extLst>
          </a:blip>
          <a:srcRect l="54311" t="54482" r="40250" b="37169"/>
          <a:stretch/>
        </p:blipFill>
        <p:spPr>
          <a:xfrm>
            <a:off x="3603065" y="1336647"/>
            <a:ext cx="663202" cy="572499"/>
          </a:xfrm>
          <a:prstGeom prst="rect">
            <a:avLst/>
          </a:prstGeom>
        </p:spPr>
      </p:pic>
      <p:pic>
        <p:nvPicPr>
          <p:cNvPr id="21" name="Picture 66">
            <a:extLst>
              <a:ext uri="{FF2B5EF4-FFF2-40B4-BE49-F238E27FC236}">
                <a16:creationId xmlns:a16="http://schemas.microsoft.com/office/drawing/2014/main" xmlns="" id="{8C2559EA-0B3F-43E2-8517-A6F90B461E72}"/>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8118705" y="1260105"/>
            <a:ext cx="716816" cy="579013"/>
          </a:xfrm>
          <a:prstGeom prst="rect">
            <a:avLst/>
          </a:prstGeom>
        </p:spPr>
      </p:pic>
      <p:pic>
        <p:nvPicPr>
          <p:cNvPr id="22" name="Picture 82">
            <a:extLst>
              <a:ext uri="{FF2B5EF4-FFF2-40B4-BE49-F238E27FC236}">
                <a16:creationId xmlns:a16="http://schemas.microsoft.com/office/drawing/2014/main" xmlns="" id="{2F65B31C-C700-463C-8701-2F6A15075A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9633021" y="648617"/>
            <a:ext cx="627631" cy="640495"/>
          </a:xfrm>
          <a:prstGeom prst="rect">
            <a:avLst/>
          </a:prstGeom>
        </p:spPr>
      </p:pic>
      <p:pic>
        <p:nvPicPr>
          <p:cNvPr id="23" name="Picture 80">
            <a:extLst>
              <a:ext uri="{FF2B5EF4-FFF2-40B4-BE49-F238E27FC236}">
                <a16:creationId xmlns:a16="http://schemas.microsoft.com/office/drawing/2014/main" xmlns="" id="{2E28F83A-C84F-4A5D-A70A-452D86EAD0D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10919969" y="94649"/>
            <a:ext cx="688547" cy="626069"/>
          </a:xfrm>
          <a:prstGeom prst="rect">
            <a:avLst/>
          </a:prstGeom>
        </p:spPr>
      </p:pic>
      <p:sp>
        <p:nvSpPr>
          <p:cNvPr id="17" name="Rectangle 10">
            <a:extLst>
              <a:ext uri="{FF2B5EF4-FFF2-40B4-BE49-F238E27FC236}">
                <a16:creationId xmlns:a16="http://schemas.microsoft.com/office/drawing/2014/main" xmlns="" id="{1E8ADC75-0131-4BD4-93EA-FE726695F773}"/>
              </a:ext>
            </a:extLst>
          </p:cNvPr>
          <p:cNvSpPr>
            <a:spLocks noChangeArrowheads="1"/>
          </p:cNvSpPr>
          <p:nvPr/>
        </p:nvSpPr>
        <p:spPr bwMode="auto">
          <a:xfrm>
            <a:off x="650004" y="294014"/>
            <a:ext cx="10958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1. KIỂM</a:t>
            </a:r>
            <a:r>
              <a:rPr kumimoji="0" lang="vi-VN" altLang="en-US" sz="2800" b="1" i="0" u="none" strike="noStrike" kern="1200" cap="none" spc="0" normalizeH="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 TRA ĐIỀU KIỆN ĐỂ MẮT NHÌN THẤY MỘT VẬT</a:t>
            </a:r>
            <a:endParaRPr kumimoji="0" lang="en-US"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endParaRPr>
          </a:p>
        </p:txBody>
      </p:sp>
      <p:sp>
        <p:nvSpPr>
          <p:cNvPr id="2" name="Rectangle 1"/>
          <p:cNvSpPr/>
          <p:nvPr/>
        </p:nvSpPr>
        <p:spPr>
          <a:xfrm>
            <a:off x="1025934" y="1978068"/>
            <a:ext cx="10441397" cy="1200329"/>
          </a:xfrm>
          <a:prstGeom prst="rect">
            <a:avLst/>
          </a:prstGeom>
        </p:spPr>
        <p:txBody>
          <a:bodyPr wrap="square">
            <a:spAutoFit/>
          </a:bodyPr>
          <a:lstStyle/>
          <a:p>
            <a:r>
              <a:rPr lang="en-US" sz="3600" b="0" i="1" dirty="0" err="1">
                <a:solidFill>
                  <a:srgbClr val="000000"/>
                </a:solidFill>
                <a:effectLst/>
                <a:latin typeface="Cambria" panose="02040503050406030204" pitchFamily="18" charset="0"/>
                <a:ea typeface="Cambria" panose="02040503050406030204" pitchFamily="18" charset="0"/>
              </a:rPr>
              <a:t>Chuẩn</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bị</a:t>
            </a:r>
            <a:r>
              <a:rPr lang="en-US" sz="3600" b="0" i="1" dirty="0">
                <a:solidFill>
                  <a:srgbClr val="000000"/>
                </a:solidFill>
                <a:effectLst/>
                <a:latin typeface="Cambria" panose="02040503050406030204" pitchFamily="18" charset="0"/>
                <a:ea typeface="Cambria" panose="02040503050406030204" pitchFamily="18" charset="0"/>
              </a:rPr>
              <a: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Hộp</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bìa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cứng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trong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đen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đục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hai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lỗ</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nhỏ</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đèn</a:t>
            </a:r>
            <a:r>
              <a:rPr lang="en-US" sz="3600" b="0" i="0" dirty="0">
                <a:solidFill>
                  <a:srgbClr val="000000"/>
                </a:solidFill>
                <a:effectLst/>
                <a:latin typeface="Cambria" panose="02040503050406030204" pitchFamily="18" charset="0"/>
                <a:ea typeface="Cambria" panose="02040503050406030204" pitchFamily="18" charset="0"/>
              </a:rPr>
              <a:t> pin, </a:t>
            </a:r>
            <a:r>
              <a:rPr lang="en-US" sz="3600" b="0" i="0" dirty="0" err="1">
                <a:solidFill>
                  <a:srgbClr val="000000"/>
                </a:solidFill>
                <a:effectLst/>
                <a:latin typeface="Cambria" panose="02040503050406030204" pitchFamily="18" charset="0"/>
                <a:ea typeface="Cambria" panose="02040503050406030204" pitchFamily="18" charset="0"/>
              </a:rPr>
              <a:t>viên</a:t>
            </a:r>
            <a:r>
              <a:rPr lang="en-US" sz="3600" b="0" i="0" dirty="0">
                <a:solidFill>
                  <a:srgbClr val="000000"/>
                </a:solidFill>
                <a:effectLst/>
                <a:latin typeface="Cambria" panose="02040503050406030204" pitchFamily="18" charset="0"/>
                <a:ea typeface="Cambria" panose="02040503050406030204" pitchFamily="18" charset="0"/>
              </a:rPr>
              <a:t> bi </a:t>
            </a:r>
            <a:r>
              <a:rPr lang="en-US" sz="3600" b="0" i="0" dirty="0" err="1">
                <a:solidFill>
                  <a:srgbClr val="000000"/>
                </a:solidFill>
                <a:effectLst/>
                <a:latin typeface="Cambria" panose="02040503050406030204" pitchFamily="18" charset="0"/>
                <a:ea typeface="Cambria" panose="02040503050406030204" pitchFamily="18" charset="0"/>
              </a:rPr>
              <a:t>trắng</a:t>
            </a:r>
            <a:r>
              <a:rPr lang="en-US" sz="3600" b="0" i="0" dirty="0">
                <a:solidFill>
                  <a:srgbClr val="000000"/>
                </a:solidFill>
                <a:effectLst/>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3074" name="Picture 2" descr="Jetzt 2-wellige Kartons kaufen » enviropack"/>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16" b="98945" l="0" r="100000">
                        <a14:foregroundMark x1="77004" y1="66667" x2="77004" y2="66667"/>
                        <a14:foregroundMark x1="73840" y1="71308" x2="73840" y2="71308"/>
                        <a14:foregroundMark x1="73840" y1="71308" x2="73840" y2="71308"/>
                        <a14:foregroundMark x1="71519" y1="68776" x2="71519" y2="68776"/>
                        <a14:foregroundMark x1="70886" y1="69198" x2="70886" y2="69198"/>
                        <a14:foregroundMark x1="69831" y1="75105" x2="69831" y2="75105"/>
                        <a14:foregroundMark x1="69831" y1="75105" x2="69831" y2="75105"/>
                        <a14:foregroundMark x1="69198" y1="75105" x2="69198" y2="75105"/>
                      </a14:backgroundRemoval>
                    </a14:imgEffect>
                  </a14:imgLayer>
                </a14:imgProps>
              </a:ext>
              <a:ext uri="{28A0092B-C50C-407E-A947-70E740481C1C}">
                <a14:useLocalDpi xmlns:a14="http://schemas.microsoft.com/office/drawing/2010/main" val="0"/>
              </a:ext>
            </a:extLst>
          </a:blip>
          <a:srcRect/>
          <a:stretch>
            <a:fillRect/>
          </a:stretch>
        </p:blipFill>
        <p:spPr bwMode="auto">
          <a:xfrm>
            <a:off x="1060166" y="3303357"/>
            <a:ext cx="2542899" cy="2542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èn pin siêu sáng CREE Q5 Police XSL-C6 - 580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971" b="89946" l="2198" r="99670"/>
                    </a14:imgEffect>
                  </a14:imgLayer>
                </a14:imgProps>
              </a:ext>
              <a:ext uri="{28A0092B-C50C-407E-A947-70E740481C1C}">
                <a14:useLocalDpi xmlns:a14="http://schemas.microsoft.com/office/drawing/2010/main" val="0"/>
              </a:ext>
            </a:extLst>
          </a:blip>
          <a:srcRect/>
          <a:stretch>
            <a:fillRect/>
          </a:stretch>
        </p:blipFill>
        <p:spPr bwMode="auto">
          <a:xfrm rot="7593083">
            <a:off x="3087447" y="3447582"/>
            <a:ext cx="4038793" cy="35313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 tròn, ly, quả bóng bay, món ăn, màu xanh lá, màu xanh da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66094" y="3395208"/>
            <a:ext cx="4025938" cy="3019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Down Arrow 2"/>
          <p:cNvSpPr/>
          <p:nvPr/>
        </p:nvSpPr>
        <p:spPr>
          <a:xfrm>
            <a:off x="9837045" y="4290955"/>
            <a:ext cx="753283" cy="922305"/>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405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par>
                                <p:cTn id="22" presetID="10"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500"/>
                                        <p:tgtEl>
                                          <p:spTgt spid="3076"/>
                                        </p:tgtEl>
                                      </p:cBhvr>
                                    </p:animEffect>
                                  </p:childTnLst>
                                </p:cTn>
                              </p:par>
                              <p:par>
                                <p:cTn id="25" presetID="10" presetClass="entr" presetSubtype="0"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9700">
              <a:srgbClr val="95D4F3"/>
            </a:gs>
            <a:gs pos="0">
              <a:srgbClr val="4CA2DE"/>
            </a:gs>
            <a:gs pos="100000">
              <a:srgbClr val="61BEEE"/>
            </a:gs>
          </a:gsLst>
          <a:lin ang="5400000" scaled="1"/>
        </a:gradFill>
        <a:effectLst/>
      </p:bgPr>
    </p:bg>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xmlns="" id="{8B785423-7B13-48C6-9F8E-E7CC4404053E}"/>
              </a:ext>
            </a:extLst>
          </p:cNvPr>
          <p:cNvSpPr/>
          <p:nvPr/>
        </p:nvSpPr>
        <p:spPr>
          <a:xfrm>
            <a:off x="0" y="0"/>
            <a:ext cx="12192000" cy="6858000"/>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xmlns="" id="{B6CCD66B-D028-42B3-A10F-9844373A1082}"/>
              </a:ext>
            </a:extLst>
          </p:cNvPr>
          <p:cNvSpPr txBox="1"/>
          <p:nvPr/>
        </p:nvSpPr>
        <p:spPr>
          <a:xfrm>
            <a:off x="5496227" y="5462980"/>
            <a:ext cx="33542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alpha val="0"/>
                  </a:prstClr>
                </a:solidFill>
                <a:effectLst/>
                <a:uLnTx/>
                <a:uFillTx/>
                <a:latin typeface="Calibri" panose="020F0502020204030204"/>
                <a:ea typeface="+mn-ea"/>
                <a:cs typeface="+mn-cs"/>
              </a:rPr>
              <a:t>Ghi rõ nội dung bài học</a:t>
            </a:r>
            <a:endParaRPr kumimoji="0" lang="vi-VN" sz="20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mn-cs"/>
            </a:endParaRPr>
          </a:p>
        </p:txBody>
      </p:sp>
      <p:sp>
        <p:nvSpPr>
          <p:cNvPr id="4" name="Hình chữ nhật 3">
            <a:extLst>
              <a:ext uri="{FF2B5EF4-FFF2-40B4-BE49-F238E27FC236}">
                <a16:creationId xmlns:a16="http://schemas.microsoft.com/office/drawing/2014/main" xmlns="" id="{19A9BD00-BE3E-4F4C-98A0-B01235090F6A}"/>
              </a:ext>
            </a:extLst>
          </p:cNvPr>
          <p:cNvSpPr/>
          <p:nvPr/>
        </p:nvSpPr>
        <p:spPr>
          <a:xfrm>
            <a:off x="842480" y="1569932"/>
            <a:ext cx="10624851" cy="5061541"/>
          </a:xfrm>
          <a:prstGeom prst="rect">
            <a:avLst/>
          </a:prstGeom>
          <a:solidFill>
            <a:srgbClr val="FEDEEB"/>
          </a:solidFill>
          <a:ln w="28575">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4">
            <a:extLst>
              <a:ext uri="{FF2B5EF4-FFF2-40B4-BE49-F238E27FC236}">
                <a16:creationId xmlns:a16="http://schemas.microsoft.com/office/drawing/2014/main" xmlns="" id="{023E53F9-466A-450B-A0E5-0D48FE86967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2130" b="89074" l="32865" r="43698">
                        <a14:foregroundMark x1="33906" y1="79630" x2="33906" y2="79630"/>
                        <a14:foregroundMark x1="34375" y1="77778" x2="34375" y2="77778"/>
                        <a14:foregroundMark x1="34479" y1="76852" x2="34479" y2="76852"/>
                        <a14:foregroundMark x1="35156" y1="74815" x2="35156" y2="74815"/>
                        <a14:foregroundMark x1="35417" y1="73981" x2="35990" y2="73981"/>
                        <a14:foregroundMark x1="37031" y1="73148" x2="38281" y2="72963"/>
                        <a14:foregroundMark x1="39010" y1="73519" x2="40208" y2="74722"/>
                        <a14:foregroundMark x1="42031" y1="77222" x2="42135" y2="77500"/>
                        <a14:foregroundMark x1="43698" y1="83148" x2="43698" y2="83148"/>
                        <a14:foregroundMark x1="39427" y1="88241" x2="39427" y2="88241"/>
                        <a14:foregroundMark x1="37917" y1="89074" x2="38281" y2="88889"/>
                        <a14:foregroundMark x1="37813" y1="88333" x2="38802" y2="88333"/>
                        <a14:foregroundMark x1="39115" y1="88426" x2="39948" y2="88241"/>
                        <a14:foregroundMark x1="40365" y1="87037" x2="40885" y2="86944"/>
                        <a14:foregroundMark x1="40677" y1="87685" x2="41198" y2="86204"/>
                        <a14:foregroundMark x1="41458" y1="85463" x2="41302" y2="86111"/>
                        <a14:foregroundMark x1="41875" y1="84815" x2="41719" y2="85556"/>
                        <a14:foregroundMark x1="36719" y1="88426" x2="36771" y2="88519"/>
                        <a14:foregroundMark x1="37292" y1="88981" x2="37500" y2="88981"/>
                        <a14:foregroundMark x1="36510" y1="88333" x2="36094" y2="88241"/>
                        <a14:foregroundMark x1="35313" y1="87500" x2="34896" y2="86852"/>
                        <a14:foregroundMark x1="34219" y1="85185" x2="34063" y2="84630"/>
                        <a14:foregroundMark x1="33542" y1="83056" x2="33438" y2="82685"/>
                        <a14:foregroundMark x1="33438" y1="81204" x2="33490" y2="81019"/>
                        <a14:foregroundMark x1="33438" y1="80463" x2="33698" y2="82870"/>
                        <a14:foregroundMark x1="33698" y1="84074" x2="34375" y2="85463"/>
                        <a14:foregroundMark x1="33438" y1="79444" x2="33594" y2="77870"/>
                        <a14:foregroundMark x1="33698" y1="77500" x2="34010" y2="76204"/>
                        <a14:foregroundMark x1="34531" y1="75278" x2="35104" y2="74352"/>
                        <a14:foregroundMark x1="35625" y1="73981" x2="36198" y2="73426"/>
                        <a14:foregroundMark x1="36354" y1="73148" x2="37240" y2="72593"/>
                        <a14:foregroundMark x1="38333" y1="72593" x2="39010" y2="72685"/>
                        <a14:foregroundMark x1="39844" y1="73519" x2="40104" y2="73704"/>
                        <a14:foregroundMark x1="39167" y1="73056" x2="38438" y2="72963"/>
                        <a14:foregroundMark x1="35938" y1="73241" x2="35938" y2="73241"/>
                        <a14:foregroundMark x1="35156" y1="73981" x2="35156" y2="73981"/>
                        <a14:foregroundMark x1="39063" y1="72778" x2="39635" y2="73148"/>
                        <a14:foregroundMark x1="40521" y1="74074" x2="40781" y2="74537"/>
                        <a14:foregroundMark x1="41354" y1="75278" x2="41771" y2="76481"/>
                        <a14:foregroundMark x1="40677" y1="74352" x2="41250" y2="75370"/>
                        <a14:foregroundMark x1="40260" y1="73611" x2="40677" y2="74352"/>
                        <a14:foregroundMark x1="39844" y1="73241" x2="40104" y2="73426"/>
                        <a14:foregroundMark x1="42135" y1="78148" x2="42292" y2="79167"/>
                        <a14:foregroundMark x1="42292" y1="79444" x2="42448" y2="79907"/>
                      </a14:backgroundRemoval>
                    </a14:imgEffect>
                  </a14:imgLayer>
                </a14:imgProps>
              </a:ext>
            </a:extLst>
          </a:blip>
          <a:srcRect l="31586" t="70256" r="55507" b="9506"/>
          <a:stretch/>
        </p:blipFill>
        <p:spPr>
          <a:xfrm>
            <a:off x="125382" y="5357824"/>
            <a:ext cx="1643315" cy="1449452"/>
          </a:xfrm>
          <a:prstGeom prst="rect">
            <a:avLst/>
          </a:prstGeom>
        </p:spPr>
      </p:pic>
      <p:pic>
        <p:nvPicPr>
          <p:cNvPr id="18" name="Picture 8">
            <a:extLst>
              <a:ext uri="{FF2B5EF4-FFF2-40B4-BE49-F238E27FC236}">
                <a16:creationId xmlns:a16="http://schemas.microsoft.com/office/drawing/2014/main" xmlns="" id="{BF17B7DC-4108-4F05-9266-6653C226B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a:off x="573209" y="61547"/>
            <a:ext cx="598779" cy="700179"/>
          </a:xfrm>
          <a:prstGeom prst="rect">
            <a:avLst/>
          </a:prstGeom>
        </p:spPr>
      </p:pic>
      <p:pic>
        <p:nvPicPr>
          <p:cNvPr id="19" name="Picture 62">
            <a:extLst>
              <a:ext uri="{FF2B5EF4-FFF2-40B4-BE49-F238E27FC236}">
                <a16:creationId xmlns:a16="http://schemas.microsoft.com/office/drawing/2014/main" xmlns="" id="{11C169A6-3EAA-4122-8612-D002A7FE75E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6759" b="44352" l="43594" r="48177">
                        <a14:foregroundMark x1="45052" y1="36759" x2="45052" y2="36759"/>
                      </a14:backgroundRemoval>
                    </a14:imgEffect>
                  </a14:imgLayer>
                </a14:imgProps>
              </a:ext>
            </a:extLst>
          </a:blip>
          <a:srcRect l="43059" t="36230" r="51234" b="54734"/>
          <a:stretch/>
        </p:blipFill>
        <p:spPr>
          <a:xfrm>
            <a:off x="1720876" y="716992"/>
            <a:ext cx="695887" cy="619655"/>
          </a:xfrm>
          <a:prstGeom prst="rect">
            <a:avLst/>
          </a:prstGeom>
        </p:spPr>
      </p:pic>
      <p:pic>
        <p:nvPicPr>
          <p:cNvPr id="20" name="Picture 64">
            <a:extLst>
              <a:ext uri="{FF2B5EF4-FFF2-40B4-BE49-F238E27FC236}">
                <a16:creationId xmlns:a16="http://schemas.microsoft.com/office/drawing/2014/main" xmlns="" id="{9A8CB9DC-B54F-456D-BBF6-85C5D2B4F53A}"/>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5185" b="61944" l="54844" r="59167">
                        <a14:foregroundMark x1="57396" y1="55185" x2="57396" y2="55185"/>
                      </a14:backgroundRemoval>
                    </a14:imgEffect>
                  </a14:imgLayer>
                </a14:imgProps>
              </a:ext>
            </a:extLst>
          </a:blip>
          <a:srcRect l="54311" t="54482" r="40250" b="37169"/>
          <a:stretch/>
        </p:blipFill>
        <p:spPr>
          <a:xfrm>
            <a:off x="3603065" y="1336647"/>
            <a:ext cx="663202" cy="572499"/>
          </a:xfrm>
          <a:prstGeom prst="rect">
            <a:avLst/>
          </a:prstGeom>
        </p:spPr>
      </p:pic>
      <p:pic>
        <p:nvPicPr>
          <p:cNvPr id="21" name="Picture 66">
            <a:extLst>
              <a:ext uri="{FF2B5EF4-FFF2-40B4-BE49-F238E27FC236}">
                <a16:creationId xmlns:a16="http://schemas.microsoft.com/office/drawing/2014/main" xmlns="" id="{8C2559EA-0B3F-43E2-8517-A6F90B461E72}"/>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8118705" y="1260105"/>
            <a:ext cx="716816" cy="579013"/>
          </a:xfrm>
          <a:prstGeom prst="rect">
            <a:avLst/>
          </a:prstGeom>
        </p:spPr>
      </p:pic>
      <p:pic>
        <p:nvPicPr>
          <p:cNvPr id="22" name="Picture 82">
            <a:extLst>
              <a:ext uri="{FF2B5EF4-FFF2-40B4-BE49-F238E27FC236}">
                <a16:creationId xmlns:a16="http://schemas.microsoft.com/office/drawing/2014/main" xmlns="" id="{2F65B31C-C700-463C-8701-2F6A15075A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9633021" y="648617"/>
            <a:ext cx="627631" cy="640495"/>
          </a:xfrm>
          <a:prstGeom prst="rect">
            <a:avLst/>
          </a:prstGeom>
        </p:spPr>
      </p:pic>
      <p:pic>
        <p:nvPicPr>
          <p:cNvPr id="23" name="Picture 80">
            <a:extLst>
              <a:ext uri="{FF2B5EF4-FFF2-40B4-BE49-F238E27FC236}">
                <a16:creationId xmlns:a16="http://schemas.microsoft.com/office/drawing/2014/main" xmlns="" id="{2E28F83A-C84F-4A5D-A70A-452D86EAD0D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10919969" y="94649"/>
            <a:ext cx="688547" cy="626069"/>
          </a:xfrm>
          <a:prstGeom prst="rect">
            <a:avLst/>
          </a:prstGeom>
        </p:spPr>
      </p:pic>
      <p:sp>
        <p:nvSpPr>
          <p:cNvPr id="17" name="Rectangle 10">
            <a:extLst>
              <a:ext uri="{FF2B5EF4-FFF2-40B4-BE49-F238E27FC236}">
                <a16:creationId xmlns:a16="http://schemas.microsoft.com/office/drawing/2014/main" xmlns="" id="{1E8ADC75-0131-4BD4-93EA-FE726695F773}"/>
              </a:ext>
            </a:extLst>
          </p:cNvPr>
          <p:cNvSpPr>
            <a:spLocks noChangeArrowheads="1"/>
          </p:cNvSpPr>
          <p:nvPr/>
        </p:nvSpPr>
        <p:spPr bwMode="auto">
          <a:xfrm>
            <a:off x="650004" y="294014"/>
            <a:ext cx="10958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1. KIỂM</a:t>
            </a:r>
            <a:r>
              <a:rPr kumimoji="0" lang="vi-VN" altLang="en-US" sz="2800" b="1" i="0" u="none" strike="noStrike" kern="1200" cap="none" spc="0" normalizeH="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 TRA ĐIỀU KIỆN ĐỂ MẮT NHÌN THẤY MỘT VẬT</a:t>
            </a:r>
            <a:endParaRPr kumimoji="0" lang="en-US"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endParaRPr>
          </a:p>
        </p:txBody>
      </p:sp>
      <p:sp>
        <p:nvSpPr>
          <p:cNvPr id="5" name="Rectangle 4"/>
          <p:cNvSpPr/>
          <p:nvPr/>
        </p:nvSpPr>
        <p:spPr>
          <a:xfrm>
            <a:off x="947038" y="2004769"/>
            <a:ext cx="6522166" cy="1384995"/>
          </a:xfrm>
          <a:prstGeom prst="rect">
            <a:avLst/>
          </a:prstGeom>
        </p:spPr>
        <p:txBody>
          <a:bodyPr wrap="square">
            <a:spAutoFit/>
          </a:bodyPr>
          <a:lstStyle/>
          <a:p>
            <a:pPr algn="just"/>
            <a:r>
              <a:rPr lang="vi-VN" sz="2800" b="0" i="1" dirty="0">
                <a:solidFill>
                  <a:srgbClr val="000000"/>
                </a:solidFill>
                <a:effectLst/>
                <a:latin typeface="Cambria" panose="02040503050406030204" pitchFamily="18" charset="0"/>
                <a:ea typeface="Cambria" panose="02040503050406030204" pitchFamily="18" charset="0"/>
              </a:rPr>
              <a:t>Tiến hành:</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trí thí nghiệm như hình 3. Viên bi trắng đặt ở đáy hộp.</a:t>
            </a:r>
          </a:p>
        </p:txBody>
      </p:sp>
      <p:pic>
        <p:nvPicPr>
          <p:cNvPr id="4098" name="Picture 2" descr="Khoa học lớp 4 Kết nối tri thức Bài 8: Ánh sáng và sự truyền ánh sá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6579" y="1909146"/>
            <a:ext cx="3677663" cy="29612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47038" y="3603968"/>
            <a:ext cx="6368162" cy="1384995"/>
          </a:xfrm>
          <a:prstGeom prst="rect">
            <a:avLst/>
          </a:prstGeom>
        </p:spPr>
        <p:txBody>
          <a:bodyPr wrap="square">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Đặt mắt sát lỗ nhỏ. Em hãy dự đoán có nhìn thấy viên bi trắng không trong hai trường hợp: chưa bật đèn và đã bật đèn.</a:t>
            </a:r>
            <a:endParaRPr lang="en-US" sz="2800" dirty="0">
              <a:latin typeface="Cambria" panose="02040503050406030204" pitchFamily="18" charset="0"/>
              <a:ea typeface="Cambria" panose="02040503050406030204" pitchFamily="18" charset="0"/>
            </a:endParaRPr>
          </a:p>
        </p:txBody>
      </p:sp>
      <p:sp>
        <p:nvSpPr>
          <p:cNvPr id="7" name="Rectangle 6"/>
          <p:cNvSpPr/>
          <p:nvPr/>
        </p:nvSpPr>
        <p:spPr>
          <a:xfrm>
            <a:off x="1805331" y="5318911"/>
            <a:ext cx="9425817" cy="107257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3200" dirty="0">
                <a:latin typeface="Cambria" panose="02040503050406030204" pitchFamily="18" charset="0"/>
                <a:ea typeface="Cambria" panose="02040503050406030204" pitchFamily="18" charset="0"/>
              </a:rPr>
              <a:t>Vì sao em nhìn thấy viên bi? Từ kết quả thí nghiệm rút ra nhận xét.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16418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49700">
              <a:srgbClr val="95D4F3"/>
            </a:gs>
            <a:gs pos="0">
              <a:srgbClr val="4CA2DE"/>
            </a:gs>
            <a:gs pos="100000">
              <a:srgbClr val="61BEEE"/>
            </a:gs>
          </a:gsLst>
          <a:lin ang="5400000" scaled="1"/>
        </a:gradFill>
        <a:effectLst/>
      </p:bgPr>
    </p:bg>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xmlns="" id="{8B785423-7B13-48C6-9F8E-E7CC4404053E}"/>
              </a:ext>
            </a:extLst>
          </p:cNvPr>
          <p:cNvSpPr/>
          <p:nvPr/>
        </p:nvSpPr>
        <p:spPr>
          <a:xfrm>
            <a:off x="0" y="0"/>
            <a:ext cx="12192000" cy="6858000"/>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xmlns="" id="{B6CCD66B-D028-42B3-A10F-9844373A1082}"/>
              </a:ext>
            </a:extLst>
          </p:cNvPr>
          <p:cNvSpPr txBox="1"/>
          <p:nvPr/>
        </p:nvSpPr>
        <p:spPr>
          <a:xfrm>
            <a:off x="5496227" y="5462980"/>
            <a:ext cx="33542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alpha val="0"/>
                  </a:prstClr>
                </a:solidFill>
                <a:effectLst/>
                <a:uLnTx/>
                <a:uFillTx/>
                <a:latin typeface="Calibri" panose="020F0502020204030204"/>
                <a:ea typeface="+mn-ea"/>
                <a:cs typeface="+mn-cs"/>
              </a:rPr>
              <a:t>Ghi rõ nội dung bài học</a:t>
            </a:r>
            <a:endParaRPr kumimoji="0" lang="vi-VN" sz="20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mn-cs"/>
            </a:endParaRPr>
          </a:p>
        </p:txBody>
      </p:sp>
      <p:sp>
        <p:nvSpPr>
          <p:cNvPr id="4" name="Hình chữ nhật 3">
            <a:extLst>
              <a:ext uri="{FF2B5EF4-FFF2-40B4-BE49-F238E27FC236}">
                <a16:creationId xmlns:a16="http://schemas.microsoft.com/office/drawing/2014/main" xmlns="" id="{19A9BD00-BE3E-4F4C-98A0-B01235090F6A}"/>
              </a:ext>
            </a:extLst>
          </p:cNvPr>
          <p:cNvSpPr/>
          <p:nvPr/>
        </p:nvSpPr>
        <p:spPr>
          <a:xfrm>
            <a:off x="842480" y="1569932"/>
            <a:ext cx="10624851" cy="5061541"/>
          </a:xfrm>
          <a:prstGeom prst="rect">
            <a:avLst/>
          </a:prstGeom>
          <a:solidFill>
            <a:srgbClr val="FEDEEB"/>
          </a:solidFill>
          <a:ln w="28575">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4">
            <a:extLst>
              <a:ext uri="{FF2B5EF4-FFF2-40B4-BE49-F238E27FC236}">
                <a16:creationId xmlns:a16="http://schemas.microsoft.com/office/drawing/2014/main" xmlns="" id="{023E53F9-466A-450B-A0E5-0D48FE86967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2130" b="89074" l="32865" r="43698">
                        <a14:foregroundMark x1="33906" y1="79630" x2="33906" y2="79630"/>
                        <a14:foregroundMark x1="34375" y1="77778" x2="34375" y2="77778"/>
                        <a14:foregroundMark x1="34479" y1="76852" x2="34479" y2="76852"/>
                        <a14:foregroundMark x1="35156" y1="74815" x2="35156" y2="74815"/>
                        <a14:foregroundMark x1="35417" y1="73981" x2="35990" y2="73981"/>
                        <a14:foregroundMark x1="37031" y1="73148" x2="38281" y2="72963"/>
                        <a14:foregroundMark x1="39010" y1="73519" x2="40208" y2="74722"/>
                        <a14:foregroundMark x1="42031" y1="77222" x2="42135" y2="77500"/>
                        <a14:foregroundMark x1="43698" y1="83148" x2="43698" y2="83148"/>
                        <a14:foregroundMark x1="39427" y1="88241" x2="39427" y2="88241"/>
                        <a14:foregroundMark x1="37917" y1="89074" x2="38281" y2="88889"/>
                        <a14:foregroundMark x1="37813" y1="88333" x2="38802" y2="88333"/>
                        <a14:foregroundMark x1="39115" y1="88426" x2="39948" y2="88241"/>
                        <a14:foregroundMark x1="40365" y1="87037" x2="40885" y2="86944"/>
                        <a14:foregroundMark x1="40677" y1="87685" x2="41198" y2="86204"/>
                        <a14:foregroundMark x1="41458" y1="85463" x2="41302" y2="86111"/>
                        <a14:foregroundMark x1="41875" y1="84815" x2="41719" y2="85556"/>
                        <a14:foregroundMark x1="36719" y1="88426" x2="36771" y2="88519"/>
                        <a14:foregroundMark x1="37292" y1="88981" x2="37500" y2="88981"/>
                        <a14:foregroundMark x1="36510" y1="88333" x2="36094" y2="88241"/>
                        <a14:foregroundMark x1="35313" y1="87500" x2="34896" y2="86852"/>
                        <a14:foregroundMark x1="34219" y1="85185" x2="34063" y2="84630"/>
                        <a14:foregroundMark x1="33542" y1="83056" x2="33438" y2="82685"/>
                        <a14:foregroundMark x1="33438" y1="81204" x2="33490" y2="81019"/>
                        <a14:foregroundMark x1="33438" y1="80463" x2="33698" y2="82870"/>
                        <a14:foregroundMark x1="33698" y1="84074" x2="34375" y2="85463"/>
                        <a14:foregroundMark x1="33438" y1="79444" x2="33594" y2="77870"/>
                        <a14:foregroundMark x1="33698" y1="77500" x2="34010" y2="76204"/>
                        <a14:foregroundMark x1="34531" y1="75278" x2="35104" y2="74352"/>
                        <a14:foregroundMark x1="35625" y1="73981" x2="36198" y2="73426"/>
                        <a14:foregroundMark x1="36354" y1="73148" x2="37240" y2="72593"/>
                        <a14:foregroundMark x1="38333" y1="72593" x2="39010" y2="72685"/>
                        <a14:foregroundMark x1="39844" y1="73519" x2="40104" y2="73704"/>
                        <a14:foregroundMark x1="39167" y1="73056" x2="38438" y2="72963"/>
                        <a14:foregroundMark x1="35938" y1="73241" x2="35938" y2="73241"/>
                        <a14:foregroundMark x1="35156" y1="73981" x2="35156" y2="73981"/>
                        <a14:foregroundMark x1="39063" y1="72778" x2="39635" y2="73148"/>
                        <a14:foregroundMark x1="40521" y1="74074" x2="40781" y2="74537"/>
                        <a14:foregroundMark x1="41354" y1="75278" x2="41771" y2="76481"/>
                        <a14:foregroundMark x1="40677" y1="74352" x2="41250" y2="75370"/>
                        <a14:foregroundMark x1="40260" y1="73611" x2="40677" y2="74352"/>
                        <a14:foregroundMark x1="39844" y1="73241" x2="40104" y2="73426"/>
                        <a14:foregroundMark x1="42135" y1="78148" x2="42292" y2="79167"/>
                        <a14:foregroundMark x1="42292" y1="79444" x2="42448" y2="79907"/>
                      </a14:backgroundRemoval>
                    </a14:imgEffect>
                  </a14:imgLayer>
                </a14:imgProps>
              </a:ext>
            </a:extLst>
          </a:blip>
          <a:srcRect l="31586" t="70256" r="55507" b="9506"/>
          <a:stretch/>
        </p:blipFill>
        <p:spPr>
          <a:xfrm>
            <a:off x="125382" y="5357824"/>
            <a:ext cx="1643315" cy="1449452"/>
          </a:xfrm>
          <a:prstGeom prst="rect">
            <a:avLst/>
          </a:prstGeom>
        </p:spPr>
      </p:pic>
      <p:pic>
        <p:nvPicPr>
          <p:cNvPr id="18" name="Picture 8">
            <a:extLst>
              <a:ext uri="{FF2B5EF4-FFF2-40B4-BE49-F238E27FC236}">
                <a16:creationId xmlns:a16="http://schemas.microsoft.com/office/drawing/2014/main" xmlns="" id="{BF17B7DC-4108-4F05-9266-6653C226B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a:off x="573209" y="61547"/>
            <a:ext cx="598779" cy="700179"/>
          </a:xfrm>
          <a:prstGeom prst="rect">
            <a:avLst/>
          </a:prstGeom>
        </p:spPr>
      </p:pic>
      <p:pic>
        <p:nvPicPr>
          <p:cNvPr id="19" name="Picture 62">
            <a:extLst>
              <a:ext uri="{FF2B5EF4-FFF2-40B4-BE49-F238E27FC236}">
                <a16:creationId xmlns:a16="http://schemas.microsoft.com/office/drawing/2014/main" xmlns="" id="{11C169A6-3EAA-4122-8612-D002A7FE75E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6759" b="44352" l="43594" r="48177">
                        <a14:foregroundMark x1="45052" y1="36759" x2="45052" y2="36759"/>
                      </a14:backgroundRemoval>
                    </a14:imgEffect>
                  </a14:imgLayer>
                </a14:imgProps>
              </a:ext>
            </a:extLst>
          </a:blip>
          <a:srcRect l="43059" t="36230" r="51234" b="54734"/>
          <a:stretch/>
        </p:blipFill>
        <p:spPr>
          <a:xfrm>
            <a:off x="1720876" y="716992"/>
            <a:ext cx="695887" cy="619655"/>
          </a:xfrm>
          <a:prstGeom prst="rect">
            <a:avLst/>
          </a:prstGeom>
        </p:spPr>
      </p:pic>
      <p:pic>
        <p:nvPicPr>
          <p:cNvPr id="20" name="Picture 64">
            <a:extLst>
              <a:ext uri="{FF2B5EF4-FFF2-40B4-BE49-F238E27FC236}">
                <a16:creationId xmlns:a16="http://schemas.microsoft.com/office/drawing/2014/main" xmlns="" id="{9A8CB9DC-B54F-456D-BBF6-85C5D2B4F53A}"/>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5185" b="61944" l="54844" r="59167">
                        <a14:foregroundMark x1="57396" y1="55185" x2="57396" y2="55185"/>
                      </a14:backgroundRemoval>
                    </a14:imgEffect>
                  </a14:imgLayer>
                </a14:imgProps>
              </a:ext>
            </a:extLst>
          </a:blip>
          <a:srcRect l="54311" t="54482" r="40250" b="37169"/>
          <a:stretch/>
        </p:blipFill>
        <p:spPr>
          <a:xfrm>
            <a:off x="3603065" y="1336647"/>
            <a:ext cx="663202" cy="572499"/>
          </a:xfrm>
          <a:prstGeom prst="rect">
            <a:avLst/>
          </a:prstGeom>
        </p:spPr>
      </p:pic>
      <p:pic>
        <p:nvPicPr>
          <p:cNvPr id="21" name="Picture 66">
            <a:extLst>
              <a:ext uri="{FF2B5EF4-FFF2-40B4-BE49-F238E27FC236}">
                <a16:creationId xmlns:a16="http://schemas.microsoft.com/office/drawing/2014/main" xmlns="" id="{8C2559EA-0B3F-43E2-8517-A6F90B461E72}"/>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8118705" y="1260105"/>
            <a:ext cx="716816" cy="579013"/>
          </a:xfrm>
          <a:prstGeom prst="rect">
            <a:avLst/>
          </a:prstGeom>
        </p:spPr>
      </p:pic>
      <p:pic>
        <p:nvPicPr>
          <p:cNvPr id="22" name="Picture 82">
            <a:extLst>
              <a:ext uri="{FF2B5EF4-FFF2-40B4-BE49-F238E27FC236}">
                <a16:creationId xmlns:a16="http://schemas.microsoft.com/office/drawing/2014/main" xmlns="" id="{2F65B31C-C700-463C-8701-2F6A15075A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9633021" y="648617"/>
            <a:ext cx="627631" cy="640495"/>
          </a:xfrm>
          <a:prstGeom prst="rect">
            <a:avLst/>
          </a:prstGeom>
        </p:spPr>
      </p:pic>
      <p:pic>
        <p:nvPicPr>
          <p:cNvPr id="23" name="Picture 80">
            <a:extLst>
              <a:ext uri="{FF2B5EF4-FFF2-40B4-BE49-F238E27FC236}">
                <a16:creationId xmlns:a16="http://schemas.microsoft.com/office/drawing/2014/main" xmlns="" id="{2E28F83A-C84F-4A5D-A70A-452D86EAD0D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10919969" y="94649"/>
            <a:ext cx="688547" cy="626069"/>
          </a:xfrm>
          <a:prstGeom prst="rect">
            <a:avLst/>
          </a:prstGeom>
        </p:spPr>
      </p:pic>
      <p:sp>
        <p:nvSpPr>
          <p:cNvPr id="17" name="Rectangle 10">
            <a:extLst>
              <a:ext uri="{FF2B5EF4-FFF2-40B4-BE49-F238E27FC236}">
                <a16:creationId xmlns:a16="http://schemas.microsoft.com/office/drawing/2014/main" xmlns="" id="{1E8ADC75-0131-4BD4-93EA-FE726695F773}"/>
              </a:ext>
            </a:extLst>
          </p:cNvPr>
          <p:cNvSpPr>
            <a:spLocks noChangeArrowheads="1"/>
          </p:cNvSpPr>
          <p:nvPr/>
        </p:nvSpPr>
        <p:spPr bwMode="auto">
          <a:xfrm>
            <a:off x="650004" y="294014"/>
            <a:ext cx="10958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1. KIỂM</a:t>
            </a:r>
            <a:r>
              <a:rPr kumimoji="0" lang="vi-VN" altLang="en-US" sz="2800" b="1" i="0" u="none" strike="noStrike" kern="1200" cap="none" spc="0" normalizeH="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 TRA ĐIỀU KIỆN ĐỂ MẮT NHÌN THẤY MỘT VẬT</a:t>
            </a:r>
            <a:endParaRPr kumimoji="0" lang="en-US"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endParaRPr>
          </a:p>
        </p:txBody>
      </p:sp>
      <p:pic>
        <p:nvPicPr>
          <p:cNvPr id="4098" name="Picture 2" descr="Khoa học lớp 4 Kết nối tri thức Bài 8: Ánh sáng và sự truyền ánh sá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6579" y="1909146"/>
            <a:ext cx="3677663" cy="2961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44507" y="2050315"/>
            <a:ext cx="6443520" cy="107257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3200" dirty="0">
                <a:latin typeface="Cambria" panose="02040503050406030204" pitchFamily="18" charset="0"/>
                <a:ea typeface="Cambria" panose="02040503050406030204" pitchFamily="18" charset="0"/>
              </a:rPr>
              <a:t>Vì sao em nhìn thấy viên bi? </a:t>
            </a:r>
            <a:endParaRPr lang="en-US" sz="3200" dirty="0">
              <a:latin typeface="Cambria" panose="02040503050406030204" pitchFamily="18" charset="0"/>
              <a:ea typeface="Cambria" panose="02040503050406030204" pitchFamily="18" charset="0"/>
            </a:endParaRPr>
          </a:p>
        </p:txBody>
      </p:sp>
      <p:sp>
        <p:nvSpPr>
          <p:cNvPr id="2" name="Rectangle 1"/>
          <p:cNvSpPr/>
          <p:nvPr/>
        </p:nvSpPr>
        <p:spPr>
          <a:xfrm>
            <a:off x="1614749" y="3135938"/>
            <a:ext cx="6096000" cy="3539430"/>
          </a:xfrm>
          <a:prstGeom prst="rect">
            <a:avLst/>
          </a:prstGeom>
        </p:spPr>
        <p:txBody>
          <a:bodyPr>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 Khi chưa bật đèn ta không thấy viên bi, khi bật đèn sẽ thấy viên bi.</a:t>
            </a:r>
          </a:p>
          <a:p>
            <a:pPr algn="just"/>
            <a:r>
              <a:rPr lang="vi-VN" sz="3200" b="0" i="0" dirty="0">
                <a:solidFill>
                  <a:srgbClr val="000000"/>
                </a:solidFill>
                <a:effectLst/>
                <a:latin typeface="Cambria" panose="02040503050406030204" pitchFamily="18" charset="0"/>
                <a:ea typeface="Cambria" panose="02040503050406030204" pitchFamily="18" charset="0"/>
              </a:rPr>
              <a:t>- Em nhìn thấy viên bi vì có ánh sáng từ đèn pin chiếu vào viên bi làm viên bi phản chiếu ánh sáng và truyền đến mắt ta.</a:t>
            </a:r>
          </a:p>
        </p:txBody>
      </p:sp>
    </p:spTree>
    <p:extLst>
      <p:ext uri="{BB962C8B-B14F-4D97-AF65-F5344CB8AC3E}">
        <p14:creationId xmlns:p14="http://schemas.microsoft.com/office/powerpoint/2010/main" val="32386072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xmlns=""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xmlns=""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xmlns="" id="{0DFB23AB-7A20-48B0-9171-408A5DD45C6F}"/>
              </a:ext>
            </a:extLst>
          </p:cNvPr>
          <p:cNvSpPr txBox="1"/>
          <p:nvPr/>
        </p:nvSpPr>
        <p:spPr>
          <a:xfrm>
            <a:off x="4772961" y="2665165"/>
            <a:ext cx="91451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KHỞI</a:t>
            </a:r>
            <a:r>
              <a:rPr kumimoji="0" lang="vi-VN" sz="7200" b="1" i="0" u="none" strike="noStrike" kern="1200" cap="none" spc="0" normalizeH="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ĐỘNG</a:t>
            </a:r>
            <a:endParaRPr kumimoji="0" lang="en-US" sz="7200" b="0"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endParaRPr>
          </a:p>
        </p:txBody>
      </p:sp>
      <p:grpSp>
        <p:nvGrpSpPr>
          <p:cNvPr id="16" name="Group 15">
            <a:extLst>
              <a:ext uri="{FF2B5EF4-FFF2-40B4-BE49-F238E27FC236}">
                <a16:creationId xmlns:a16="http://schemas.microsoft.com/office/drawing/2014/main" xmlns="" id="{B09AFFBE-D0EA-40D2-8A19-B9828F570E9D}"/>
              </a:ext>
            </a:extLst>
          </p:cNvPr>
          <p:cNvGrpSpPr/>
          <p:nvPr/>
        </p:nvGrpSpPr>
        <p:grpSpPr>
          <a:xfrm>
            <a:off x="5649468" y="2085669"/>
            <a:ext cx="1299388" cy="1286788"/>
            <a:chOff x="2612657" y="4823729"/>
            <a:chExt cx="1407447" cy="1423348"/>
          </a:xfrm>
        </p:grpSpPr>
        <p:sp>
          <p:nvSpPr>
            <p:cNvPr id="17" name="Oval 16">
              <a:extLst>
                <a:ext uri="{FF2B5EF4-FFF2-40B4-BE49-F238E27FC236}">
                  <a16:creationId xmlns:a16="http://schemas.microsoft.com/office/drawing/2014/main" xmlns="" id="{0B476A73-EBBE-4AC1-80A3-7F4D0DF0797E}"/>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xmlns="" id="{D1893D02-F8EC-463C-8CE4-3C49E09BEBCA}"/>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9Slide07 Stormtrooper" panose="020B0500000000000000" pitchFamily="34" charset="0"/>
                  <a:ea typeface="+mn-ea"/>
                  <a:cs typeface="+mn-cs"/>
                </a:rPr>
                <a:t>1</a:t>
              </a:r>
            </a:p>
          </p:txBody>
        </p:sp>
      </p:grpSp>
      <p:pic>
        <p:nvPicPr>
          <p:cNvPr id="19" name="Picture 18">
            <a:extLst>
              <a:ext uri="{FF2B5EF4-FFF2-40B4-BE49-F238E27FC236}">
                <a16:creationId xmlns:a16="http://schemas.microsoft.com/office/drawing/2014/main" xmlns="" id="{8EC0B2B1-0A45-4F2E-9D32-CAC9253487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906393" y="1427485"/>
            <a:ext cx="2338872" cy="2634137"/>
          </a:xfrm>
          <a:prstGeom prst="rect">
            <a:avLst/>
          </a:prstGeom>
        </p:spPr>
      </p:pic>
    </p:spTree>
    <p:extLst>
      <p:ext uri="{BB962C8B-B14F-4D97-AF65-F5344CB8AC3E}">
        <p14:creationId xmlns:p14="http://schemas.microsoft.com/office/powerpoint/2010/main" val="32487984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xmlns=""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xmlns=""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xmlns="" id="{0DFB23AB-7A20-48B0-9171-408A5DD45C6F}"/>
              </a:ext>
            </a:extLst>
          </p:cNvPr>
          <p:cNvSpPr txBox="1"/>
          <p:nvPr/>
        </p:nvSpPr>
        <p:spPr>
          <a:xfrm>
            <a:off x="2643902" y="2477408"/>
            <a:ext cx="9282209" cy="1754326"/>
          </a:xfrm>
          <a:prstGeom prst="rect">
            <a:avLst/>
          </a:prstGeom>
          <a:noFill/>
        </p:spPr>
        <p:txBody>
          <a:bodyPr wrap="square" rtlCol="0">
            <a:spAutoFit/>
          </a:bodyPr>
          <a:lstStyle/>
          <a:p>
            <a:pPr lvl="0" algn="ctr"/>
            <a:r>
              <a:rPr lang="vi-VN" sz="3600" i="1" dirty="0">
                <a:solidFill>
                  <a:schemeClr val="accent1">
                    <a:lumMod val="50000"/>
                  </a:schemeClr>
                </a:solidFill>
                <a:latin typeface="Cambria" panose="02040503050406030204" pitchFamily="18" charset="0"/>
                <a:ea typeface="Cambria" panose="02040503050406030204" pitchFamily="18" charset="0"/>
              </a:rPr>
              <a:t>Có vật phát ra ánh sáng, có vật phản chiếu ánh sáng chiếu vào nó. Ánh sáng từ vật đến mắt giúp ta nhìn thấy vật.</a:t>
            </a:r>
            <a:endParaRPr lang="en-US" sz="15200" dirty="0">
              <a:solidFill>
                <a:schemeClr val="accent1">
                  <a:lumMod val="50000"/>
                </a:schemeClr>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xmlns="" id="{8EC0B2B1-0A45-4F2E-9D32-CAC9253487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150125" y="1497185"/>
            <a:ext cx="2338872" cy="2634137"/>
          </a:xfrm>
          <a:prstGeom prst="rect">
            <a:avLst/>
          </a:prstGeom>
        </p:spPr>
      </p:pic>
      <p:pic>
        <p:nvPicPr>
          <p:cNvPr id="12" name="Picture 4">
            <a:extLst>
              <a:ext uri="{FF2B5EF4-FFF2-40B4-BE49-F238E27FC236}">
                <a16:creationId xmlns:a16="http://schemas.microsoft.com/office/drawing/2014/main" xmlns="" id="{5D93F3CD-B389-4CE9-A8D6-076814B7BB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2130" b="89074" l="32865" r="43698">
                        <a14:foregroundMark x1="33906" y1="79630" x2="33906" y2="79630"/>
                        <a14:foregroundMark x1="37031" y1="73148" x2="37431" y2="73089"/>
                        <a14:foregroundMark x1="43698" y1="83148" x2="43698" y2="83148"/>
                        <a14:foregroundMark x1="38462" y1="88333" x2="38802" y2="88333"/>
                        <a14:foregroundMark x1="37813" y1="88333" x2="38253" y2="88333"/>
                        <a14:backgroundMark x1="35104" y1="74167" x2="34896" y2="74352"/>
                        <a14:backgroundMark x1="34531" y1="75370" x2="34063" y2="76019"/>
                        <a14:backgroundMark x1="33906" y1="77037" x2="33698" y2="78056"/>
                        <a14:backgroundMark x1="33438" y1="78611" x2="33802" y2="76759"/>
                        <a14:backgroundMark x1="34375" y1="75278" x2="35104" y2="73704"/>
                        <a14:backgroundMark x1="34896" y1="74352" x2="35729" y2="73241"/>
                        <a14:backgroundMark x1="35729" y1="73333" x2="37344" y2="72500"/>
                        <a14:backgroundMark x1="37708" y1="72315" x2="39115" y2="72315"/>
                        <a14:backgroundMark x1="39323" y1="72685" x2="40729" y2="73704"/>
                        <a14:backgroundMark x1="41146" y1="74630" x2="41771" y2="75833"/>
                        <a14:backgroundMark x1="40677" y1="74074" x2="41510" y2="75463"/>
                        <a14:backgroundMark x1="41667" y1="76574" x2="42240" y2="77870"/>
                        <a14:backgroundMark x1="41823" y1="76019" x2="42188" y2="77037"/>
                        <a14:backgroundMark x1="41667" y1="75926" x2="42083" y2="77407"/>
                        <a14:backgroundMark x1="42292" y1="78333" x2="42448" y2="79259"/>
                        <a14:backgroundMark x1="42344" y1="79444" x2="42344" y2="79537"/>
                        <a14:backgroundMark x1="33333" y1="80926" x2="33490" y2="83796"/>
                        <a14:backgroundMark x1="33854" y1="84815" x2="34271" y2="85926"/>
                        <a14:backgroundMark x1="33646" y1="83981" x2="34010" y2="85185"/>
                        <a14:backgroundMark x1="35313" y1="87500" x2="36094" y2="88148"/>
                        <a14:backgroundMark x1="36510" y1="88611" x2="37344" y2="88889"/>
                        <a14:backgroundMark x1="38438" y1="89167" x2="39479" y2="89167"/>
                        <a14:backgroundMark x1="40625" y1="87963" x2="40990" y2="87315"/>
                        <a14:backgroundMark x1="41406" y1="86481" x2="41406" y2="86481"/>
                        <a14:backgroundMark x1="41823" y1="85556" x2="41823" y2="85556"/>
                        <a14:backgroundMark x1="40833" y1="87407" x2="40729" y2="87593"/>
                        <a14:backgroundMark x1="40729" y1="87222" x2="40729" y2="87222"/>
                        <a14:backgroundMark x1="41667" y1="85741" x2="41823" y2="85648"/>
                        <a14:backgroundMark x1="38333" y1="88796" x2="38073" y2="88981"/>
                        <a14:backgroundMark x1="38021" y1="88981" x2="38229" y2="88981"/>
                        <a14:backgroundMark x1="35990" y1="88241" x2="36563" y2="88519"/>
                        <a14:backgroundMark x1="34740" y1="86667" x2="35156" y2="87130"/>
                        <a14:backgroundMark x1="35156" y1="87407" x2="35313" y2="87593"/>
                      </a14:backgroundRemoval>
                    </a14:imgEffect>
                  </a14:imgLayer>
                </a14:imgProps>
              </a:ext>
            </a:extLst>
          </a:blip>
          <a:srcRect l="31586" t="70256" r="55507" b="9506"/>
          <a:stretch/>
        </p:blipFill>
        <p:spPr>
          <a:xfrm>
            <a:off x="-1936095" y="244573"/>
            <a:ext cx="1643315" cy="1449452"/>
          </a:xfrm>
          <a:prstGeom prst="rect">
            <a:avLst/>
          </a:prstGeom>
        </p:spPr>
      </p:pic>
    </p:spTree>
    <p:extLst>
      <p:ext uri="{BB962C8B-B14F-4D97-AF65-F5344CB8AC3E}">
        <p14:creationId xmlns:p14="http://schemas.microsoft.com/office/powerpoint/2010/main" val="9965278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49700">
              <a:srgbClr val="95D4F3"/>
            </a:gs>
            <a:gs pos="0">
              <a:srgbClr val="4CA2DE"/>
            </a:gs>
            <a:gs pos="100000">
              <a:srgbClr val="61BEEE"/>
            </a:gs>
          </a:gsLst>
          <a:lin ang="5400000" scaled="1"/>
        </a:gra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xmlns="" id="{CCE1A232-71C0-4238-9275-57B543CE8ECF}"/>
              </a:ext>
            </a:extLst>
          </p:cNvPr>
          <p:cNvSpPr/>
          <p:nvPr/>
        </p:nvSpPr>
        <p:spPr>
          <a:xfrm rot="3800113">
            <a:off x="4948315" y="-2667000"/>
            <a:ext cx="1811798" cy="12192000"/>
          </a:xfrm>
          <a:custGeom>
            <a:avLst/>
            <a:gdLst>
              <a:gd name="connsiteX0" fmla="*/ 0 w 1082040"/>
              <a:gd name="connsiteY0" fmla="*/ 0 h 6858000"/>
              <a:gd name="connsiteX1" fmla="*/ 828035 w 1082040"/>
              <a:gd name="connsiteY1" fmla="*/ 0 h 6858000"/>
              <a:gd name="connsiteX2" fmla="*/ 1082040 w 1082040"/>
              <a:gd name="connsiteY2" fmla="*/ 254005 h 6858000"/>
              <a:gd name="connsiteX3" fmla="*/ 1082040 w 1082040"/>
              <a:gd name="connsiteY3" fmla="*/ 6603995 h 6858000"/>
              <a:gd name="connsiteX4" fmla="*/ 828035 w 1082040"/>
              <a:gd name="connsiteY4" fmla="*/ 6858000 h 6858000"/>
              <a:gd name="connsiteX5" fmla="*/ 0 w 1082040"/>
              <a:gd name="connsiteY5" fmla="*/ 6858000 h 6858000"/>
              <a:gd name="connsiteX6" fmla="*/ 0 w 108204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040" h="6858000">
                <a:moveTo>
                  <a:pt x="0" y="0"/>
                </a:moveTo>
                <a:lnTo>
                  <a:pt x="828035" y="0"/>
                </a:lnTo>
                <a:cubicBezTo>
                  <a:pt x="968318" y="0"/>
                  <a:pt x="1082040" y="113722"/>
                  <a:pt x="1082040" y="254005"/>
                </a:cubicBezTo>
                <a:lnTo>
                  <a:pt x="1082040" y="6603995"/>
                </a:lnTo>
                <a:cubicBezTo>
                  <a:pt x="1082040" y="6744278"/>
                  <a:pt x="968318" y="6858000"/>
                  <a:pt x="828035" y="6858000"/>
                </a:cubicBezTo>
                <a:lnTo>
                  <a:pt x="0" y="6858000"/>
                </a:lnTo>
                <a:lnTo>
                  <a:pt x="0" y="0"/>
                </a:lnTo>
                <a:close/>
              </a:path>
            </a:pathLst>
          </a:custGeom>
          <a:gradFill>
            <a:gsLst>
              <a:gs pos="0">
                <a:srgbClr val="FFCDEA"/>
              </a:gs>
              <a:gs pos="74000">
                <a:srgbClr val="FFAFDD"/>
              </a:gs>
              <a:gs pos="83000">
                <a:srgbClr val="FFCDEA"/>
              </a:gs>
              <a:gs pos="100000">
                <a:srgbClr val="FFAFD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A6E38286-3512-4230-A227-9AF20A79A881}"/>
              </a:ext>
            </a:extLst>
          </p:cNvPr>
          <p:cNvSpPr txBox="1"/>
          <p:nvPr/>
        </p:nvSpPr>
        <p:spPr>
          <a:xfrm rot="20012840">
            <a:off x="866045" y="3032982"/>
            <a:ext cx="1053846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KIỂM</a:t>
            </a:r>
            <a:r>
              <a:rPr kumimoji="0" lang="vi-VN" altLang="en-US" sz="4400" b="1" i="0" u="none" strike="noStrike" kern="1200" cap="none" spc="0" normalizeH="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 TRA ÁNH SÁNG TRUYỀN THẲNG TRONG KHÔNG KHÍ</a:t>
            </a:r>
            <a:endParaRPr kumimoji="0" lang="en-US" sz="4400" b="0"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mn-cs"/>
            </a:endParaRPr>
          </a:p>
        </p:txBody>
      </p:sp>
      <p:grpSp>
        <p:nvGrpSpPr>
          <p:cNvPr id="10" name="Group 9">
            <a:extLst>
              <a:ext uri="{FF2B5EF4-FFF2-40B4-BE49-F238E27FC236}">
                <a16:creationId xmlns:a16="http://schemas.microsoft.com/office/drawing/2014/main" xmlns="" id="{8F6DB052-F65F-4E14-AE6E-E127C5D9B682}"/>
              </a:ext>
            </a:extLst>
          </p:cNvPr>
          <p:cNvGrpSpPr/>
          <p:nvPr/>
        </p:nvGrpSpPr>
        <p:grpSpPr>
          <a:xfrm rot="19999581">
            <a:off x="4769649" y="1919028"/>
            <a:ext cx="1299388" cy="1286788"/>
            <a:chOff x="2612657" y="4823729"/>
            <a:chExt cx="1407447" cy="1423348"/>
          </a:xfrm>
        </p:grpSpPr>
        <p:sp>
          <p:nvSpPr>
            <p:cNvPr id="11" name="Oval 10">
              <a:extLst>
                <a:ext uri="{FF2B5EF4-FFF2-40B4-BE49-F238E27FC236}">
                  <a16:creationId xmlns:a16="http://schemas.microsoft.com/office/drawing/2014/main" xmlns="" id="{0805E9B5-D992-417C-AB57-92984F451D08}"/>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xmlns="" id="{56DDAF68-2593-4CE5-808B-144504E5C8C2}"/>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noProof="0" dirty="0">
                  <a:solidFill>
                    <a:srgbClr val="002060"/>
                  </a:solidFill>
                  <a:latin typeface="#9Slide07 Stormtrooper" panose="020B0500000000000000" pitchFamily="34" charset="0"/>
                </a:rPr>
                <a:t>4</a:t>
              </a:r>
              <a:endParaRPr kumimoji="0" lang="en-US"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endParaRPr>
            </a:p>
          </p:txBody>
        </p:sp>
      </p:grpSp>
      <p:pic>
        <p:nvPicPr>
          <p:cNvPr id="15" name="Picture 14" descr="Diagram&#10;&#10;Description automatically generated with medium confidence">
            <a:extLst>
              <a:ext uri="{FF2B5EF4-FFF2-40B4-BE49-F238E27FC236}">
                <a16:creationId xmlns:a16="http://schemas.microsoft.com/office/drawing/2014/main" xmlns="" id="{D5D63756-5566-4A1D-83AE-9F3AAB3980C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8402638" y="3116542"/>
            <a:ext cx="3824544" cy="4143256"/>
          </a:xfrm>
          <a:prstGeom prst="rect">
            <a:avLst/>
          </a:prstGeom>
        </p:spPr>
      </p:pic>
    </p:spTree>
    <p:extLst>
      <p:ext uri="{BB962C8B-B14F-4D97-AF65-F5344CB8AC3E}">
        <p14:creationId xmlns:p14="http://schemas.microsoft.com/office/powerpoint/2010/main" val="293315266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xmlns=""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xmlns=""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xmlns=""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xmlns="" id="{BEFFED3B-F4C5-4A1B-8D34-F8541BFB2226}"/>
              </a:ext>
            </a:extLst>
          </p:cNvPr>
          <p:cNvSpPr txBox="1"/>
          <p:nvPr/>
        </p:nvSpPr>
        <p:spPr>
          <a:xfrm>
            <a:off x="757316" y="1444856"/>
            <a:ext cx="10772114"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lang="en-US" sz="3200" i="1" dirty="0" err="1">
                <a:latin typeface="Cambria" panose="02040503050406030204" pitchFamily="18" charset="0"/>
                <a:ea typeface="Cambria" panose="02040503050406030204" pitchFamily="18" charset="0"/>
              </a:rPr>
              <a:t>Chuẩn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bị</a:t>
            </a:r>
            <a:r>
              <a:rPr lang="en-US" sz="3200" i="1"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 pin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nhựa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dẻo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khoảng</a:t>
            </a:r>
            <a:r>
              <a:rPr lang="en-US" sz="3200" dirty="0">
                <a:latin typeface="Cambria" panose="02040503050406030204" pitchFamily="18" charset="0"/>
                <a:ea typeface="Cambria" panose="02040503050406030204" pitchFamily="18" charset="0"/>
              </a:rPr>
              <a:t> 60 cm.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EC5E409A-0D5B-4C5D-8DC6-79BED8F71DF1}"/>
              </a:ext>
            </a:extLst>
          </p:cNvPr>
          <p:cNvSpPr txBox="1"/>
          <p:nvPr/>
        </p:nvSpPr>
        <p:spPr>
          <a:xfrm>
            <a:off x="523342" y="4573877"/>
            <a:ext cx="7471836" cy="173664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r>
              <a:rPr lang="vi-VN" sz="2400" dirty="0">
                <a:latin typeface="Cambria" panose="02040503050406030204" pitchFamily="18" charset="0"/>
                <a:ea typeface="Cambria" panose="02040503050406030204" pitchFamily="18" charset="0"/>
              </a:rPr>
              <a:t>- Nếu uốn cong ống và làm lại như trên, em có thấy bóng đèn không?</a:t>
            </a:r>
          </a:p>
          <a:p>
            <a:r>
              <a:rPr lang="vi-VN" sz="2400" dirty="0">
                <a:latin typeface="Cambria" panose="02040503050406030204" pitchFamily="18" charset="0"/>
                <a:ea typeface="Cambria" panose="02040503050406030204" pitchFamily="18" charset="0"/>
              </a:rPr>
              <a:t>- Thực hiện thí nghiệm để kiểm tra dự đoán.</a:t>
            </a:r>
          </a:p>
          <a:p>
            <a:r>
              <a:rPr lang="vi-VN" sz="2400" dirty="0">
                <a:latin typeface="Cambria" panose="02040503050406030204" pitchFamily="18" charset="0"/>
                <a:ea typeface="Cambria" panose="02040503050406030204" pitchFamily="18" charset="0"/>
              </a:rPr>
              <a:t>Hãy giải thích kết quả thí nghiệm.	</a:t>
            </a:r>
          </a:p>
        </p:txBody>
      </p:sp>
      <p:sp>
        <p:nvSpPr>
          <p:cNvPr id="18" name="TextBox 17">
            <a:extLst>
              <a:ext uri="{FF2B5EF4-FFF2-40B4-BE49-F238E27FC236}">
                <a16:creationId xmlns:a16="http://schemas.microsoft.com/office/drawing/2014/main" xmlns="" id="{7076739F-0E83-4C79-89FC-43FB793BF3FC}"/>
              </a:ext>
            </a:extLst>
          </p:cNvPr>
          <p:cNvSpPr txBox="1"/>
          <p:nvPr/>
        </p:nvSpPr>
        <p:spPr>
          <a:xfrm>
            <a:off x="523342" y="2757003"/>
            <a:ext cx="7471836" cy="173664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i="1" dirty="0" err="1">
                <a:latin typeface="Cambria" panose="02040503050406030204" pitchFamily="18" charset="0"/>
                <a:ea typeface="Cambria" panose="02040503050406030204" pitchFamily="18" charset="0"/>
              </a:rPr>
              <a:t>Tiến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hành</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đèn</a:t>
            </a:r>
            <a:r>
              <a:rPr lang="en-US" sz="2400" dirty="0">
                <a:latin typeface="Cambria" panose="02040503050406030204" pitchFamily="18" charset="0"/>
                <a:ea typeface="Cambria" panose="02040503050406030204" pitchFamily="18" charset="0"/>
              </a:rPr>
              <a:t> pin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4). </a:t>
            </a:r>
            <a:r>
              <a:rPr lang="en-US" sz="2400" dirty="0" err="1">
                <a:latin typeface="Cambria" panose="02040503050406030204" pitchFamily="18" charset="0"/>
                <a:ea typeface="Cambria" panose="02040503050406030204" pitchFamily="18" charset="0"/>
              </a:rPr>
              <a:t>Em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đèn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nhìn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a:t>
            </a:r>
          </a:p>
        </p:txBody>
      </p:sp>
      <p:sp>
        <p:nvSpPr>
          <p:cNvPr id="25" name="TextBox 24">
            <a:extLst>
              <a:ext uri="{FF2B5EF4-FFF2-40B4-BE49-F238E27FC236}">
                <a16:creationId xmlns:a16="http://schemas.microsoft.com/office/drawing/2014/main" xmlns=""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a:solidFill>
                  <a:srgbClr val="002060"/>
                </a:solidFill>
                <a:latin typeface="#9Slide03 Montserrat Black" panose="00000A00000000000000" pitchFamily="2" charset="0"/>
                <a:cs typeface="Times New Roman" panose="02020603050405020304" pitchFamily="18" charset="0"/>
              </a:rPr>
              <a:t>Ánh sáng truyền thẳng trong không khí?</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7170"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2909" y="2920788"/>
            <a:ext cx="3631882" cy="32947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604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xmlns=""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xmlns="" id="{8A4B9D67-185F-4284-9F94-34BB43AABC42}"/>
              </a:ext>
            </a:extLst>
          </p:cNvPr>
          <p:cNvSpPr/>
          <p:nvPr/>
        </p:nvSpPr>
        <p:spPr>
          <a:xfrm>
            <a:off x="1022614" y="379455"/>
            <a:ext cx="10103557"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xmlns=""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xmlns="" id="{BEFFED3B-F4C5-4A1B-8D34-F8541BFB2226}"/>
              </a:ext>
            </a:extLst>
          </p:cNvPr>
          <p:cNvSpPr txBox="1"/>
          <p:nvPr/>
        </p:nvSpPr>
        <p:spPr>
          <a:xfrm>
            <a:off x="1681140" y="815014"/>
            <a:ext cx="8906649"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kumimoji="0" lang="vi-VN" alt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nhìn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ống</a:t>
            </a:r>
            <a:r>
              <a:rPr lang="vi-VN" sz="3200" dirty="0">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EC5E409A-0D5B-4C5D-8DC6-79BED8F71DF1}"/>
              </a:ext>
            </a:extLst>
          </p:cNvPr>
          <p:cNvSpPr txBox="1"/>
          <p:nvPr/>
        </p:nvSpPr>
        <p:spPr>
          <a:xfrm>
            <a:off x="1659631" y="4155060"/>
            <a:ext cx="8995536" cy="173664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kumimoji="0" lang="vi-VN" alt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dirty="0">
                <a:latin typeface="Cambria" panose="02040503050406030204" pitchFamily="18" charset="0"/>
                <a:ea typeface="Cambria" panose="02040503050406030204" pitchFamily="18" charset="0"/>
              </a:rPr>
              <a:t>Khi ống bị uốn cong, em không thấy bóng đèn bởi vì ống bị cong đã che mất ánh sáng từ bóng đèn hay ánh sáng truyền đi theo đường thẳng.</a:t>
            </a:r>
            <a:endParaRPr kumimoji="0" lang="en-US" alt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7076739F-0E83-4C79-89FC-43FB793BF3FC}"/>
              </a:ext>
            </a:extLst>
          </p:cNvPr>
          <p:cNvSpPr txBox="1"/>
          <p:nvPr/>
        </p:nvSpPr>
        <p:spPr>
          <a:xfrm>
            <a:off x="1637601" y="2490142"/>
            <a:ext cx="8950187"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kumimoji="0" lang="vi-VN" alt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dirty="0">
                <a:latin typeface="Cambria" panose="02040503050406030204" pitchFamily="18" charset="0"/>
                <a:ea typeface="Cambria" panose="02040503050406030204" pitchFamily="18" charset="0"/>
              </a:rPr>
              <a:t> Nếu uốn cong ống và làm lại như trên, em không thấy bóng đèn.</a:t>
            </a:r>
            <a:endParaRPr kumimoji="0" lang="en-US" alt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81394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xmlns=""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xmlns=""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xmlns="" id="{0DFB23AB-7A20-48B0-9171-408A5DD45C6F}"/>
              </a:ext>
            </a:extLst>
          </p:cNvPr>
          <p:cNvSpPr txBox="1"/>
          <p:nvPr/>
        </p:nvSpPr>
        <p:spPr>
          <a:xfrm>
            <a:off x="2643902" y="2477408"/>
            <a:ext cx="9282209" cy="1754326"/>
          </a:xfrm>
          <a:prstGeom prst="rect">
            <a:avLst/>
          </a:prstGeom>
          <a:noFill/>
        </p:spPr>
        <p:txBody>
          <a:bodyPr wrap="square" rtlCol="0">
            <a:spAutoFit/>
          </a:bodyPr>
          <a:lstStyle/>
          <a:p>
            <a:pPr lvl="0" algn="ctr"/>
            <a:r>
              <a:rPr lang="vi-VN" sz="5400" i="1" dirty="0">
                <a:solidFill>
                  <a:schemeClr val="accent1">
                    <a:lumMod val="50000"/>
                  </a:schemeClr>
                </a:solidFill>
                <a:latin typeface="Cambria" panose="02040503050406030204" pitchFamily="18" charset="0"/>
                <a:ea typeface="Cambria" panose="02040503050406030204" pitchFamily="18" charset="0"/>
              </a:rPr>
              <a:t>Ánh sáng từ vật đến mắt giúp ta nhìn thấy vật.</a:t>
            </a:r>
            <a:endParaRPr lang="en-US" sz="31400" dirty="0">
              <a:solidFill>
                <a:schemeClr val="accent1">
                  <a:lumMod val="50000"/>
                </a:schemeClr>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xmlns="" id="{8EC0B2B1-0A45-4F2E-9D32-CAC9253487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150125" y="1497185"/>
            <a:ext cx="2338872" cy="2634137"/>
          </a:xfrm>
          <a:prstGeom prst="rect">
            <a:avLst/>
          </a:prstGeom>
        </p:spPr>
      </p:pic>
      <p:pic>
        <p:nvPicPr>
          <p:cNvPr id="12" name="Picture 4">
            <a:extLst>
              <a:ext uri="{FF2B5EF4-FFF2-40B4-BE49-F238E27FC236}">
                <a16:creationId xmlns:a16="http://schemas.microsoft.com/office/drawing/2014/main" xmlns="" id="{5D93F3CD-B389-4CE9-A8D6-076814B7BB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2130" b="89074" l="32865" r="43698">
                        <a14:foregroundMark x1="33906" y1="79630" x2="33906" y2="79630"/>
                        <a14:foregroundMark x1="37031" y1="73148" x2="37431" y2="73089"/>
                        <a14:foregroundMark x1="43698" y1="83148" x2="43698" y2="83148"/>
                        <a14:foregroundMark x1="38462" y1="88333" x2="38802" y2="88333"/>
                        <a14:foregroundMark x1="37813" y1="88333" x2="38253" y2="88333"/>
                        <a14:backgroundMark x1="35104" y1="74167" x2="34896" y2="74352"/>
                        <a14:backgroundMark x1="34531" y1="75370" x2="34063" y2="76019"/>
                        <a14:backgroundMark x1="33906" y1="77037" x2="33698" y2="78056"/>
                        <a14:backgroundMark x1="33438" y1="78611" x2="33802" y2="76759"/>
                        <a14:backgroundMark x1="34375" y1="75278" x2="35104" y2="73704"/>
                        <a14:backgroundMark x1="34896" y1="74352" x2="35729" y2="73241"/>
                        <a14:backgroundMark x1="35729" y1="73333" x2="37344" y2="72500"/>
                        <a14:backgroundMark x1="37708" y1="72315" x2="39115" y2="72315"/>
                        <a14:backgroundMark x1="39323" y1="72685" x2="40729" y2="73704"/>
                        <a14:backgroundMark x1="41146" y1="74630" x2="41771" y2="75833"/>
                        <a14:backgroundMark x1="40677" y1="74074" x2="41510" y2="75463"/>
                        <a14:backgroundMark x1="41667" y1="76574" x2="42240" y2="77870"/>
                        <a14:backgroundMark x1="41823" y1="76019" x2="42188" y2="77037"/>
                        <a14:backgroundMark x1="41667" y1="75926" x2="42083" y2="77407"/>
                        <a14:backgroundMark x1="42292" y1="78333" x2="42448" y2="79259"/>
                        <a14:backgroundMark x1="42344" y1="79444" x2="42344" y2="79537"/>
                        <a14:backgroundMark x1="33333" y1="80926" x2="33490" y2="83796"/>
                        <a14:backgroundMark x1="33854" y1="84815" x2="34271" y2="85926"/>
                        <a14:backgroundMark x1="33646" y1="83981" x2="34010" y2="85185"/>
                        <a14:backgroundMark x1="35313" y1="87500" x2="36094" y2="88148"/>
                        <a14:backgroundMark x1="36510" y1="88611" x2="37344" y2="88889"/>
                        <a14:backgroundMark x1="38438" y1="89167" x2="39479" y2="89167"/>
                        <a14:backgroundMark x1="40625" y1="87963" x2="40990" y2="87315"/>
                        <a14:backgroundMark x1="41406" y1="86481" x2="41406" y2="86481"/>
                        <a14:backgroundMark x1="41823" y1="85556" x2="41823" y2="85556"/>
                        <a14:backgroundMark x1="40833" y1="87407" x2="40729" y2="87593"/>
                        <a14:backgroundMark x1="40729" y1="87222" x2="40729" y2="87222"/>
                        <a14:backgroundMark x1="41667" y1="85741" x2="41823" y2="85648"/>
                        <a14:backgroundMark x1="38333" y1="88796" x2="38073" y2="88981"/>
                        <a14:backgroundMark x1="38021" y1="88981" x2="38229" y2="88981"/>
                        <a14:backgroundMark x1="35990" y1="88241" x2="36563" y2="88519"/>
                        <a14:backgroundMark x1="34740" y1="86667" x2="35156" y2="87130"/>
                        <a14:backgroundMark x1="35156" y1="87407" x2="35313" y2="87593"/>
                      </a14:backgroundRemoval>
                    </a14:imgEffect>
                  </a14:imgLayer>
                </a14:imgProps>
              </a:ext>
            </a:extLst>
          </a:blip>
          <a:srcRect l="31586" t="70256" r="55507" b="9506"/>
          <a:stretch/>
        </p:blipFill>
        <p:spPr>
          <a:xfrm>
            <a:off x="-1936095" y="244573"/>
            <a:ext cx="1643315" cy="1449452"/>
          </a:xfrm>
          <a:prstGeom prst="rect">
            <a:avLst/>
          </a:prstGeom>
        </p:spPr>
      </p:pic>
    </p:spTree>
    <p:extLst>
      <p:ext uri="{BB962C8B-B14F-4D97-AF65-F5344CB8AC3E}">
        <p14:creationId xmlns:p14="http://schemas.microsoft.com/office/powerpoint/2010/main" val="406387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xmlns=""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xmlns=""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xmlns=""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xmlns="" id="{BEFFED3B-F4C5-4A1B-8D34-F8541BFB2226}"/>
              </a:ext>
            </a:extLst>
          </p:cNvPr>
          <p:cNvSpPr txBox="1"/>
          <p:nvPr/>
        </p:nvSpPr>
        <p:spPr>
          <a:xfrm>
            <a:off x="870447" y="1841658"/>
            <a:ext cx="6857906" cy="282630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457200" lvl="0" indent="-457200">
              <a:buFontTx/>
              <a:buChar char="-"/>
              <a:defRPr/>
            </a:pPr>
            <a:r>
              <a:rPr lang="vi-VN" sz="3200" i="1" dirty="0">
                <a:latin typeface="Cambria" panose="02040503050406030204" pitchFamily="18" charset="0"/>
                <a:ea typeface="Cambria" panose="02040503050406030204" pitchFamily="18" charset="0"/>
              </a:rPr>
              <a:t>Chỉ ra vật phát sáng trong hình.</a:t>
            </a:r>
          </a:p>
          <a:p>
            <a:pPr marL="571500" lvl="0" indent="-571500">
              <a:buFontTx/>
              <a:buChar char="-"/>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a:t>
            </a:r>
            <a:r>
              <a:rPr kumimoji="0" lang="vi-VN"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sao người đứng bên đường nhìn thấy ô tô?</a:t>
            </a:r>
          </a:p>
          <a:p>
            <a:pPr marL="571500" lvl="0" indent="-571500">
              <a:buFontTx/>
              <a:buChar char="-"/>
              <a:defRPr/>
            </a:pPr>
            <a:r>
              <a:rPr lang="vi-VN" sz="3200" i="1" baseline="0" dirty="0">
                <a:solidFill>
                  <a:prstClr val="black"/>
                </a:solidFill>
                <a:latin typeface="Cambria" panose="02040503050406030204" pitchFamily="18" charset="0"/>
                <a:ea typeface="Cambria" panose="02040503050406030204" pitchFamily="18" charset="0"/>
              </a:rPr>
              <a:t>Người</a:t>
            </a:r>
            <a:r>
              <a:rPr lang="vi-VN" sz="3200" i="1" dirty="0">
                <a:solidFill>
                  <a:prstClr val="black"/>
                </a:solidFill>
                <a:latin typeface="Cambria" panose="02040503050406030204" pitchFamily="18" charset="0"/>
                <a:ea typeface="Cambria" panose="02040503050406030204" pitchFamily="18" charset="0"/>
              </a:rPr>
              <a:t> đó cần điều kiện gì để có thể nhìn thấy ô tô vào ban đêm.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EC5E409A-0D5B-4C5D-8DC6-79BED8F71DF1}"/>
              </a:ext>
            </a:extLst>
          </p:cNvPr>
          <p:cNvSpPr txBox="1"/>
          <p:nvPr/>
        </p:nvSpPr>
        <p:spPr>
          <a:xfrm>
            <a:off x="1295002" y="5064766"/>
            <a:ext cx="6320220" cy="783193"/>
          </a:xfrm>
          <a:prstGeom prst="roundRect">
            <a:avLst/>
          </a:prstGeom>
          <a:solidFill>
            <a:srgbClr val="002060"/>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schemeClr val="bg1"/>
                </a:solidFill>
                <a:latin typeface="Cambria" panose="02040503050406030204" pitchFamily="18" charset="0"/>
                <a:ea typeface="Cambria" panose="02040503050406030204" pitchFamily="18" charset="0"/>
              </a:rPr>
              <a:t>THẢO LUẬN NHÓM ĐÔI</a:t>
            </a:r>
          </a:p>
        </p:txBody>
      </p:sp>
      <p:sp>
        <p:nvSpPr>
          <p:cNvPr id="25" name="TextBox 24">
            <a:extLst>
              <a:ext uri="{FF2B5EF4-FFF2-40B4-BE49-F238E27FC236}">
                <a16:creationId xmlns:a16="http://schemas.microsoft.com/office/drawing/2014/main" xmlns=""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a:solidFill>
                  <a:srgbClr val="002060"/>
                </a:solidFill>
                <a:latin typeface="#9Slide03 Montserrat Black" panose="00000A00000000000000" pitchFamily="2" charset="0"/>
                <a:cs typeface="Times New Roman" panose="02020603050405020304" pitchFamily="18" charset="0"/>
              </a:rPr>
              <a:t>Quan sát hình 5:</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8194"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816" y="2012047"/>
            <a:ext cx="3680748" cy="316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478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xmlns=""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xmlns=""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xmlns=""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xmlns="" id="{BEFFED3B-F4C5-4A1B-8D34-F8541BFB2226}"/>
              </a:ext>
            </a:extLst>
          </p:cNvPr>
          <p:cNvSpPr txBox="1"/>
          <p:nvPr/>
        </p:nvSpPr>
        <p:spPr>
          <a:xfrm>
            <a:off x="965193" y="2592428"/>
            <a:ext cx="6857906" cy="64698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457200" lvl="0" indent="-457200">
              <a:buFontTx/>
              <a:buChar char="-"/>
              <a:defRPr/>
            </a:pPr>
            <a:r>
              <a:rPr lang="vi-VN" sz="3200" i="1" dirty="0">
                <a:latin typeface="Cambria" panose="02040503050406030204" pitchFamily="18" charset="0"/>
                <a:ea typeface="Cambria" panose="02040503050406030204" pitchFamily="18" charset="0"/>
              </a:rPr>
              <a:t>Chỉ ra vật phát sáng trong hình.</a:t>
            </a:r>
          </a:p>
        </p:txBody>
      </p:sp>
      <p:sp>
        <p:nvSpPr>
          <p:cNvPr id="17" name="TextBox 16">
            <a:extLst>
              <a:ext uri="{FF2B5EF4-FFF2-40B4-BE49-F238E27FC236}">
                <a16:creationId xmlns:a16="http://schemas.microsoft.com/office/drawing/2014/main" xmlns="" id="{EC5E409A-0D5B-4C5D-8DC6-79BED8F71DF1}"/>
              </a:ext>
            </a:extLst>
          </p:cNvPr>
          <p:cNvSpPr txBox="1"/>
          <p:nvPr/>
        </p:nvSpPr>
        <p:spPr>
          <a:xfrm>
            <a:off x="1299576" y="3927285"/>
            <a:ext cx="6320220" cy="919401"/>
          </a:xfrm>
          <a:prstGeom prst="roundRect">
            <a:avLst/>
          </a:prstGeom>
          <a:solidFill>
            <a:srgbClr val="002060"/>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800" b="1" dirty="0">
                <a:solidFill>
                  <a:schemeClr val="bg1"/>
                </a:solidFill>
                <a:latin typeface="Cambria" panose="02040503050406030204" pitchFamily="18" charset="0"/>
                <a:ea typeface="Cambria" panose="02040503050406030204" pitchFamily="18" charset="0"/>
              </a:rPr>
              <a:t>MẶT TRỜI</a:t>
            </a:r>
          </a:p>
        </p:txBody>
      </p:sp>
      <p:sp>
        <p:nvSpPr>
          <p:cNvPr id="25" name="TextBox 24">
            <a:extLst>
              <a:ext uri="{FF2B5EF4-FFF2-40B4-BE49-F238E27FC236}">
                <a16:creationId xmlns:a16="http://schemas.microsoft.com/office/drawing/2014/main" xmlns=""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a:solidFill>
                  <a:srgbClr val="002060"/>
                </a:solidFill>
                <a:latin typeface="#9Slide03 Montserrat Black" panose="00000A00000000000000" pitchFamily="2" charset="0"/>
                <a:cs typeface="Times New Roman" panose="02020603050405020304" pitchFamily="18" charset="0"/>
              </a:rPr>
              <a:t>Quan sát hình 5:</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8194"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816" y="2012047"/>
            <a:ext cx="3680748" cy="316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716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xmlns=""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xmlns=""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xmlns=""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xmlns="" id="{BEFFED3B-F4C5-4A1B-8D34-F8541BFB2226}"/>
              </a:ext>
            </a:extLst>
          </p:cNvPr>
          <p:cNvSpPr txBox="1"/>
          <p:nvPr/>
        </p:nvSpPr>
        <p:spPr>
          <a:xfrm>
            <a:off x="870447" y="1841658"/>
            <a:ext cx="6857906"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571500" lvl="0" indent="-571500" algn="ctr">
              <a:buFontTx/>
              <a:buChar char="-"/>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a:t>
            </a:r>
            <a:r>
              <a:rPr kumimoji="0" lang="vi-VN"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sao người đứng bên đường nhìn thấy ô tô?</a:t>
            </a:r>
          </a:p>
        </p:txBody>
      </p:sp>
      <p:sp>
        <p:nvSpPr>
          <p:cNvPr id="17" name="TextBox 16">
            <a:extLst>
              <a:ext uri="{FF2B5EF4-FFF2-40B4-BE49-F238E27FC236}">
                <a16:creationId xmlns:a16="http://schemas.microsoft.com/office/drawing/2014/main" xmlns="" id="{EC5E409A-0D5B-4C5D-8DC6-79BED8F71DF1}"/>
              </a:ext>
            </a:extLst>
          </p:cNvPr>
          <p:cNvSpPr txBox="1"/>
          <p:nvPr/>
        </p:nvSpPr>
        <p:spPr>
          <a:xfrm>
            <a:off x="1299576" y="3679733"/>
            <a:ext cx="6320220" cy="2349579"/>
          </a:xfrm>
          <a:prstGeom prst="roundRect">
            <a:avLst/>
          </a:prstGeom>
          <a:solidFill>
            <a:srgbClr val="002060"/>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400" dirty="0">
                <a:solidFill>
                  <a:schemeClr val="bg1"/>
                </a:solidFill>
                <a:latin typeface="Cambria" panose="02040503050406030204" pitchFamily="18" charset="0"/>
                <a:ea typeface="Cambria" panose="02040503050406030204" pitchFamily="18" charset="0"/>
              </a:rPr>
              <a:t>Bởi ô tô đã phản chiếu ánh sáng từ mặt trời và truyền đến mắt người.</a:t>
            </a:r>
            <a:endParaRPr lang="vi-VN" sz="8000" b="1" dirty="0">
              <a:solidFill>
                <a:schemeClr val="bg1"/>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xmlns=""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a:solidFill>
                  <a:srgbClr val="002060"/>
                </a:solidFill>
                <a:latin typeface="#9Slide03 Montserrat Black" panose="00000A00000000000000" pitchFamily="2" charset="0"/>
                <a:cs typeface="Times New Roman" panose="02020603050405020304" pitchFamily="18" charset="0"/>
              </a:rPr>
              <a:t>Quan sát hình 5:</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8194"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816" y="2012047"/>
            <a:ext cx="3680748" cy="316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44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xmlns=""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xmlns=""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xmlns=""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xmlns="" id="{BEFFED3B-F4C5-4A1B-8D34-F8541BFB2226}"/>
              </a:ext>
            </a:extLst>
          </p:cNvPr>
          <p:cNvSpPr txBox="1"/>
          <p:nvPr/>
        </p:nvSpPr>
        <p:spPr>
          <a:xfrm>
            <a:off x="870447" y="1841658"/>
            <a:ext cx="6857906"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571500" lvl="0" indent="-571500" algn="ctr">
              <a:buFontTx/>
              <a:buChar char="-"/>
              <a:defRPr/>
            </a:pPr>
            <a:r>
              <a:rPr lang="vi-VN" sz="3200" i="1" baseline="0" dirty="0">
                <a:solidFill>
                  <a:prstClr val="black"/>
                </a:solidFill>
                <a:latin typeface="Cambria" panose="02040503050406030204" pitchFamily="18" charset="0"/>
                <a:ea typeface="Cambria" panose="02040503050406030204" pitchFamily="18" charset="0"/>
              </a:rPr>
              <a:t>Người</a:t>
            </a:r>
            <a:r>
              <a:rPr lang="vi-VN" sz="3200" i="1" dirty="0">
                <a:solidFill>
                  <a:prstClr val="black"/>
                </a:solidFill>
                <a:latin typeface="Cambria" panose="02040503050406030204" pitchFamily="18" charset="0"/>
                <a:ea typeface="Cambria" panose="02040503050406030204" pitchFamily="18" charset="0"/>
              </a:rPr>
              <a:t> đó cần điều kiện gì để có thể nhìn thấy ô tô vào ban đêm.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EC5E409A-0D5B-4C5D-8DC6-79BED8F71DF1}"/>
              </a:ext>
            </a:extLst>
          </p:cNvPr>
          <p:cNvSpPr txBox="1"/>
          <p:nvPr/>
        </p:nvSpPr>
        <p:spPr>
          <a:xfrm>
            <a:off x="1299576" y="3542498"/>
            <a:ext cx="6320220" cy="2553891"/>
          </a:xfrm>
          <a:prstGeom prst="roundRect">
            <a:avLst/>
          </a:prstGeom>
          <a:solidFill>
            <a:srgbClr val="002060"/>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800" dirty="0" err="1">
                <a:solidFill>
                  <a:schemeClr val="bg1"/>
                </a:solidFill>
                <a:latin typeface="Cambria" panose="02040503050406030204" pitchFamily="18" charset="0"/>
                <a:ea typeface="Cambria" panose="02040503050406030204" pitchFamily="18" charset="0"/>
              </a:rPr>
              <a:t>C</a:t>
            </a:r>
            <a:r>
              <a:rPr lang="en-US" sz="4800" dirty="0" err="1">
                <a:solidFill>
                  <a:schemeClr val="bg1"/>
                </a:solidFill>
                <a:latin typeface="Cambria" panose="02040503050406030204" pitchFamily="18" charset="0"/>
                <a:ea typeface="Cambria" panose="02040503050406030204" pitchFamily="18" charset="0"/>
              </a:rPr>
              <a:t>ần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có</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ánh</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sáng</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từ</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bóng</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đèn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điện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hoặc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ánh</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trăng</a:t>
            </a:r>
            <a:r>
              <a:rPr lang="en-US" sz="4800" dirty="0">
                <a:solidFill>
                  <a:schemeClr val="bg1"/>
                </a:solidFill>
                <a:latin typeface="Cambria" panose="02040503050406030204" pitchFamily="18" charset="0"/>
                <a:ea typeface="Cambria" panose="02040503050406030204" pitchFamily="18" charset="0"/>
              </a:rPr>
              <a:t>.</a:t>
            </a:r>
            <a:endParaRPr lang="vi-VN" sz="8800" b="1" dirty="0">
              <a:solidFill>
                <a:schemeClr val="bg1"/>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xmlns=""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a:solidFill>
                  <a:srgbClr val="002060"/>
                </a:solidFill>
                <a:latin typeface="#9Slide03 Montserrat Black" panose="00000A00000000000000" pitchFamily="2" charset="0"/>
                <a:cs typeface="Times New Roman" panose="02020603050405020304" pitchFamily="18" charset="0"/>
              </a:rPr>
              <a:t>Quan sát hình 5:</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8194"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816" y="2012047"/>
            <a:ext cx="3680748" cy="316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497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xmlns=""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xmlns=""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xmlns="" id="{0DFB23AB-7A20-48B0-9171-408A5DD45C6F}"/>
              </a:ext>
            </a:extLst>
          </p:cNvPr>
          <p:cNvSpPr txBox="1"/>
          <p:nvPr/>
        </p:nvSpPr>
        <p:spPr>
          <a:xfrm>
            <a:off x="788714" y="2710737"/>
            <a:ext cx="914517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VẬN</a:t>
            </a:r>
            <a:r>
              <a:rPr kumimoji="0" lang="vi-VN" sz="8000" b="1" i="0" u="none" strike="noStrike" kern="1200" cap="none" spc="0" normalizeH="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DỤNG</a:t>
            </a:r>
            <a:endParaRPr kumimoji="0" lang="en-US" sz="8000" b="0"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endParaRPr>
          </a:p>
        </p:txBody>
      </p:sp>
      <p:pic>
        <p:nvPicPr>
          <p:cNvPr id="10" name="Hình ảnh 24">
            <a:extLst>
              <a:ext uri="{FF2B5EF4-FFF2-40B4-BE49-F238E27FC236}">
                <a16:creationId xmlns:a16="http://schemas.microsoft.com/office/drawing/2014/main" xmlns="" id="{EDAC5B9C-9739-4DF7-83F6-D50E3B2A65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9139613" y="1422313"/>
            <a:ext cx="2927313" cy="2871266"/>
          </a:xfrm>
          <a:prstGeom prst="rect">
            <a:avLst/>
          </a:prstGeom>
        </p:spPr>
      </p:pic>
      <p:grpSp>
        <p:nvGrpSpPr>
          <p:cNvPr id="11" name="Group 10">
            <a:extLst>
              <a:ext uri="{FF2B5EF4-FFF2-40B4-BE49-F238E27FC236}">
                <a16:creationId xmlns:a16="http://schemas.microsoft.com/office/drawing/2014/main" xmlns="" id="{006069A9-0C1F-4BC3-A363-4BD452E823E2}"/>
              </a:ext>
            </a:extLst>
          </p:cNvPr>
          <p:cNvGrpSpPr/>
          <p:nvPr/>
        </p:nvGrpSpPr>
        <p:grpSpPr>
          <a:xfrm>
            <a:off x="5446305" y="1911579"/>
            <a:ext cx="1299388" cy="1286788"/>
            <a:chOff x="2612657" y="4823729"/>
            <a:chExt cx="1407447" cy="1423348"/>
          </a:xfrm>
        </p:grpSpPr>
        <p:sp>
          <p:nvSpPr>
            <p:cNvPr id="12" name="Oval 11">
              <a:extLst>
                <a:ext uri="{FF2B5EF4-FFF2-40B4-BE49-F238E27FC236}">
                  <a16:creationId xmlns:a16="http://schemas.microsoft.com/office/drawing/2014/main" xmlns="" id="{70DD21E9-BF06-453E-ABFA-4F619A7657DD}"/>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xmlns="" id="{49137D29-68D1-4D15-B830-2CF4D5A912AB}"/>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rPr>
                <a:t>5</a:t>
              </a:r>
              <a:endParaRPr kumimoji="0" lang="en-US"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endParaRPr>
            </a:p>
          </p:txBody>
        </p:sp>
      </p:grpSp>
      <p:sp>
        <p:nvSpPr>
          <p:cNvPr id="14" name="Hình chữ nhật: Góc Tròn 18">
            <a:extLst>
              <a:ext uri="{FF2B5EF4-FFF2-40B4-BE49-F238E27FC236}">
                <a16:creationId xmlns:a16="http://schemas.microsoft.com/office/drawing/2014/main" xmlns="" id="{50C09EA3-C48E-4FF3-8881-E833F5503D91}"/>
              </a:ext>
            </a:extLst>
          </p:cNvPr>
          <p:cNvSpPr/>
          <p:nvPr/>
        </p:nvSpPr>
        <p:spPr>
          <a:xfrm>
            <a:off x="650997" y="10526485"/>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ình chữ nhật: Góc Tròn 22">
            <a:extLst>
              <a:ext uri="{FF2B5EF4-FFF2-40B4-BE49-F238E27FC236}">
                <a16:creationId xmlns:a16="http://schemas.microsoft.com/office/drawing/2014/main" xmlns="" id="{1DB819E3-C5C3-45BF-98E9-8E0F0875BEE2}"/>
              </a:ext>
            </a:extLst>
          </p:cNvPr>
          <p:cNvSpPr/>
          <p:nvPr/>
        </p:nvSpPr>
        <p:spPr>
          <a:xfrm>
            <a:off x="4729065" y="1948495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ình chữ nhật: Góc Tròn 26">
            <a:extLst>
              <a:ext uri="{FF2B5EF4-FFF2-40B4-BE49-F238E27FC236}">
                <a16:creationId xmlns:a16="http://schemas.microsoft.com/office/drawing/2014/main" xmlns="" id="{B485C8B9-C719-4F00-9A06-AEBC2FA041DD}"/>
              </a:ext>
            </a:extLst>
          </p:cNvPr>
          <p:cNvSpPr/>
          <p:nvPr/>
        </p:nvSpPr>
        <p:spPr>
          <a:xfrm>
            <a:off x="8550914" y="3199699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9809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1AEF0"/>
            </a:gs>
            <a:gs pos="100000">
              <a:srgbClr val="E0EEF1"/>
            </a:gs>
          </a:gsLst>
          <a:lin ang="5400000" scaled="1"/>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F4722EE5-9D31-451B-9512-6F794AF8DCF0}"/>
              </a:ext>
            </a:extLst>
          </p:cNvPr>
          <p:cNvSpPr/>
          <p:nvPr/>
        </p:nvSpPr>
        <p:spPr>
          <a:xfrm>
            <a:off x="-137747" y="4862749"/>
            <a:ext cx="6386862"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0">
                <a:srgbClr val="B9BE07"/>
              </a:gs>
              <a:gs pos="100000">
                <a:srgbClr val="5265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Diagram&#10;&#10;Description automatically generated with medium confidence">
            <a:extLst>
              <a:ext uri="{FF2B5EF4-FFF2-40B4-BE49-F238E27FC236}">
                <a16:creationId xmlns:a16="http://schemas.microsoft.com/office/drawing/2014/main" xmlns="" id="{4E155252-DB8A-49A8-82B4-55153A8A620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rot="20893845">
            <a:off x="-2579335" y="3853487"/>
            <a:ext cx="2808286" cy="3042310"/>
          </a:xfrm>
          <a:prstGeom prst="rect">
            <a:avLst/>
          </a:prstGeom>
        </p:spPr>
      </p:pic>
      <p:grpSp>
        <p:nvGrpSpPr>
          <p:cNvPr id="17" name="Group 16">
            <a:extLst>
              <a:ext uri="{FF2B5EF4-FFF2-40B4-BE49-F238E27FC236}">
                <a16:creationId xmlns:a16="http://schemas.microsoft.com/office/drawing/2014/main" xmlns="" id="{08E132B8-DEC7-4E77-928B-C9E21B530130}"/>
              </a:ext>
            </a:extLst>
          </p:cNvPr>
          <p:cNvGrpSpPr/>
          <p:nvPr/>
        </p:nvGrpSpPr>
        <p:grpSpPr>
          <a:xfrm>
            <a:off x="2252089" y="-4375251"/>
            <a:ext cx="2865120" cy="4037658"/>
            <a:chOff x="1815291" y="-39347"/>
            <a:chExt cx="2865120" cy="2654054"/>
          </a:xfrm>
        </p:grpSpPr>
        <p:pic>
          <p:nvPicPr>
            <p:cNvPr id="18" name="Picture 17" descr="Diagram&#10;&#10;Description automatically generated with medium confidence">
              <a:extLst>
                <a:ext uri="{FF2B5EF4-FFF2-40B4-BE49-F238E27FC236}">
                  <a16:creationId xmlns:a16="http://schemas.microsoft.com/office/drawing/2014/main" xmlns="" id="{71CB5AF6-4363-419C-A8F6-22270450CC5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9" name="Straight Connector 18">
              <a:extLst>
                <a:ext uri="{FF2B5EF4-FFF2-40B4-BE49-F238E27FC236}">
                  <a16:creationId xmlns:a16="http://schemas.microsoft.com/office/drawing/2014/main" xmlns="" id="{63C30715-E3D2-4C71-9594-6528232B86B2}"/>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xmlns="" id="{200999EA-82B2-46DC-B271-0B58B247EAFF}"/>
              </a:ext>
            </a:extLst>
          </p:cNvPr>
          <p:cNvGrpSpPr/>
          <p:nvPr/>
        </p:nvGrpSpPr>
        <p:grpSpPr>
          <a:xfrm>
            <a:off x="3006477" y="-3724418"/>
            <a:ext cx="2865120" cy="3086952"/>
            <a:chOff x="1815291" y="342048"/>
            <a:chExt cx="2865120" cy="3086952"/>
          </a:xfrm>
        </p:grpSpPr>
        <p:pic>
          <p:nvPicPr>
            <p:cNvPr id="11" name="Picture 10" descr="Diagram&#10;&#10;Description automatically generated with medium confidence">
              <a:extLst>
                <a:ext uri="{FF2B5EF4-FFF2-40B4-BE49-F238E27FC236}">
                  <a16:creationId xmlns:a16="http://schemas.microsoft.com/office/drawing/2014/main" xmlns="" id="{5E1DAA89-6A10-4F37-8DB1-26B31CF2E6D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3" name="Straight Connector 12">
              <a:extLst>
                <a:ext uri="{FF2B5EF4-FFF2-40B4-BE49-F238E27FC236}">
                  <a16:creationId xmlns:a16="http://schemas.microsoft.com/office/drawing/2014/main" xmlns="" id="{D1568A72-CF17-405E-9A4D-DFB75CE8560D}"/>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sp>
        <p:nvSpPr>
          <p:cNvPr id="27" name="Freeform: Shape 26">
            <a:extLst>
              <a:ext uri="{FF2B5EF4-FFF2-40B4-BE49-F238E27FC236}">
                <a16:creationId xmlns:a16="http://schemas.microsoft.com/office/drawing/2014/main" xmlns="" id="{CD19F815-8335-49F7-B86A-B77BAA5CF2E4}"/>
              </a:ext>
            </a:extLst>
          </p:cNvPr>
          <p:cNvSpPr/>
          <p:nvPr/>
        </p:nvSpPr>
        <p:spPr>
          <a:xfrm>
            <a:off x="7022814" y="2854546"/>
            <a:ext cx="5353259" cy="3448795"/>
          </a:xfrm>
          <a:custGeom>
            <a:avLst/>
            <a:gdLst>
              <a:gd name="connsiteX0" fmla="*/ 4272761 w 5170887"/>
              <a:gd name="connsiteY0" fmla="*/ 40 h 3903962"/>
              <a:gd name="connsiteX1" fmla="*/ 5136404 w 5170887"/>
              <a:gd name="connsiteY1" fmla="*/ 89666 h 3903962"/>
              <a:gd name="connsiteX2" fmla="*/ 5170887 w 5170887"/>
              <a:gd name="connsiteY2" fmla="*/ 98715 h 3903962"/>
              <a:gd name="connsiteX3" fmla="*/ 5170887 w 5170887"/>
              <a:gd name="connsiteY3" fmla="*/ 2845179 h 3903962"/>
              <a:gd name="connsiteX4" fmla="*/ 84204 w 5170887"/>
              <a:gd name="connsiteY4" fmla="*/ 3903962 h 3903962"/>
              <a:gd name="connsiteX5" fmla="*/ 69163 w 5170887"/>
              <a:gd name="connsiteY5" fmla="*/ 3851642 h 3903962"/>
              <a:gd name="connsiteX6" fmla="*/ 38184 w 5170887"/>
              <a:gd name="connsiteY6" fmla="*/ 3708063 h 3903962"/>
              <a:gd name="connsiteX7" fmla="*/ 3016514 w 5170887"/>
              <a:gd name="connsiteY7" fmla="*/ 135741 h 3903962"/>
              <a:gd name="connsiteX8" fmla="*/ 4272761 w 5170887"/>
              <a:gd name="connsiteY8" fmla="*/ 40 h 39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0887" h="3903962">
                <a:moveTo>
                  <a:pt x="4272761" y="40"/>
                </a:moveTo>
                <a:cubicBezTo>
                  <a:pt x="4574343" y="1242"/>
                  <a:pt x="4864085" y="30120"/>
                  <a:pt x="5136404" y="89666"/>
                </a:cubicBezTo>
                <a:lnTo>
                  <a:pt x="5170887" y="98715"/>
                </a:lnTo>
                <a:lnTo>
                  <a:pt x="5170887" y="2845179"/>
                </a:lnTo>
                <a:lnTo>
                  <a:pt x="84204" y="3903962"/>
                </a:lnTo>
                <a:lnTo>
                  <a:pt x="69163" y="3851642"/>
                </a:lnTo>
                <a:cubicBezTo>
                  <a:pt x="57281" y="3804387"/>
                  <a:pt x="46939" y="3756519"/>
                  <a:pt x="38184" y="3708063"/>
                </a:cubicBezTo>
                <a:cubicBezTo>
                  <a:pt x="-241957" y="2157445"/>
                  <a:pt x="1046324" y="545833"/>
                  <a:pt x="3016514" y="135741"/>
                </a:cubicBezTo>
                <a:cubicBezTo>
                  <a:pt x="3447493" y="46034"/>
                  <a:pt x="3870652" y="-1564"/>
                  <a:pt x="4272761" y="40"/>
                </a:cubicBezTo>
                <a:close/>
              </a:path>
            </a:pathLst>
          </a:custGeom>
          <a:gradFill>
            <a:gsLst>
              <a:gs pos="0">
                <a:srgbClr val="526507"/>
              </a:gs>
              <a:gs pos="100000">
                <a:srgbClr val="B9BE07"/>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Freeform: Shape 5">
            <a:extLst>
              <a:ext uri="{FF2B5EF4-FFF2-40B4-BE49-F238E27FC236}">
                <a16:creationId xmlns:a16="http://schemas.microsoft.com/office/drawing/2014/main" xmlns="" id="{50712430-454E-44C9-A432-A6A3185747CF}"/>
              </a:ext>
            </a:extLst>
          </p:cNvPr>
          <p:cNvSpPr/>
          <p:nvPr/>
        </p:nvSpPr>
        <p:spPr>
          <a:xfrm>
            <a:off x="6717604" y="5003800"/>
            <a:ext cx="5647268" cy="1854200"/>
          </a:xfrm>
          <a:custGeom>
            <a:avLst/>
            <a:gdLst>
              <a:gd name="connsiteX0" fmla="*/ 3328097 w 5474396"/>
              <a:gd name="connsiteY0" fmla="*/ 0 h 1854200"/>
              <a:gd name="connsiteX1" fmla="*/ 5456938 w 5474396"/>
              <a:gd name="connsiteY1" fmla="*/ 305613 h 1854200"/>
              <a:gd name="connsiteX2" fmla="*/ 5474396 w 5474396"/>
              <a:gd name="connsiteY2" fmla="*/ 312746 h 1854200"/>
              <a:gd name="connsiteX3" fmla="*/ 5474396 w 5474396"/>
              <a:gd name="connsiteY3" fmla="*/ 1854200 h 1854200"/>
              <a:gd name="connsiteX4" fmla="*/ 5385 w 5474396"/>
              <a:gd name="connsiteY4" fmla="*/ 1854200 h 1854200"/>
              <a:gd name="connsiteX5" fmla="*/ 1674 w 5474396"/>
              <a:gd name="connsiteY5" fmla="*/ 1821641 h 1854200"/>
              <a:gd name="connsiteX6" fmla="*/ 697 w 5474396"/>
              <a:gd name="connsiteY6" fmla="*/ 1733550 h 1854200"/>
              <a:gd name="connsiteX7" fmla="*/ 3328097 w 5474396"/>
              <a:gd name="connsiteY7"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96" h="1854200">
                <a:moveTo>
                  <a:pt x="3328097" y="0"/>
                </a:moveTo>
                <a:cubicBezTo>
                  <a:pt x="4132078" y="0"/>
                  <a:pt x="4876754" y="95079"/>
                  <a:pt x="5456938" y="305613"/>
                </a:cubicBezTo>
                <a:lnTo>
                  <a:pt x="5474396" y="312746"/>
                </a:lnTo>
                <a:lnTo>
                  <a:pt x="5474396" y="1854200"/>
                </a:lnTo>
                <a:lnTo>
                  <a:pt x="5385" y="1854200"/>
                </a:lnTo>
                <a:lnTo>
                  <a:pt x="1674" y="1821641"/>
                </a:lnTo>
                <a:cubicBezTo>
                  <a:pt x="-155" y="1792442"/>
                  <a:pt x="-493" y="1763072"/>
                  <a:pt x="697" y="1733550"/>
                </a:cubicBezTo>
                <a:cubicBezTo>
                  <a:pt x="38797" y="788837"/>
                  <a:pt x="1490425" y="0"/>
                  <a:pt x="3328097" y="0"/>
                </a:cubicBezTo>
                <a:close/>
              </a:path>
            </a:pathLst>
          </a:custGeom>
          <a:gradFill>
            <a:gsLst>
              <a:gs pos="0">
                <a:srgbClr val="526507"/>
              </a:gs>
              <a:gs pos="100000">
                <a:srgbClr val="B9BE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Shape 9">
            <a:extLst>
              <a:ext uri="{FF2B5EF4-FFF2-40B4-BE49-F238E27FC236}">
                <a16:creationId xmlns:a16="http://schemas.microsoft.com/office/drawing/2014/main" xmlns="" id="{355E1415-03DC-4ADE-B5AF-DF0FE14CFBF4}"/>
              </a:ext>
            </a:extLst>
          </p:cNvPr>
          <p:cNvSpPr/>
          <p:nvPr/>
        </p:nvSpPr>
        <p:spPr>
          <a:xfrm>
            <a:off x="3620910" y="4839503"/>
            <a:ext cx="6096001"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63000">
                <a:srgbClr val="879307"/>
              </a:gs>
              <a:gs pos="0">
                <a:srgbClr val="B9BE07"/>
              </a:gs>
              <a:gs pos="100000">
                <a:srgbClr val="52650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xmlns="" id="{938ECE14-3D55-4459-A278-4290A96369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a:off x="12474061" y="2575932"/>
            <a:ext cx="2525749" cy="3220278"/>
          </a:xfrm>
          <a:prstGeom prst="rect">
            <a:avLst/>
          </a:prstGeom>
        </p:spPr>
      </p:pic>
      <p:pic>
        <p:nvPicPr>
          <p:cNvPr id="22" name="Picture 21">
            <a:extLst>
              <a:ext uri="{FF2B5EF4-FFF2-40B4-BE49-F238E27FC236}">
                <a16:creationId xmlns:a16="http://schemas.microsoft.com/office/drawing/2014/main" xmlns="" id="{9A9EB49A-395A-4664-B853-D6E78B8FA4B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rot="16533434">
            <a:off x="890108" y="6542915"/>
            <a:ext cx="3360117" cy="3784307"/>
          </a:xfrm>
          <a:prstGeom prst="rect">
            <a:avLst/>
          </a:prstGeom>
        </p:spPr>
      </p:pic>
      <p:sp>
        <p:nvSpPr>
          <p:cNvPr id="32" name="Cloud 31">
            <a:extLst>
              <a:ext uri="{FF2B5EF4-FFF2-40B4-BE49-F238E27FC236}">
                <a16:creationId xmlns:a16="http://schemas.microsoft.com/office/drawing/2014/main" xmlns="" id="{7D4A3DC6-5D78-45B0-BF01-3EEA9B1693B5}"/>
              </a:ext>
            </a:extLst>
          </p:cNvPr>
          <p:cNvSpPr/>
          <p:nvPr/>
        </p:nvSpPr>
        <p:spPr>
          <a:xfrm>
            <a:off x="7080702" y="-1110365"/>
            <a:ext cx="2718360" cy="1027954"/>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Cloud 33">
            <a:extLst>
              <a:ext uri="{FF2B5EF4-FFF2-40B4-BE49-F238E27FC236}">
                <a16:creationId xmlns:a16="http://schemas.microsoft.com/office/drawing/2014/main" xmlns="" id="{9D0AF9B8-D69E-4E44-86A9-0341D4373A74}"/>
              </a:ext>
            </a:extLst>
          </p:cNvPr>
          <p:cNvSpPr/>
          <p:nvPr/>
        </p:nvSpPr>
        <p:spPr>
          <a:xfrm rot="10800000">
            <a:off x="-1122530" y="-1582423"/>
            <a:ext cx="2718360" cy="1027954"/>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Picture 34">
            <a:extLst>
              <a:ext uri="{FF2B5EF4-FFF2-40B4-BE49-F238E27FC236}">
                <a16:creationId xmlns:a16="http://schemas.microsoft.com/office/drawing/2014/main" xmlns="" id="{252F3478-F171-439E-AA09-8BF86E07DB4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flipH="1">
            <a:off x="-3662289" y="4539393"/>
            <a:ext cx="2564624" cy="3220278"/>
          </a:xfrm>
          <a:prstGeom prst="rect">
            <a:avLst/>
          </a:prstGeom>
        </p:spPr>
      </p:pic>
      <p:pic>
        <p:nvPicPr>
          <p:cNvPr id="39" name="Picture 38">
            <a:extLst>
              <a:ext uri="{FF2B5EF4-FFF2-40B4-BE49-F238E27FC236}">
                <a16:creationId xmlns:a16="http://schemas.microsoft.com/office/drawing/2014/main" xmlns="" id="{33F2B114-EABC-412E-90F0-9505830383B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7604" y1="87870" x2="67969" y2="88241"/>
                        <a14:foregroundMark x1="69063" y1="89074" x2="69844" y2="88704"/>
                        <a14:foregroundMark x1="64323" y1="85648" x2="64323" y2="85648"/>
                      </a14:backgroundRemoval>
                    </a14:imgEffect>
                  </a14:imgLayer>
                </a14:imgProps>
              </a:ext>
            </a:extLst>
          </a:blip>
          <a:srcRect l="61334" t="71824" r="26567" b="7462"/>
          <a:stretch/>
        </p:blipFill>
        <p:spPr>
          <a:xfrm rot="2844930">
            <a:off x="7961175" y="7218498"/>
            <a:ext cx="1654900" cy="1593619"/>
          </a:xfrm>
          <a:prstGeom prst="rect">
            <a:avLst/>
          </a:prstGeom>
        </p:spPr>
      </p:pic>
      <p:pic>
        <p:nvPicPr>
          <p:cNvPr id="31" name="Picture 30">
            <a:extLst>
              <a:ext uri="{FF2B5EF4-FFF2-40B4-BE49-F238E27FC236}">
                <a16:creationId xmlns:a16="http://schemas.microsoft.com/office/drawing/2014/main" xmlns="" id="{6E81EEEB-4A4E-4736-8F65-AC27392DFD5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a:off x="12911131" y="-446817"/>
            <a:ext cx="2666512" cy="2680945"/>
          </a:xfrm>
          <a:prstGeom prst="rect">
            <a:avLst/>
          </a:prstGeom>
        </p:spPr>
      </p:pic>
      <p:grpSp>
        <p:nvGrpSpPr>
          <p:cNvPr id="51" name="Group 50">
            <a:extLst>
              <a:ext uri="{FF2B5EF4-FFF2-40B4-BE49-F238E27FC236}">
                <a16:creationId xmlns:a16="http://schemas.microsoft.com/office/drawing/2014/main" xmlns="" id="{B62FF1AF-E7FD-40ED-8B92-4772FE9F7094}"/>
              </a:ext>
            </a:extLst>
          </p:cNvPr>
          <p:cNvGrpSpPr/>
          <p:nvPr/>
        </p:nvGrpSpPr>
        <p:grpSpPr>
          <a:xfrm>
            <a:off x="4135282" y="-4246588"/>
            <a:ext cx="6432480" cy="3137953"/>
            <a:chOff x="4553814" y="951594"/>
            <a:chExt cx="6432480" cy="3137953"/>
          </a:xfrm>
        </p:grpSpPr>
        <p:pic>
          <p:nvPicPr>
            <p:cNvPr id="43" name="Picture 42">
              <a:extLst>
                <a:ext uri="{FF2B5EF4-FFF2-40B4-BE49-F238E27FC236}">
                  <a16:creationId xmlns:a16="http://schemas.microsoft.com/office/drawing/2014/main" xmlns="" id="{6634CE05-6272-4D6C-90E7-077FAFE9CDCE}"/>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8576" b="54601" l="56131" r="65654">
                          <a14:foregroundMark x1="57500" y1="22778" x2="57500" y2="22778"/>
                          <a14:foregroundMark x1="59479" y1="21296" x2="59740" y2="21296"/>
                          <a14:foregroundMark x1="60260" y1="21389" x2="60469" y2="21481"/>
                          <a14:foregroundMark x1="61042" y1="21481" x2="61302" y2="21667"/>
                          <a14:foregroundMark x1="59844" y1="23056" x2="59844" y2="23056"/>
                          <a14:foregroundMark x1="58229" y1="21389" x2="58229" y2="21389"/>
                          <a14:foregroundMark x1="57969" y1="22130" x2="57969" y2="22130"/>
                          <a14:foregroundMark x1="58958" y1="21389" x2="58958" y2="21389"/>
                          <a14:foregroundMark x1="61771" y1="21481" x2="61771" y2="21481"/>
                          <a14:foregroundMark x1="62344" y1="22037" x2="62500" y2="22130"/>
                          <a14:foregroundMark x1="63438" y1="24907" x2="63438" y2="24907"/>
                          <a14:foregroundMark x1="63021" y1="23056" x2="63021" y2="23056"/>
                          <a14:foregroundMark x1="63281" y1="23981" x2="63281" y2="23981"/>
                          <a14:foregroundMark x1="56979" y1="51667" x2="56979" y2="51667"/>
                          <a14:foregroundMark x1="58177" y1="53333" x2="58177" y2="53333"/>
                          <a14:foregroundMark x1="63646" y1="52593" x2="63646" y2="52593"/>
                          <a14:foregroundMark x1="63594" y1="50741" x2="63594" y2="50741"/>
                          <a14:foregroundMark x1="63750" y1="52870" x2="63750" y2="52870"/>
                          <a14:foregroundMark x1="63906" y1="52778" x2="63906" y2="52778"/>
                          <a14:foregroundMark x1="63854" y1="51852" x2="63854" y2="51852"/>
                          <a14:foregroundMark x1="63646" y1="50278" x2="63646" y2="50278"/>
                          <a14:foregroundMark x1="63385" y1="48611" x2="63385" y2="48611"/>
                          <a14:foregroundMark x1="63542" y1="35278" x2="63542" y2="35278"/>
                          <a14:foregroundMark x1="63490" y1="32778" x2="63490" y2="32778"/>
                          <a14:foregroundMark x1="63490" y1="29537" x2="63490" y2="29537"/>
                          <a14:foregroundMark x1="63490" y1="27963" x2="63438" y2="29167"/>
                          <a14:foregroundMark x1="63281" y1="26389" x2="63333" y2="26759"/>
                          <a14:backgroundMark x1="57188" y1="20000" x2="57865" y2="20370"/>
                          <a14:backgroundMark x1="60938" y1="20556" x2="62083" y2="20648"/>
                          <a14:backgroundMark x1="57396" y1="20463" x2="57969" y2="19722"/>
                          <a14:backgroundMark x1="57396" y1="21204" x2="57396" y2="21204"/>
                          <a14:backgroundMark x1="57240" y1="21759" x2="57240" y2="21759"/>
                          <a14:backgroundMark x1="57083" y1="22315" x2="57083" y2="22315"/>
                          <a14:backgroundMark x1="56875" y1="22963" x2="56875" y2="22963"/>
                          <a14:backgroundMark x1="62500" y1="20556" x2="62500" y2="20556"/>
                          <a14:backgroundMark x1="58490" y1="20000" x2="58542" y2="20000"/>
                          <a14:backgroundMark x1="58698" y1="20093" x2="59844" y2="20093"/>
                          <a14:backgroundMark x1="63854" y1="22407" x2="64375" y2="23241"/>
                          <a14:backgroundMark x1="64286" y1="26345" x2="64323" y2="27037"/>
                          <a14:backgroundMark x1="64219" y1="25093" x2="64265" y2="25960"/>
                          <a14:backgroundMark x1="64167" y1="29167" x2="64271" y2="30926"/>
                          <a14:backgroundMark x1="64291" y1="32778" x2="64323" y2="34352"/>
                          <a14:backgroundMark x1="64271" y1="31759" x2="64291" y2="32778"/>
                          <a14:backgroundMark x1="64271" y1="35463" x2="64323" y2="40185"/>
                          <a14:backgroundMark x1="64373" y1="48611" x2="64427" y2="50093"/>
                          <a14:backgroundMark x1="64271" y1="45833" x2="64373" y2="48611"/>
                          <a14:backgroundMark x1="63854" y1="40463" x2="64063" y2="45000"/>
                        </a14:backgroundRemoval>
                      </a14:imgEffect>
                    </a14:imgLayer>
                  </a14:imgProps>
                </a:ext>
              </a:extLst>
            </a:blip>
            <a:srcRect l="54941" t="14073" r="33156" b="40896"/>
            <a:stretch/>
          </p:blipFill>
          <p:spPr>
            <a:xfrm>
              <a:off x="8925067" y="1001342"/>
              <a:ext cx="1451186" cy="3088205"/>
            </a:xfrm>
            <a:prstGeom prst="rect">
              <a:avLst/>
            </a:prstGeom>
          </p:spPr>
        </p:pic>
        <p:grpSp>
          <p:nvGrpSpPr>
            <p:cNvPr id="49" name="Group 48">
              <a:extLst>
                <a:ext uri="{FF2B5EF4-FFF2-40B4-BE49-F238E27FC236}">
                  <a16:creationId xmlns:a16="http://schemas.microsoft.com/office/drawing/2014/main" xmlns="" id="{248526C0-D589-4293-B1EC-941B0197CE41}"/>
                </a:ext>
              </a:extLst>
            </p:cNvPr>
            <p:cNvGrpSpPr/>
            <p:nvPr/>
          </p:nvGrpSpPr>
          <p:grpSpPr>
            <a:xfrm>
              <a:off x="4553814" y="1037056"/>
              <a:ext cx="6432480" cy="2583922"/>
              <a:chOff x="5214410" y="1543270"/>
              <a:chExt cx="6432480" cy="2583922"/>
            </a:xfrm>
          </p:grpSpPr>
          <p:grpSp>
            <p:nvGrpSpPr>
              <p:cNvPr id="45" name="Group 44">
                <a:extLst>
                  <a:ext uri="{FF2B5EF4-FFF2-40B4-BE49-F238E27FC236}">
                    <a16:creationId xmlns:a16="http://schemas.microsoft.com/office/drawing/2014/main" xmlns="" id="{AE141E76-F3E1-4A37-AFB5-87ED07989EB8}"/>
                  </a:ext>
                </a:extLst>
              </p:cNvPr>
              <p:cNvGrpSpPr/>
              <p:nvPr/>
            </p:nvGrpSpPr>
            <p:grpSpPr>
              <a:xfrm>
                <a:off x="5214410" y="1593257"/>
                <a:ext cx="6432480" cy="2533935"/>
                <a:chOff x="5509824" y="1413909"/>
                <a:chExt cx="4620046" cy="2533935"/>
              </a:xfrm>
              <a:noFill/>
            </p:grpSpPr>
            <p:sp>
              <p:nvSpPr>
                <p:cNvPr id="46" name="TextBox 45">
                  <a:extLst>
                    <a:ext uri="{FF2B5EF4-FFF2-40B4-BE49-F238E27FC236}">
                      <a16:creationId xmlns:a16="http://schemas.microsoft.com/office/drawing/2014/main" xmlns="" id="{D1185AB7-A6E9-4261-8E07-ECEAE65ACCDD}"/>
                    </a:ext>
                  </a:extLst>
                </p:cNvPr>
                <p:cNvSpPr txBox="1"/>
                <p:nvPr/>
              </p:nvSpPr>
              <p:spPr>
                <a:xfrm>
                  <a:off x="5509824" y="1413909"/>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Môn</a:t>
                  </a:r>
                </a:p>
              </p:txBody>
            </p:sp>
            <p:sp>
              <p:nvSpPr>
                <p:cNvPr id="47" name="TextBox 46">
                  <a:extLst>
                    <a:ext uri="{FF2B5EF4-FFF2-40B4-BE49-F238E27FC236}">
                      <a16:creationId xmlns:a16="http://schemas.microsoft.com/office/drawing/2014/main" xmlns="" id="{22444A08-3269-413F-BDC8-1E43989FFD40}"/>
                    </a:ext>
                  </a:extLst>
                </p:cNvPr>
                <p:cNvSpPr txBox="1"/>
                <p:nvPr/>
              </p:nvSpPr>
              <p:spPr>
                <a:xfrm>
                  <a:off x="5689153" y="2378184"/>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Học</a:t>
                  </a:r>
                </a:p>
              </p:txBody>
            </p:sp>
          </p:grpSp>
          <p:grpSp>
            <p:nvGrpSpPr>
              <p:cNvPr id="44" name="Group 43">
                <a:extLst>
                  <a:ext uri="{FF2B5EF4-FFF2-40B4-BE49-F238E27FC236}">
                    <a16:creationId xmlns:a16="http://schemas.microsoft.com/office/drawing/2014/main" xmlns="" id="{8AF284B4-BC0E-4741-B304-876C3C716185}"/>
                  </a:ext>
                </a:extLst>
              </p:cNvPr>
              <p:cNvGrpSpPr/>
              <p:nvPr/>
            </p:nvGrpSpPr>
            <p:grpSpPr>
              <a:xfrm>
                <a:off x="6049232" y="1543270"/>
                <a:ext cx="4683488" cy="2531509"/>
                <a:chOff x="6585445" y="2133366"/>
                <a:chExt cx="4683488" cy="2531509"/>
              </a:xfrm>
              <a:noFill/>
            </p:grpSpPr>
            <p:sp>
              <p:nvSpPr>
                <p:cNvPr id="40" name="TextBox 39">
                  <a:extLst>
                    <a:ext uri="{FF2B5EF4-FFF2-40B4-BE49-F238E27FC236}">
                      <a16:creationId xmlns:a16="http://schemas.microsoft.com/office/drawing/2014/main" xmlns="" id="{95216584-A1A6-4CD9-ADF3-DCC3628C6BA9}"/>
                    </a:ext>
                  </a:extLst>
                </p:cNvPr>
                <p:cNvSpPr txBox="1"/>
                <p:nvPr/>
              </p:nvSpPr>
              <p:spPr>
                <a:xfrm>
                  <a:off x="6585445" y="2133366"/>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Môn</a:t>
                  </a:r>
                </a:p>
              </p:txBody>
            </p:sp>
            <p:sp>
              <p:nvSpPr>
                <p:cNvPr id="41" name="TextBox 40">
                  <a:extLst>
                    <a:ext uri="{FF2B5EF4-FFF2-40B4-BE49-F238E27FC236}">
                      <a16:creationId xmlns:a16="http://schemas.microsoft.com/office/drawing/2014/main" xmlns="" id="{813396DC-9E9F-4731-A745-5CD9F6ABFDF4}"/>
                    </a:ext>
                  </a:extLst>
                </p:cNvPr>
                <p:cNvSpPr txBox="1"/>
                <p:nvPr/>
              </p:nvSpPr>
              <p:spPr>
                <a:xfrm>
                  <a:off x="6828216" y="3095215"/>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Học</a:t>
                  </a:r>
                </a:p>
              </p:txBody>
            </p:sp>
          </p:grpSp>
        </p:grpSp>
        <p:sp>
          <p:nvSpPr>
            <p:cNvPr id="50" name="Freeform: Shape 49">
              <a:extLst>
                <a:ext uri="{FF2B5EF4-FFF2-40B4-BE49-F238E27FC236}">
                  <a16:creationId xmlns:a16="http://schemas.microsoft.com/office/drawing/2014/main" xmlns="" id="{9A348642-FE3F-4696-BCC2-FEA4C10EFCB8}"/>
                </a:ext>
              </a:extLst>
            </p:cNvPr>
            <p:cNvSpPr/>
            <p:nvPr/>
          </p:nvSpPr>
          <p:spPr>
            <a:xfrm>
              <a:off x="8728228" y="951594"/>
              <a:ext cx="830746" cy="708127"/>
            </a:xfrm>
            <a:custGeom>
              <a:avLst/>
              <a:gdLst>
                <a:gd name="connsiteX0" fmla="*/ 0 w 845574"/>
                <a:gd name="connsiteY0" fmla="*/ 572859 h 572859"/>
                <a:gd name="connsiteX1" fmla="*/ 186813 w 845574"/>
                <a:gd name="connsiteY1" fmla="*/ 71414 h 572859"/>
                <a:gd name="connsiteX2" fmla="*/ 344129 w 845574"/>
                <a:gd name="connsiteY2" fmla="*/ 2588 h 572859"/>
                <a:gd name="connsiteX3" fmla="*/ 629265 w 845574"/>
                <a:gd name="connsiteY3" fmla="*/ 61582 h 572859"/>
                <a:gd name="connsiteX4" fmla="*/ 786581 w 845574"/>
                <a:gd name="connsiteY4" fmla="*/ 336885 h 572859"/>
                <a:gd name="connsiteX5" fmla="*/ 845574 w 845574"/>
                <a:gd name="connsiteY5" fmla="*/ 435207 h 572859"/>
                <a:gd name="connsiteX0" fmla="*/ 0 w 845574"/>
                <a:gd name="connsiteY0" fmla="*/ 698107 h 698107"/>
                <a:gd name="connsiteX1" fmla="*/ 186813 w 845574"/>
                <a:gd name="connsiteY1" fmla="*/ 196662 h 698107"/>
                <a:gd name="connsiteX2" fmla="*/ 353961 w 845574"/>
                <a:gd name="connsiteY2" fmla="*/ 17 h 698107"/>
                <a:gd name="connsiteX3" fmla="*/ 629265 w 845574"/>
                <a:gd name="connsiteY3" fmla="*/ 186830 h 698107"/>
                <a:gd name="connsiteX4" fmla="*/ 786581 w 845574"/>
                <a:gd name="connsiteY4" fmla="*/ 462133 h 698107"/>
                <a:gd name="connsiteX5" fmla="*/ 845574 w 845574"/>
                <a:gd name="connsiteY5" fmla="*/ 560455 h 698107"/>
                <a:gd name="connsiteX0" fmla="*/ 0 w 845574"/>
                <a:gd name="connsiteY0" fmla="*/ 629301 h 629301"/>
                <a:gd name="connsiteX1" fmla="*/ 186813 w 845574"/>
                <a:gd name="connsiteY1" fmla="*/ 127856 h 629301"/>
                <a:gd name="connsiteX2" fmla="*/ 344129 w 845574"/>
                <a:gd name="connsiteY2" fmla="*/ 37 h 629301"/>
                <a:gd name="connsiteX3" fmla="*/ 629265 w 845574"/>
                <a:gd name="connsiteY3" fmla="*/ 118024 h 629301"/>
                <a:gd name="connsiteX4" fmla="*/ 786581 w 845574"/>
                <a:gd name="connsiteY4" fmla="*/ 393327 h 629301"/>
                <a:gd name="connsiteX5" fmla="*/ 845574 w 845574"/>
                <a:gd name="connsiteY5" fmla="*/ 491649 h 629301"/>
                <a:gd name="connsiteX0" fmla="*/ 0 w 845574"/>
                <a:gd name="connsiteY0" fmla="*/ 630130 h 630130"/>
                <a:gd name="connsiteX1" fmla="*/ 186813 w 845574"/>
                <a:gd name="connsiteY1" fmla="*/ 128685 h 630130"/>
                <a:gd name="connsiteX2" fmla="*/ 344129 w 845574"/>
                <a:gd name="connsiteY2" fmla="*/ 866 h 630130"/>
                <a:gd name="connsiteX3" fmla="*/ 609601 w 845574"/>
                <a:gd name="connsiteY3" fmla="*/ 168014 h 630130"/>
                <a:gd name="connsiteX4" fmla="*/ 786581 w 845574"/>
                <a:gd name="connsiteY4" fmla="*/ 394156 h 630130"/>
                <a:gd name="connsiteX5" fmla="*/ 845574 w 845574"/>
                <a:gd name="connsiteY5" fmla="*/ 492478 h 630130"/>
                <a:gd name="connsiteX0" fmla="*/ 0 w 845574"/>
                <a:gd name="connsiteY0" fmla="*/ 630933 h 630933"/>
                <a:gd name="connsiteX1" fmla="*/ 186813 w 845574"/>
                <a:gd name="connsiteY1" fmla="*/ 129488 h 630933"/>
                <a:gd name="connsiteX2" fmla="*/ 344129 w 845574"/>
                <a:gd name="connsiteY2" fmla="*/ 1669 h 630933"/>
                <a:gd name="connsiteX3" fmla="*/ 688259 w 845574"/>
                <a:gd name="connsiteY3" fmla="*/ 80326 h 630933"/>
                <a:gd name="connsiteX4" fmla="*/ 786581 w 845574"/>
                <a:gd name="connsiteY4" fmla="*/ 394959 h 630933"/>
                <a:gd name="connsiteX5" fmla="*/ 845574 w 845574"/>
                <a:gd name="connsiteY5" fmla="*/ 493281 h 630933"/>
                <a:gd name="connsiteX0" fmla="*/ 0 w 845574"/>
                <a:gd name="connsiteY0" fmla="*/ 708460 h 708460"/>
                <a:gd name="connsiteX1" fmla="*/ 186813 w 845574"/>
                <a:gd name="connsiteY1" fmla="*/ 207015 h 708460"/>
                <a:gd name="connsiteX2" fmla="*/ 344129 w 845574"/>
                <a:gd name="connsiteY2" fmla="*/ 538 h 708460"/>
                <a:gd name="connsiteX3" fmla="*/ 688259 w 845574"/>
                <a:gd name="connsiteY3" fmla="*/ 157853 h 708460"/>
                <a:gd name="connsiteX4" fmla="*/ 786581 w 845574"/>
                <a:gd name="connsiteY4" fmla="*/ 472486 h 708460"/>
                <a:gd name="connsiteX5" fmla="*/ 845574 w 845574"/>
                <a:gd name="connsiteY5" fmla="*/ 570808 h 708460"/>
                <a:gd name="connsiteX0" fmla="*/ 0 w 845574"/>
                <a:gd name="connsiteY0" fmla="*/ 708129 h 708129"/>
                <a:gd name="connsiteX1" fmla="*/ 127820 w 845574"/>
                <a:gd name="connsiteY1" fmla="*/ 187019 h 708129"/>
                <a:gd name="connsiteX2" fmla="*/ 344129 w 845574"/>
                <a:gd name="connsiteY2" fmla="*/ 207 h 708129"/>
                <a:gd name="connsiteX3" fmla="*/ 688259 w 845574"/>
                <a:gd name="connsiteY3" fmla="*/ 157522 h 708129"/>
                <a:gd name="connsiteX4" fmla="*/ 786581 w 845574"/>
                <a:gd name="connsiteY4" fmla="*/ 472155 h 708129"/>
                <a:gd name="connsiteX5" fmla="*/ 845574 w 845574"/>
                <a:gd name="connsiteY5" fmla="*/ 570477 h 708129"/>
                <a:gd name="connsiteX0" fmla="*/ 0 w 845574"/>
                <a:gd name="connsiteY0" fmla="*/ 708287 h 708287"/>
                <a:gd name="connsiteX1" fmla="*/ 127820 w 845574"/>
                <a:gd name="connsiteY1" fmla="*/ 187177 h 708287"/>
                <a:gd name="connsiteX2" fmla="*/ 344129 w 845574"/>
                <a:gd name="connsiteY2" fmla="*/ 365 h 708287"/>
                <a:gd name="connsiteX3" fmla="*/ 688259 w 845574"/>
                <a:gd name="connsiteY3" fmla="*/ 157680 h 708287"/>
                <a:gd name="connsiteX4" fmla="*/ 786581 w 845574"/>
                <a:gd name="connsiteY4" fmla="*/ 472313 h 708287"/>
                <a:gd name="connsiteX5" fmla="*/ 845574 w 845574"/>
                <a:gd name="connsiteY5" fmla="*/ 570635 h 708287"/>
                <a:gd name="connsiteX0" fmla="*/ 0 w 830746"/>
                <a:gd name="connsiteY0" fmla="*/ 708287 h 708287"/>
                <a:gd name="connsiteX1" fmla="*/ 127820 w 830746"/>
                <a:gd name="connsiteY1" fmla="*/ 187177 h 708287"/>
                <a:gd name="connsiteX2" fmla="*/ 344129 w 830746"/>
                <a:gd name="connsiteY2" fmla="*/ 365 h 708287"/>
                <a:gd name="connsiteX3" fmla="*/ 688259 w 830746"/>
                <a:gd name="connsiteY3" fmla="*/ 157680 h 708287"/>
                <a:gd name="connsiteX4" fmla="*/ 786581 w 830746"/>
                <a:gd name="connsiteY4" fmla="*/ 472313 h 708287"/>
                <a:gd name="connsiteX5" fmla="*/ 830746 w 830746"/>
                <a:gd name="connsiteY5" fmla="*/ 575578 h 70828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746" h="708127">
                  <a:moveTo>
                    <a:pt x="0" y="708127"/>
                  </a:moveTo>
                  <a:cubicBezTo>
                    <a:pt x="64729" y="504927"/>
                    <a:pt x="70465" y="305004"/>
                    <a:pt x="127820" y="187017"/>
                  </a:cubicBezTo>
                  <a:cubicBezTo>
                    <a:pt x="185175" y="69030"/>
                    <a:pt x="250723" y="5121"/>
                    <a:pt x="344129" y="205"/>
                  </a:cubicBezTo>
                  <a:cubicBezTo>
                    <a:pt x="437535" y="-4711"/>
                    <a:pt x="611634" y="79686"/>
                    <a:pt x="688259" y="157520"/>
                  </a:cubicBezTo>
                  <a:cubicBezTo>
                    <a:pt x="764884" y="235354"/>
                    <a:pt x="787600" y="387640"/>
                    <a:pt x="803880" y="467210"/>
                  </a:cubicBezTo>
                  <a:cubicBezTo>
                    <a:pt x="825103" y="541837"/>
                    <a:pt x="824191" y="557392"/>
                    <a:pt x="830746" y="575418"/>
                  </a:cubicBezTo>
                </a:path>
              </a:pathLst>
            </a:custGeom>
            <a:noFill/>
            <a:ln w="28575">
              <a:solidFill>
                <a:srgbClr val="4B2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30" name="Picture 229">
            <a:extLst>
              <a:ext uri="{FF2B5EF4-FFF2-40B4-BE49-F238E27FC236}">
                <a16:creationId xmlns:a16="http://schemas.microsoft.com/office/drawing/2014/main" xmlns="" id="{6C4A0D2B-86A0-4A79-AC89-4AD5F726DFAE}"/>
              </a:ext>
            </a:extLst>
          </p:cNvPr>
          <p:cNvPicPr>
            <a:picLocks noChangeAspect="1"/>
          </p:cNvPicPr>
          <p:nvPr/>
        </p:nvPicPr>
        <p:blipFill rotWithShape="1">
          <a:blip r:embed="rId16">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4323" y1="85648" x2="64323" y2="85648"/>
                        <a14:backgroundMark x1="66094" y1="86852" x2="66250" y2="87222"/>
                        <a14:backgroundMark x1="69323" y1="89167" x2="70521" y2="89074"/>
                        <a14:backgroundMark x1="66094" y1="87593" x2="66563" y2="88333"/>
                        <a14:backgroundMark x1="66042" y1="86204" x2="66823" y2="87593"/>
                        <a14:backgroundMark x1="67604" y1="88056" x2="67865" y2="88148"/>
                      </a14:backgroundRemoval>
                    </a14:imgEffect>
                  </a14:imgLayer>
                </a14:imgProps>
              </a:ext>
            </a:extLst>
          </a:blip>
          <a:srcRect l="61334" t="71824" r="26567" b="7462"/>
          <a:stretch/>
        </p:blipFill>
        <p:spPr>
          <a:xfrm>
            <a:off x="11119532" y="114441"/>
            <a:ext cx="1154166" cy="1111427"/>
          </a:xfrm>
          <a:prstGeom prst="rect">
            <a:avLst/>
          </a:prstGeom>
        </p:spPr>
      </p:pic>
      <p:sp>
        <p:nvSpPr>
          <p:cNvPr id="159" name="Rectangle: Rounded Corners 158">
            <a:extLst>
              <a:ext uri="{FF2B5EF4-FFF2-40B4-BE49-F238E27FC236}">
                <a16:creationId xmlns:a16="http://schemas.microsoft.com/office/drawing/2014/main" xmlns="" id="{EF71BC87-D7AA-4776-BE6C-9153EE24A60D}"/>
              </a:ext>
            </a:extLst>
          </p:cNvPr>
          <p:cNvSpPr/>
          <p:nvPr/>
        </p:nvSpPr>
        <p:spPr>
          <a:xfrm>
            <a:off x="288798" y="228548"/>
            <a:ext cx="11848634" cy="6484217"/>
          </a:xfrm>
          <a:prstGeom prst="roundRect">
            <a:avLst>
              <a:gd name="adj" fmla="val 7392"/>
            </a:avLst>
          </a:prstGeom>
          <a:gradFill>
            <a:gsLst>
              <a:gs pos="20000">
                <a:srgbClr val="28C9FE"/>
              </a:gs>
              <a:gs pos="100000">
                <a:srgbClr val="008CF8"/>
              </a:gs>
            </a:gsLst>
            <a:lin ang="5400000" scaled="1"/>
          </a:gradFill>
          <a:ln w="28575">
            <a:solidFill>
              <a:srgbClr val="008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60" name="Group 159">
            <a:extLst>
              <a:ext uri="{FF2B5EF4-FFF2-40B4-BE49-F238E27FC236}">
                <a16:creationId xmlns:a16="http://schemas.microsoft.com/office/drawing/2014/main" xmlns="" id="{4B0A5DC7-714E-4D97-AEAB-E302780A23E1}"/>
              </a:ext>
            </a:extLst>
          </p:cNvPr>
          <p:cNvGrpSpPr/>
          <p:nvPr/>
        </p:nvGrpSpPr>
        <p:grpSpPr>
          <a:xfrm>
            <a:off x="488586" y="479542"/>
            <a:ext cx="2986856" cy="1173524"/>
            <a:chOff x="5611394" y="4359431"/>
            <a:chExt cx="1204617" cy="1173524"/>
          </a:xfrm>
        </p:grpSpPr>
        <p:sp>
          <p:nvSpPr>
            <p:cNvPr id="161" name="Rectangle: Rounded Corners 160">
              <a:extLst>
                <a:ext uri="{FF2B5EF4-FFF2-40B4-BE49-F238E27FC236}">
                  <a16:creationId xmlns:a16="http://schemas.microsoft.com/office/drawing/2014/main" xmlns="" id="{0327FCB1-DE4A-4422-A891-FD15B5C8F9E6}"/>
                </a:ext>
              </a:extLst>
            </p:cNvPr>
            <p:cNvSpPr/>
            <p:nvPr/>
          </p:nvSpPr>
          <p:spPr>
            <a:xfrm>
              <a:off x="5639073" y="4383773"/>
              <a:ext cx="1146250" cy="1117433"/>
            </a:xfrm>
            <a:prstGeom prst="roundRect">
              <a:avLst>
                <a:gd name="adj" fmla="val 19882"/>
              </a:avLst>
            </a:prstGeom>
            <a:gradFill>
              <a:gsLst>
                <a:gs pos="0">
                  <a:srgbClr val="01AEF0"/>
                </a:gs>
                <a:gs pos="100000">
                  <a:srgbClr val="E0EEF1"/>
                </a:gs>
              </a:gsLst>
              <a:lin ang="5400000" scaled="1"/>
            </a:gradFill>
            <a:ln w="76200">
              <a:solidFill>
                <a:srgbClr val="6F4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2" name="Oval 161">
              <a:extLst>
                <a:ext uri="{FF2B5EF4-FFF2-40B4-BE49-F238E27FC236}">
                  <a16:creationId xmlns:a16="http://schemas.microsoft.com/office/drawing/2014/main" xmlns="" id="{4D55B98F-76EC-4B36-A9F7-739F63D4BB75}"/>
                </a:ext>
              </a:extLst>
            </p:cNvPr>
            <p:cNvSpPr/>
            <p:nvPr/>
          </p:nvSpPr>
          <p:spPr>
            <a:xfrm>
              <a:off x="5751281" y="4385458"/>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3" name="Oval 162">
              <a:extLst>
                <a:ext uri="{FF2B5EF4-FFF2-40B4-BE49-F238E27FC236}">
                  <a16:creationId xmlns:a16="http://schemas.microsoft.com/office/drawing/2014/main" xmlns="" id="{699FA526-92C5-4885-9B3B-A5A10EC04273}"/>
                </a:ext>
              </a:extLst>
            </p:cNvPr>
            <p:cNvSpPr/>
            <p:nvPr/>
          </p:nvSpPr>
          <p:spPr>
            <a:xfrm>
              <a:off x="5892940" y="4359432"/>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4" name="Oval 163">
              <a:extLst>
                <a:ext uri="{FF2B5EF4-FFF2-40B4-BE49-F238E27FC236}">
                  <a16:creationId xmlns:a16="http://schemas.microsoft.com/office/drawing/2014/main" xmlns="" id="{183FAD77-88A6-4504-BE72-ADC4A7798284}"/>
                </a:ext>
              </a:extLst>
            </p:cNvPr>
            <p:cNvSpPr/>
            <p:nvPr/>
          </p:nvSpPr>
          <p:spPr>
            <a:xfrm>
              <a:off x="6034765" y="4374297"/>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5" name="Oval 164">
              <a:extLst>
                <a:ext uri="{FF2B5EF4-FFF2-40B4-BE49-F238E27FC236}">
                  <a16:creationId xmlns:a16="http://schemas.microsoft.com/office/drawing/2014/main" xmlns="" id="{9DDD6D2C-188A-4C36-84E7-6AE6E817F598}"/>
                </a:ext>
              </a:extLst>
            </p:cNvPr>
            <p:cNvSpPr/>
            <p:nvPr/>
          </p:nvSpPr>
          <p:spPr>
            <a:xfrm>
              <a:off x="6169666" y="4359431"/>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6" name="Oval 165">
              <a:extLst>
                <a:ext uri="{FF2B5EF4-FFF2-40B4-BE49-F238E27FC236}">
                  <a16:creationId xmlns:a16="http://schemas.microsoft.com/office/drawing/2014/main" xmlns="" id="{49FEDF84-FE67-4D53-AF7C-638BB2238C9B}"/>
                </a:ext>
              </a:extLst>
            </p:cNvPr>
            <p:cNvSpPr/>
            <p:nvPr/>
          </p:nvSpPr>
          <p:spPr>
            <a:xfrm>
              <a:off x="6283148" y="4374296"/>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7" name="Oval 166">
              <a:extLst>
                <a:ext uri="{FF2B5EF4-FFF2-40B4-BE49-F238E27FC236}">
                  <a16:creationId xmlns:a16="http://schemas.microsoft.com/office/drawing/2014/main" xmlns="" id="{F19EA577-21F3-4ABA-9C2E-3743B6A06192}"/>
                </a:ext>
              </a:extLst>
            </p:cNvPr>
            <p:cNvSpPr/>
            <p:nvPr/>
          </p:nvSpPr>
          <p:spPr>
            <a:xfrm>
              <a:off x="6397559" y="4360635"/>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8" name="Oval 167">
              <a:extLst>
                <a:ext uri="{FF2B5EF4-FFF2-40B4-BE49-F238E27FC236}">
                  <a16:creationId xmlns:a16="http://schemas.microsoft.com/office/drawing/2014/main" xmlns="" id="{2E478E17-486B-4B12-A15B-C7BBF18F48B7}"/>
                </a:ext>
              </a:extLst>
            </p:cNvPr>
            <p:cNvSpPr/>
            <p:nvPr/>
          </p:nvSpPr>
          <p:spPr>
            <a:xfrm>
              <a:off x="6547019" y="437059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9" name="Oval 168">
              <a:extLst>
                <a:ext uri="{FF2B5EF4-FFF2-40B4-BE49-F238E27FC236}">
                  <a16:creationId xmlns:a16="http://schemas.microsoft.com/office/drawing/2014/main" xmlns="" id="{C65C5A56-565D-4FED-86C7-61E029782D70}"/>
                </a:ext>
              </a:extLst>
            </p:cNvPr>
            <p:cNvSpPr/>
            <p:nvPr/>
          </p:nvSpPr>
          <p:spPr>
            <a:xfrm>
              <a:off x="6668911" y="440249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0" name="Oval 169">
              <a:extLst>
                <a:ext uri="{FF2B5EF4-FFF2-40B4-BE49-F238E27FC236}">
                  <a16:creationId xmlns:a16="http://schemas.microsoft.com/office/drawing/2014/main" xmlns="" id="{81FD9B7B-B65B-4D62-873C-BD6A0CE31E0E}"/>
                </a:ext>
              </a:extLst>
            </p:cNvPr>
            <p:cNvSpPr/>
            <p:nvPr/>
          </p:nvSpPr>
          <p:spPr>
            <a:xfrm>
              <a:off x="6737625" y="4486190"/>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1" name="Oval 170">
              <a:extLst>
                <a:ext uri="{FF2B5EF4-FFF2-40B4-BE49-F238E27FC236}">
                  <a16:creationId xmlns:a16="http://schemas.microsoft.com/office/drawing/2014/main" xmlns="" id="{C491B24C-CD8C-431F-AFD7-1568D688B84C}"/>
                </a:ext>
              </a:extLst>
            </p:cNvPr>
            <p:cNvSpPr/>
            <p:nvPr/>
          </p:nvSpPr>
          <p:spPr>
            <a:xfrm>
              <a:off x="6770292" y="4608273"/>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2" name="Oval 171">
              <a:extLst>
                <a:ext uri="{FF2B5EF4-FFF2-40B4-BE49-F238E27FC236}">
                  <a16:creationId xmlns:a16="http://schemas.microsoft.com/office/drawing/2014/main" xmlns="" id="{1D4C90C1-969B-452C-ACC9-C3F4D112BD6E}"/>
                </a:ext>
              </a:extLst>
            </p:cNvPr>
            <p:cNvSpPr/>
            <p:nvPr/>
          </p:nvSpPr>
          <p:spPr>
            <a:xfrm>
              <a:off x="6760484" y="471146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3" name="Oval 172">
              <a:extLst>
                <a:ext uri="{FF2B5EF4-FFF2-40B4-BE49-F238E27FC236}">
                  <a16:creationId xmlns:a16="http://schemas.microsoft.com/office/drawing/2014/main" xmlns="" id="{9E544F30-9985-47D2-B326-FBCE453BC36C}"/>
                </a:ext>
              </a:extLst>
            </p:cNvPr>
            <p:cNvSpPr/>
            <p:nvPr/>
          </p:nvSpPr>
          <p:spPr>
            <a:xfrm>
              <a:off x="6763215" y="4833550"/>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4" name="Oval 173">
              <a:extLst>
                <a:ext uri="{FF2B5EF4-FFF2-40B4-BE49-F238E27FC236}">
                  <a16:creationId xmlns:a16="http://schemas.microsoft.com/office/drawing/2014/main" xmlns="" id="{047C051C-C056-415B-B997-514B66265327}"/>
                </a:ext>
              </a:extLst>
            </p:cNvPr>
            <p:cNvSpPr/>
            <p:nvPr/>
          </p:nvSpPr>
          <p:spPr>
            <a:xfrm>
              <a:off x="5666236" y="4461313"/>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5" name="Oval 174">
              <a:extLst>
                <a:ext uri="{FF2B5EF4-FFF2-40B4-BE49-F238E27FC236}">
                  <a16:creationId xmlns:a16="http://schemas.microsoft.com/office/drawing/2014/main" xmlns="" id="{F1D49365-037B-4A07-9462-48384C784865}"/>
                </a:ext>
              </a:extLst>
            </p:cNvPr>
            <p:cNvSpPr/>
            <p:nvPr/>
          </p:nvSpPr>
          <p:spPr>
            <a:xfrm>
              <a:off x="5618193" y="4659285"/>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6" name="Oval 175">
              <a:extLst>
                <a:ext uri="{FF2B5EF4-FFF2-40B4-BE49-F238E27FC236}">
                  <a16:creationId xmlns:a16="http://schemas.microsoft.com/office/drawing/2014/main" xmlns="" id="{3BA3A0D0-ED09-4B66-8EC3-EE55FB08A524}"/>
                </a:ext>
              </a:extLst>
            </p:cNvPr>
            <p:cNvSpPr/>
            <p:nvPr/>
          </p:nvSpPr>
          <p:spPr>
            <a:xfrm>
              <a:off x="5618193" y="477998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7" name="Oval 176">
              <a:extLst>
                <a:ext uri="{FF2B5EF4-FFF2-40B4-BE49-F238E27FC236}">
                  <a16:creationId xmlns:a16="http://schemas.microsoft.com/office/drawing/2014/main" xmlns="" id="{0467E963-6A1F-48F4-B69A-1A086474DE2B}"/>
                </a:ext>
              </a:extLst>
            </p:cNvPr>
            <p:cNvSpPr/>
            <p:nvPr/>
          </p:nvSpPr>
          <p:spPr>
            <a:xfrm>
              <a:off x="5613766" y="454802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8" name="Oval 177">
              <a:extLst>
                <a:ext uri="{FF2B5EF4-FFF2-40B4-BE49-F238E27FC236}">
                  <a16:creationId xmlns:a16="http://schemas.microsoft.com/office/drawing/2014/main" xmlns="" id="{CD1B5064-747E-4A98-A3D4-C9166F8B960F}"/>
                </a:ext>
              </a:extLst>
            </p:cNvPr>
            <p:cNvSpPr/>
            <p:nvPr/>
          </p:nvSpPr>
          <p:spPr>
            <a:xfrm>
              <a:off x="5611394" y="490910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9" name="Oval 178">
              <a:extLst>
                <a:ext uri="{FF2B5EF4-FFF2-40B4-BE49-F238E27FC236}">
                  <a16:creationId xmlns:a16="http://schemas.microsoft.com/office/drawing/2014/main" xmlns="" id="{C564A759-4875-48DC-802B-E559DE0391A1}"/>
                </a:ext>
              </a:extLst>
            </p:cNvPr>
            <p:cNvSpPr/>
            <p:nvPr/>
          </p:nvSpPr>
          <p:spPr>
            <a:xfrm>
              <a:off x="6689067" y="5430857"/>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0" name="Oval 179">
              <a:extLst>
                <a:ext uri="{FF2B5EF4-FFF2-40B4-BE49-F238E27FC236}">
                  <a16:creationId xmlns:a16="http://schemas.microsoft.com/office/drawing/2014/main" xmlns="" id="{978C915E-4E37-41E8-B335-BC50599261D4}"/>
                </a:ext>
              </a:extLst>
            </p:cNvPr>
            <p:cNvSpPr/>
            <p:nvPr/>
          </p:nvSpPr>
          <p:spPr>
            <a:xfrm>
              <a:off x="6759681" y="4954767"/>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1" name="Oval 180">
              <a:extLst>
                <a:ext uri="{FF2B5EF4-FFF2-40B4-BE49-F238E27FC236}">
                  <a16:creationId xmlns:a16="http://schemas.microsoft.com/office/drawing/2014/main" xmlns="" id="{8499E8EA-7F51-413F-AE6E-09CAD59C761F}"/>
                </a:ext>
              </a:extLst>
            </p:cNvPr>
            <p:cNvSpPr/>
            <p:nvPr/>
          </p:nvSpPr>
          <p:spPr>
            <a:xfrm>
              <a:off x="5618790" y="5031202"/>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2" name="Oval 181">
              <a:extLst>
                <a:ext uri="{FF2B5EF4-FFF2-40B4-BE49-F238E27FC236}">
                  <a16:creationId xmlns:a16="http://schemas.microsoft.com/office/drawing/2014/main" xmlns="" id="{0A709C0A-86C6-4694-A652-304E972F3FCF}"/>
                </a:ext>
              </a:extLst>
            </p:cNvPr>
            <p:cNvSpPr/>
            <p:nvPr/>
          </p:nvSpPr>
          <p:spPr>
            <a:xfrm>
              <a:off x="6770292" y="508289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3" name="Oval 182">
              <a:extLst>
                <a:ext uri="{FF2B5EF4-FFF2-40B4-BE49-F238E27FC236}">
                  <a16:creationId xmlns:a16="http://schemas.microsoft.com/office/drawing/2014/main" xmlns="" id="{6EE7E305-1612-49DE-848E-492FBABD4495}"/>
                </a:ext>
              </a:extLst>
            </p:cNvPr>
            <p:cNvSpPr/>
            <p:nvPr/>
          </p:nvSpPr>
          <p:spPr>
            <a:xfrm>
              <a:off x="5611394" y="5147749"/>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4" name="Oval 183">
              <a:extLst>
                <a:ext uri="{FF2B5EF4-FFF2-40B4-BE49-F238E27FC236}">
                  <a16:creationId xmlns:a16="http://schemas.microsoft.com/office/drawing/2014/main" xmlns="" id="{46855270-FB25-4D06-8AE4-5E1B48366838}"/>
                </a:ext>
              </a:extLst>
            </p:cNvPr>
            <p:cNvSpPr/>
            <p:nvPr/>
          </p:nvSpPr>
          <p:spPr>
            <a:xfrm>
              <a:off x="5618193" y="5268337"/>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5" name="Oval 184">
              <a:extLst>
                <a:ext uri="{FF2B5EF4-FFF2-40B4-BE49-F238E27FC236}">
                  <a16:creationId xmlns:a16="http://schemas.microsoft.com/office/drawing/2014/main" xmlns="" id="{120276BB-BB21-4D7E-9F69-94719335DA1F}"/>
                </a:ext>
              </a:extLst>
            </p:cNvPr>
            <p:cNvSpPr/>
            <p:nvPr/>
          </p:nvSpPr>
          <p:spPr>
            <a:xfrm>
              <a:off x="6770291" y="5198728"/>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6" name="Oval 185">
              <a:extLst>
                <a:ext uri="{FF2B5EF4-FFF2-40B4-BE49-F238E27FC236}">
                  <a16:creationId xmlns:a16="http://schemas.microsoft.com/office/drawing/2014/main" xmlns="" id="{50879105-8277-423B-85B8-339685E5EAD8}"/>
                </a:ext>
              </a:extLst>
            </p:cNvPr>
            <p:cNvSpPr/>
            <p:nvPr/>
          </p:nvSpPr>
          <p:spPr>
            <a:xfrm>
              <a:off x="5669738" y="539906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7" name="Oval 186">
              <a:extLst>
                <a:ext uri="{FF2B5EF4-FFF2-40B4-BE49-F238E27FC236}">
                  <a16:creationId xmlns:a16="http://schemas.microsoft.com/office/drawing/2014/main" xmlns="" id="{9104BA96-311C-4F62-B7FF-0E6CED36BF0D}"/>
                </a:ext>
              </a:extLst>
            </p:cNvPr>
            <p:cNvSpPr/>
            <p:nvPr/>
          </p:nvSpPr>
          <p:spPr>
            <a:xfrm>
              <a:off x="6747958" y="531576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8" name="Oval 187">
              <a:extLst>
                <a:ext uri="{FF2B5EF4-FFF2-40B4-BE49-F238E27FC236}">
                  <a16:creationId xmlns:a16="http://schemas.microsoft.com/office/drawing/2014/main" xmlns="" id="{5749154F-4981-4AF9-8EC5-24358BC1A15F}"/>
                </a:ext>
              </a:extLst>
            </p:cNvPr>
            <p:cNvSpPr/>
            <p:nvPr/>
          </p:nvSpPr>
          <p:spPr>
            <a:xfrm>
              <a:off x="5931463" y="548723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9" name="Oval 188">
              <a:extLst>
                <a:ext uri="{FF2B5EF4-FFF2-40B4-BE49-F238E27FC236}">
                  <a16:creationId xmlns:a16="http://schemas.microsoft.com/office/drawing/2014/main" xmlns="" id="{6A0047C5-A084-4EFC-ABBA-95980C64FADD}"/>
                </a:ext>
              </a:extLst>
            </p:cNvPr>
            <p:cNvSpPr/>
            <p:nvPr/>
          </p:nvSpPr>
          <p:spPr>
            <a:xfrm>
              <a:off x="5784633" y="5473268"/>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0" name="Oval 189">
              <a:extLst>
                <a:ext uri="{FF2B5EF4-FFF2-40B4-BE49-F238E27FC236}">
                  <a16:creationId xmlns:a16="http://schemas.microsoft.com/office/drawing/2014/main" xmlns="" id="{8BA46727-CC86-4E78-A8B4-957BB6BA6B86}"/>
                </a:ext>
              </a:extLst>
            </p:cNvPr>
            <p:cNvSpPr/>
            <p:nvPr/>
          </p:nvSpPr>
          <p:spPr>
            <a:xfrm>
              <a:off x="6086750" y="548279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1" name="Oval 190">
              <a:extLst>
                <a:ext uri="{FF2B5EF4-FFF2-40B4-BE49-F238E27FC236}">
                  <a16:creationId xmlns:a16="http://schemas.microsoft.com/office/drawing/2014/main" xmlns="" id="{BC9DD39C-12A4-46AD-88D1-6AA186DEDC63}"/>
                </a:ext>
              </a:extLst>
            </p:cNvPr>
            <p:cNvSpPr/>
            <p:nvPr/>
          </p:nvSpPr>
          <p:spPr>
            <a:xfrm>
              <a:off x="6262606" y="54827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 name="Oval 191">
              <a:extLst>
                <a:ext uri="{FF2B5EF4-FFF2-40B4-BE49-F238E27FC236}">
                  <a16:creationId xmlns:a16="http://schemas.microsoft.com/office/drawing/2014/main" xmlns="" id="{B024DD96-DDB5-475C-8D5D-68171A2D3A92}"/>
                </a:ext>
              </a:extLst>
            </p:cNvPr>
            <p:cNvSpPr/>
            <p:nvPr/>
          </p:nvSpPr>
          <p:spPr>
            <a:xfrm>
              <a:off x="6395034" y="5469139"/>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3" name="Oval 192">
              <a:extLst>
                <a:ext uri="{FF2B5EF4-FFF2-40B4-BE49-F238E27FC236}">
                  <a16:creationId xmlns:a16="http://schemas.microsoft.com/office/drawing/2014/main" xmlns="" id="{03FC0824-1074-423D-AB38-BAB0067755DD}"/>
                </a:ext>
              </a:extLst>
            </p:cNvPr>
            <p:cNvSpPr/>
            <p:nvPr/>
          </p:nvSpPr>
          <p:spPr>
            <a:xfrm>
              <a:off x="6560734" y="5475792"/>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4" name="Group 193">
            <a:extLst>
              <a:ext uri="{FF2B5EF4-FFF2-40B4-BE49-F238E27FC236}">
                <a16:creationId xmlns:a16="http://schemas.microsoft.com/office/drawing/2014/main" xmlns="" id="{55EE5414-651B-4457-8C4D-166CCF51AB6E}"/>
              </a:ext>
            </a:extLst>
          </p:cNvPr>
          <p:cNvGrpSpPr/>
          <p:nvPr/>
        </p:nvGrpSpPr>
        <p:grpSpPr>
          <a:xfrm>
            <a:off x="860949" y="484197"/>
            <a:ext cx="3944324" cy="895536"/>
            <a:chOff x="1161002" y="546887"/>
            <a:chExt cx="2664126" cy="895536"/>
          </a:xfrm>
        </p:grpSpPr>
        <p:sp>
          <p:nvSpPr>
            <p:cNvPr id="195" name="TextBox 194">
              <a:extLst>
                <a:ext uri="{FF2B5EF4-FFF2-40B4-BE49-F238E27FC236}">
                  <a16:creationId xmlns:a16="http://schemas.microsoft.com/office/drawing/2014/main" xmlns="" id="{B0D45A3E-365C-4ADB-8E90-58CA288051FB}"/>
                </a:ext>
              </a:extLst>
            </p:cNvPr>
            <p:cNvSpPr txBox="1"/>
            <p:nvPr/>
          </p:nvSpPr>
          <p:spPr>
            <a:xfrm>
              <a:off x="1807707" y="546887"/>
              <a:ext cx="20174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srgbClr val="0055A6"/>
                </a:solidFill>
                <a:effectLst/>
                <a:uLnTx/>
                <a:uFillTx/>
                <a:latin typeface="Lobster" panose="020F0502020204030204" pitchFamily="2" charset="-93"/>
                <a:ea typeface="+mn-ea"/>
                <a:cs typeface="+mn-cs"/>
              </a:endParaRPr>
            </a:p>
          </p:txBody>
        </p:sp>
        <p:sp>
          <p:nvSpPr>
            <p:cNvPr id="196" name="TextBox 195">
              <a:extLst>
                <a:ext uri="{FF2B5EF4-FFF2-40B4-BE49-F238E27FC236}">
                  <a16:creationId xmlns:a16="http://schemas.microsoft.com/office/drawing/2014/main" xmlns="" id="{355E9787-2D05-40A2-9ED4-A108995580DE}"/>
                </a:ext>
              </a:extLst>
            </p:cNvPr>
            <p:cNvSpPr txBox="1"/>
            <p:nvPr/>
          </p:nvSpPr>
          <p:spPr>
            <a:xfrm>
              <a:off x="1161002" y="796092"/>
              <a:ext cx="20174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ÁNH SÁNG</a:t>
              </a:r>
              <a:endParaRPr kumimoji="0" lang="vi-VN" sz="36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endParaRPr>
            </a:p>
          </p:txBody>
        </p:sp>
      </p:grpSp>
      <p:grpSp>
        <p:nvGrpSpPr>
          <p:cNvPr id="198" name="Group 197">
            <a:extLst>
              <a:ext uri="{FF2B5EF4-FFF2-40B4-BE49-F238E27FC236}">
                <a16:creationId xmlns:a16="http://schemas.microsoft.com/office/drawing/2014/main" xmlns="" id="{FF6C3AF1-C440-4BEB-AB8F-919AB4382611}"/>
              </a:ext>
            </a:extLst>
          </p:cNvPr>
          <p:cNvGrpSpPr/>
          <p:nvPr/>
        </p:nvGrpSpPr>
        <p:grpSpPr>
          <a:xfrm>
            <a:off x="519798" y="1934648"/>
            <a:ext cx="1301832" cy="1307362"/>
            <a:chOff x="1418899" y="1821327"/>
            <a:chExt cx="1301832" cy="1307362"/>
          </a:xfrm>
        </p:grpSpPr>
        <p:grpSp>
          <p:nvGrpSpPr>
            <p:cNvPr id="205" name="Group 204">
              <a:extLst>
                <a:ext uri="{FF2B5EF4-FFF2-40B4-BE49-F238E27FC236}">
                  <a16:creationId xmlns:a16="http://schemas.microsoft.com/office/drawing/2014/main" xmlns="" id="{B2C40776-E62B-4B71-838F-C638718761EF}"/>
                </a:ext>
              </a:extLst>
            </p:cNvPr>
            <p:cNvGrpSpPr/>
            <p:nvPr/>
          </p:nvGrpSpPr>
          <p:grpSpPr>
            <a:xfrm>
              <a:off x="1418899" y="1821327"/>
              <a:ext cx="1301832" cy="1307362"/>
              <a:chOff x="1682592" y="1817834"/>
              <a:chExt cx="1301832" cy="1307362"/>
            </a:xfrm>
          </p:grpSpPr>
          <p:sp>
            <p:nvSpPr>
              <p:cNvPr id="207" name="Rectangle: Rounded Corners 206">
                <a:extLst>
                  <a:ext uri="{FF2B5EF4-FFF2-40B4-BE49-F238E27FC236}">
                    <a16:creationId xmlns:a16="http://schemas.microsoft.com/office/drawing/2014/main" xmlns="" id="{D678BC0B-BCC1-49FB-B346-E3E9E95CD4DF}"/>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8" name="Rectangle: Rounded Corners 207">
                <a:extLst>
                  <a:ext uri="{FF2B5EF4-FFF2-40B4-BE49-F238E27FC236}">
                    <a16:creationId xmlns:a16="http://schemas.microsoft.com/office/drawing/2014/main" xmlns="" id="{8D129F5B-4D91-4427-8BB3-27D5190DC98D}"/>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6" name="Rectangle: Rounded Corners 205">
              <a:extLst>
                <a:ext uri="{FF2B5EF4-FFF2-40B4-BE49-F238E27FC236}">
                  <a16:creationId xmlns:a16="http://schemas.microsoft.com/office/drawing/2014/main" xmlns="" id="{F6AF7421-CA5C-43A7-A6D6-D14B04EC71A2}"/>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4" name="TextBox 203">
            <a:extLst>
              <a:ext uri="{FF2B5EF4-FFF2-40B4-BE49-F238E27FC236}">
                <a16:creationId xmlns:a16="http://schemas.microsoft.com/office/drawing/2014/main" xmlns="" id="{50AB5A02-BD19-4CC5-8E53-6A3416CF8E38}"/>
              </a:ext>
            </a:extLst>
          </p:cNvPr>
          <p:cNvSpPr txBox="1"/>
          <p:nvPr/>
        </p:nvSpPr>
        <p:spPr>
          <a:xfrm>
            <a:off x="1986187" y="2011609"/>
            <a:ext cx="9699846"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GV tắt</a:t>
            </a:r>
            <a:r>
              <a:rPr kumimoji="0" lang="vi-VN" altLang="en-US" sz="4000" b="1" i="0" u="none" strike="noStrike" kern="1200" cap="none" spc="0" normalizeH="0" noProof="0" dirty="0">
                <a:ln>
                  <a:noFill/>
                </a:ln>
                <a:solidFill>
                  <a:schemeClr val="bg1"/>
                </a:solidFill>
                <a:effectLst/>
                <a:uLnTx/>
                <a:uFillTx/>
                <a:latin typeface="Calibri" panose="020F0502020204030204" pitchFamily="34" charset="0"/>
                <a:cs typeface="Calibri" panose="020F0502020204030204" pitchFamily="34" charset="0"/>
              </a:rPr>
              <a:t> hết đèn trong phòng, đóng rèm cửa và yêu cầu HS quan sát vật.</a:t>
            </a:r>
            <a:endParaRPr kumimoji="0" lang="en-US" altLang="en-US" sz="40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grpSp>
        <p:nvGrpSpPr>
          <p:cNvPr id="222" name="Group 221">
            <a:extLst>
              <a:ext uri="{FF2B5EF4-FFF2-40B4-BE49-F238E27FC236}">
                <a16:creationId xmlns:a16="http://schemas.microsoft.com/office/drawing/2014/main" xmlns="" id="{F2C19AD7-8C7E-47D5-9BFC-286D183F9A97}"/>
              </a:ext>
            </a:extLst>
          </p:cNvPr>
          <p:cNvGrpSpPr/>
          <p:nvPr/>
        </p:nvGrpSpPr>
        <p:grpSpPr>
          <a:xfrm>
            <a:off x="558286" y="3922607"/>
            <a:ext cx="1301832" cy="1307362"/>
            <a:chOff x="1418899" y="1821327"/>
            <a:chExt cx="1301832" cy="1307362"/>
          </a:xfrm>
        </p:grpSpPr>
        <p:grpSp>
          <p:nvGrpSpPr>
            <p:cNvPr id="229" name="Group 228">
              <a:extLst>
                <a:ext uri="{FF2B5EF4-FFF2-40B4-BE49-F238E27FC236}">
                  <a16:creationId xmlns:a16="http://schemas.microsoft.com/office/drawing/2014/main" xmlns="" id="{1FF93F1A-CE4A-4E45-8364-61988011A983}"/>
                </a:ext>
              </a:extLst>
            </p:cNvPr>
            <p:cNvGrpSpPr/>
            <p:nvPr/>
          </p:nvGrpSpPr>
          <p:grpSpPr>
            <a:xfrm>
              <a:off x="1418899" y="1821327"/>
              <a:ext cx="1301832" cy="1307362"/>
              <a:chOff x="1682592" y="1817834"/>
              <a:chExt cx="1301832" cy="1307362"/>
            </a:xfrm>
          </p:grpSpPr>
          <p:sp>
            <p:nvSpPr>
              <p:cNvPr id="234" name="Rectangle: Rounded Corners 233">
                <a:extLst>
                  <a:ext uri="{FF2B5EF4-FFF2-40B4-BE49-F238E27FC236}">
                    <a16:creationId xmlns:a16="http://schemas.microsoft.com/office/drawing/2014/main" xmlns="" id="{CC38839B-801A-4C4E-923B-3FE26691F026}"/>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5" name="Rectangle: Rounded Corners 234">
                <a:extLst>
                  <a:ext uri="{FF2B5EF4-FFF2-40B4-BE49-F238E27FC236}">
                    <a16:creationId xmlns:a16="http://schemas.microsoft.com/office/drawing/2014/main" xmlns="" id="{F6C94401-9628-4857-8D93-C985B100C41D}"/>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33" name="Rectangle: Rounded Corners 232">
              <a:extLst>
                <a:ext uri="{FF2B5EF4-FFF2-40B4-BE49-F238E27FC236}">
                  <a16:creationId xmlns:a16="http://schemas.microsoft.com/office/drawing/2014/main" xmlns="" id="{54B5EB3E-116A-4AFE-BC47-23302104AD75}"/>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28" name="TextBox 227">
            <a:extLst>
              <a:ext uri="{FF2B5EF4-FFF2-40B4-BE49-F238E27FC236}">
                <a16:creationId xmlns:a16="http://schemas.microsoft.com/office/drawing/2014/main" xmlns="" id="{E84627A6-21E9-4636-931C-96E903E927D1}"/>
              </a:ext>
            </a:extLst>
          </p:cNvPr>
          <p:cNvSpPr txBox="1"/>
          <p:nvPr/>
        </p:nvSpPr>
        <p:spPr>
          <a:xfrm>
            <a:off x="1931753" y="3895335"/>
            <a:ext cx="9876416"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Sau đó</a:t>
            </a:r>
            <a:r>
              <a:rPr kumimoji="0" lang="vi-VN" altLang="en-US" sz="4000" b="1" i="0" u="none" strike="noStrike" kern="1200" cap="none" spc="0" normalizeH="0" noProof="0" dirty="0">
                <a:ln>
                  <a:noFill/>
                </a:ln>
                <a:solidFill>
                  <a:schemeClr val="bg1"/>
                </a:solidFill>
                <a:effectLst/>
                <a:uLnTx/>
                <a:uFillTx/>
                <a:latin typeface="Calibri" panose="020F0502020204030204" pitchFamily="34" charset="0"/>
                <a:cs typeface="Calibri" panose="020F0502020204030204" pitchFamily="34" charset="0"/>
              </a:rPr>
              <a:t> bật đèn lên, mở rèm và yêu cầu học sinh quan sát vật.</a:t>
            </a:r>
            <a:endParaRPr kumimoji="0" lang="en-US" altLang="en-US" sz="40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275" name="Picture 274">
            <a:extLst>
              <a:ext uri="{FF2B5EF4-FFF2-40B4-BE49-F238E27FC236}">
                <a16:creationId xmlns:a16="http://schemas.microsoft.com/office/drawing/2014/main" xmlns="" id="{ADC44D30-8B32-4789-AEEF-D6A413BEDF87}"/>
              </a:ext>
            </a:extLst>
          </p:cNvPr>
          <p:cNvPicPr>
            <a:picLocks noChangeAspect="1"/>
          </p:cNvPicPr>
          <p:nvPr/>
        </p:nvPicPr>
        <p:blipFill rotWithShape="1">
          <a:blip r:embed="rId16">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4323" y1="85648" x2="64323" y2="85648"/>
                        <a14:backgroundMark x1="66094" y1="86852" x2="66250" y2="87222"/>
                        <a14:backgroundMark x1="69323" y1="89167" x2="70521" y2="89074"/>
                        <a14:backgroundMark x1="66094" y1="87593" x2="66563" y2="88333"/>
                        <a14:backgroundMark x1="66042" y1="86204" x2="66823" y2="87593"/>
                        <a14:backgroundMark x1="67604" y1="88056" x2="67865" y2="88148"/>
                      </a14:backgroundRemoval>
                    </a14:imgEffect>
                  </a14:imgLayer>
                </a14:imgProps>
              </a:ext>
            </a:extLst>
          </a:blip>
          <a:srcRect l="61334" t="71824" r="26567" b="7462"/>
          <a:stretch/>
        </p:blipFill>
        <p:spPr>
          <a:xfrm>
            <a:off x="11119532" y="114441"/>
            <a:ext cx="1154166" cy="1111427"/>
          </a:xfrm>
          <a:prstGeom prst="rect">
            <a:avLst/>
          </a:prstGeom>
        </p:spPr>
      </p:pic>
      <p:sp>
        <p:nvSpPr>
          <p:cNvPr id="277" name="Rectangle: Rounded Corners 276">
            <a:extLst>
              <a:ext uri="{FF2B5EF4-FFF2-40B4-BE49-F238E27FC236}">
                <a16:creationId xmlns:a16="http://schemas.microsoft.com/office/drawing/2014/main" xmlns="" id="{0896035F-42B3-4BD2-932A-0456F62C15B6}"/>
              </a:ext>
            </a:extLst>
          </p:cNvPr>
          <p:cNvSpPr/>
          <p:nvPr/>
        </p:nvSpPr>
        <p:spPr>
          <a:xfrm>
            <a:off x="3274044" y="5385272"/>
            <a:ext cx="6405982" cy="933407"/>
          </a:xfrm>
          <a:prstGeom prst="roundRect">
            <a:avLst>
              <a:gd name="adj" fmla="val 50000"/>
            </a:avLst>
          </a:prstGeom>
          <a:gradFill>
            <a:gsLst>
              <a:gs pos="0">
                <a:srgbClr val="FC74C0"/>
              </a:gs>
              <a:gs pos="42000">
                <a:srgbClr val="DF166C"/>
              </a:gs>
            </a:gsLst>
            <a:lin ang="5400000" scaled="1"/>
          </a:gradFill>
          <a:ln w="38100">
            <a:solidFill>
              <a:srgbClr val="F2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9" name="TextBox 278">
            <a:extLst>
              <a:ext uri="{FF2B5EF4-FFF2-40B4-BE49-F238E27FC236}">
                <a16:creationId xmlns:a16="http://schemas.microsoft.com/office/drawing/2014/main" xmlns="" id="{0E70B527-6A86-44C5-9A63-70BBD834BFD0}"/>
              </a:ext>
            </a:extLst>
          </p:cNvPr>
          <p:cNvSpPr txBox="1"/>
          <p:nvPr/>
        </p:nvSpPr>
        <p:spPr>
          <a:xfrm>
            <a:off x="3341100" y="5487083"/>
            <a:ext cx="6249945"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500" noProof="0" dirty="0">
                <a:solidFill>
                  <a:prstClr val="white"/>
                </a:solidFill>
                <a:latin typeface="Lobster" panose="020F0502020204030204" pitchFamily="2" charset="-93"/>
              </a:rPr>
              <a:t>So sánh kết quả sau 2 lần</a:t>
            </a:r>
            <a:endParaRPr kumimoji="0" lang="vi-VN" sz="4500" b="0" i="0" u="none" strike="noStrike" kern="1200" cap="none" spc="0" normalizeH="0" baseline="0" noProof="0" dirty="0">
              <a:ln>
                <a:noFill/>
              </a:ln>
              <a:solidFill>
                <a:prstClr val="white"/>
              </a:solidFill>
              <a:effectLst/>
              <a:uLnTx/>
              <a:uFillTx/>
              <a:latin typeface="Lobster" panose="020F0502020204030204" pitchFamily="2" charset="-93"/>
              <a:ea typeface="+mn-ea"/>
              <a:cs typeface="+mn-cs"/>
            </a:endParaRPr>
          </a:p>
        </p:txBody>
      </p:sp>
      <p:pic>
        <p:nvPicPr>
          <p:cNvPr id="143" name="Picture 142">
            <a:extLst>
              <a:ext uri="{FF2B5EF4-FFF2-40B4-BE49-F238E27FC236}">
                <a16:creationId xmlns:a16="http://schemas.microsoft.com/office/drawing/2014/main" xmlns="" id="{7558D3BB-0C38-4BE4-B12F-CA71FEA995F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20539716">
            <a:off x="842329" y="2217910"/>
            <a:ext cx="678425" cy="793313"/>
          </a:xfrm>
          <a:prstGeom prst="rect">
            <a:avLst/>
          </a:prstGeom>
        </p:spPr>
      </p:pic>
      <p:pic>
        <p:nvPicPr>
          <p:cNvPr id="144" name="Picture 143">
            <a:extLst>
              <a:ext uri="{FF2B5EF4-FFF2-40B4-BE49-F238E27FC236}">
                <a16:creationId xmlns:a16="http://schemas.microsoft.com/office/drawing/2014/main" xmlns="" id="{9F2D404F-23CB-4FC6-BC24-FFF60A020045}"/>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36759" b="44352" l="43594" r="48177">
                        <a14:foregroundMark x1="45052" y1="36759" x2="45052" y2="36759"/>
                      </a14:backgroundRemoval>
                    </a14:imgEffect>
                  </a14:imgLayer>
                </a14:imgProps>
              </a:ext>
            </a:extLst>
          </a:blip>
          <a:srcRect l="43059" t="36230" r="51234" b="54734"/>
          <a:stretch/>
        </p:blipFill>
        <p:spPr>
          <a:xfrm>
            <a:off x="786194" y="4219771"/>
            <a:ext cx="929853" cy="827991"/>
          </a:xfrm>
          <a:prstGeom prst="rect">
            <a:avLst/>
          </a:prstGeom>
        </p:spPr>
      </p:pic>
    </p:spTree>
    <p:extLst>
      <p:ext uri="{BB962C8B-B14F-4D97-AF65-F5344CB8AC3E}">
        <p14:creationId xmlns:p14="http://schemas.microsoft.com/office/powerpoint/2010/main" val="3782504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300"/>
                                  </p:stCondLst>
                                  <p:childTnLst>
                                    <p:set>
                                      <p:cBhvr>
                                        <p:cTn id="6" dur="1" fill="hold">
                                          <p:stCondLst>
                                            <p:cond delay="0"/>
                                          </p:stCondLst>
                                        </p:cTn>
                                        <p:tgtEl>
                                          <p:spTgt spid="143"/>
                                        </p:tgtEl>
                                        <p:attrNameLst>
                                          <p:attrName>style.visibility</p:attrName>
                                        </p:attrNameLst>
                                      </p:cBhvr>
                                      <p:to>
                                        <p:strVal val="visible"/>
                                      </p:to>
                                    </p:set>
                                    <p:anim calcmode="lin" valueType="num">
                                      <p:cBhvr additive="base">
                                        <p:cTn id="7" dur="1000" fill="hold"/>
                                        <p:tgtEl>
                                          <p:spTgt spid="143"/>
                                        </p:tgtEl>
                                        <p:attrNameLst>
                                          <p:attrName>ppt_x</p:attrName>
                                        </p:attrNameLst>
                                      </p:cBhvr>
                                      <p:tavLst>
                                        <p:tav tm="0">
                                          <p:val>
                                            <p:strVal val="#ppt_x"/>
                                          </p:val>
                                        </p:tav>
                                        <p:tav tm="100000">
                                          <p:val>
                                            <p:strVal val="#ppt_x"/>
                                          </p:val>
                                        </p:tav>
                                      </p:tavLst>
                                    </p:anim>
                                    <p:anim calcmode="lin" valueType="num">
                                      <p:cBhvr additive="base">
                                        <p:cTn id="8" dur="1000" fill="hold"/>
                                        <p:tgtEl>
                                          <p:spTgt spid="14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40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1000" fill="hold"/>
                                        <p:tgtEl>
                                          <p:spTgt spid="144"/>
                                        </p:tgtEl>
                                        <p:attrNameLst>
                                          <p:attrName>ppt_x</p:attrName>
                                        </p:attrNameLst>
                                      </p:cBhvr>
                                      <p:tavLst>
                                        <p:tav tm="0">
                                          <p:val>
                                            <p:strVal val="#ppt_x"/>
                                          </p:val>
                                        </p:tav>
                                        <p:tav tm="100000">
                                          <p:val>
                                            <p:strVal val="#ppt_x"/>
                                          </p:val>
                                        </p:tav>
                                      </p:tavLst>
                                    </p:anim>
                                    <p:anim calcmode="lin" valueType="num">
                                      <p:cBhvr additive="base">
                                        <p:cTn id="12" dur="10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04"/>
                                        </p:tgtEl>
                                        <p:attrNameLst>
                                          <p:attrName>style.visibility</p:attrName>
                                        </p:attrNameLst>
                                      </p:cBhvr>
                                      <p:to>
                                        <p:strVal val="visible"/>
                                      </p:to>
                                    </p:set>
                                    <p:anim calcmode="lin" valueType="num">
                                      <p:cBhvr additive="base">
                                        <p:cTn id="17" dur="500" fill="hold"/>
                                        <p:tgtEl>
                                          <p:spTgt spid="204"/>
                                        </p:tgtEl>
                                        <p:attrNameLst>
                                          <p:attrName>ppt_x</p:attrName>
                                        </p:attrNameLst>
                                      </p:cBhvr>
                                      <p:tavLst>
                                        <p:tav tm="0">
                                          <p:val>
                                            <p:strVal val="0-#ppt_w/2"/>
                                          </p:val>
                                        </p:tav>
                                        <p:tav tm="100000">
                                          <p:val>
                                            <p:strVal val="#ppt_x"/>
                                          </p:val>
                                        </p:tav>
                                      </p:tavLst>
                                    </p:anim>
                                    <p:anim calcmode="lin" valueType="num">
                                      <p:cBhvr additive="base">
                                        <p:cTn id="18" dur="500" fill="hold"/>
                                        <p:tgtEl>
                                          <p:spTgt spid="20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8"/>
                                        </p:tgtEl>
                                        <p:attrNameLst>
                                          <p:attrName>style.visibility</p:attrName>
                                        </p:attrNameLst>
                                      </p:cBhvr>
                                      <p:to>
                                        <p:strVal val="visible"/>
                                      </p:to>
                                    </p:set>
                                    <p:anim calcmode="lin" valueType="num">
                                      <p:cBhvr additive="base">
                                        <p:cTn id="21" dur="500" fill="hold"/>
                                        <p:tgtEl>
                                          <p:spTgt spid="228"/>
                                        </p:tgtEl>
                                        <p:attrNameLst>
                                          <p:attrName>ppt_x</p:attrName>
                                        </p:attrNameLst>
                                      </p:cBhvr>
                                      <p:tavLst>
                                        <p:tav tm="0">
                                          <p:val>
                                            <p:strVal val="0-#ppt_w/2"/>
                                          </p:val>
                                        </p:tav>
                                        <p:tav tm="100000">
                                          <p:val>
                                            <p:strVal val="#ppt_x"/>
                                          </p:val>
                                        </p:tav>
                                      </p:tavLst>
                                    </p:anim>
                                    <p:anim calcmode="lin" valueType="num">
                                      <p:cBhvr additive="base">
                                        <p:cTn id="22" dur="500" fill="hold"/>
                                        <p:tgtEl>
                                          <p:spTgt spid="22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9"/>
                                        </p:tgtEl>
                                        <p:attrNameLst>
                                          <p:attrName>style.visibility</p:attrName>
                                        </p:attrNameLst>
                                      </p:cBhvr>
                                      <p:to>
                                        <p:strVal val="visible"/>
                                      </p:to>
                                    </p:set>
                                    <p:anim calcmode="lin" valueType="num">
                                      <p:cBhvr additive="base">
                                        <p:cTn id="27" dur="500" fill="hold"/>
                                        <p:tgtEl>
                                          <p:spTgt spid="279"/>
                                        </p:tgtEl>
                                        <p:attrNameLst>
                                          <p:attrName>ppt_x</p:attrName>
                                        </p:attrNameLst>
                                      </p:cBhvr>
                                      <p:tavLst>
                                        <p:tav tm="0">
                                          <p:val>
                                            <p:strVal val="#ppt_x"/>
                                          </p:val>
                                        </p:tav>
                                        <p:tav tm="100000">
                                          <p:val>
                                            <p:strVal val="#ppt_x"/>
                                          </p:val>
                                        </p:tav>
                                      </p:tavLst>
                                    </p:anim>
                                    <p:anim calcmode="lin" valueType="num">
                                      <p:cBhvr additive="base">
                                        <p:cTn id="28" dur="500" fill="hold"/>
                                        <p:tgtEl>
                                          <p:spTgt spid="27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7"/>
                                        </p:tgtEl>
                                        <p:attrNameLst>
                                          <p:attrName>style.visibility</p:attrName>
                                        </p:attrNameLst>
                                      </p:cBhvr>
                                      <p:to>
                                        <p:strVal val="visible"/>
                                      </p:to>
                                    </p:set>
                                    <p:anim calcmode="lin" valueType="num">
                                      <p:cBhvr additive="base">
                                        <p:cTn id="31" dur="500" fill="hold"/>
                                        <p:tgtEl>
                                          <p:spTgt spid="277"/>
                                        </p:tgtEl>
                                        <p:attrNameLst>
                                          <p:attrName>ppt_x</p:attrName>
                                        </p:attrNameLst>
                                      </p:cBhvr>
                                      <p:tavLst>
                                        <p:tav tm="0">
                                          <p:val>
                                            <p:strVal val="#ppt_x"/>
                                          </p:val>
                                        </p:tav>
                                        <p:tav tm="100000">
                                          <p:val>
                                            <p:strVal val="#ppt_x"/>
                                          </p:val>
                                        </p:tav>
                                      </p:tavLst>
                                    </p:anim>
                                    <p:anim calcmode="lin" valueType="num">
                                      <p:cBhvr additive="base">
                                        <p:cTn id="32" dur="500" fill="hold"/>
                                        <p:tgtEl>
                                          <p:spTgt spid="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28" grpId="0"/>
      <p:bldP spid="277" grpId="0" animBg="1"/>
      <p:bldP spid="27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49700">
              <a:srgbClr val="FEDEEB"/>
            </a:gs>
            <a:gs pos="0">
              <a:srgbClr val="FB89B7"/>
            </a:gs>
            <a:gs pos="100000">
              <a:srgbClr val="FB89B7"/>
            </a:gs>
          </a:gsLst>
          <a:lin ang="5400000" scaled="1"/>
        </a:gradFill>
        <a:effectLst/>
      </p:bgPr>
    </p:bg>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xmlns="" id="{0645DC1E-C823-471A-BB16-E94E935C7495}"/>
              </a:ext>
            </a:extLst>
          </p:cNvPr>
          <p:cNvGrpSpPr/>
          <p:nvPr/>
        </p:nvGrpSpPr>
        <p:grpSpPr>
          <a:xfrm>
            <a:off x="1670107" y="77562"/>
            <a:ext cx="8851785" cy="1803079"/>
            <a:chOff x="2451241" y="-1526424"/>
            <a:chExt cx="8851785" cy="4790052"/>
          </a:xfrm>
        </p:grpSpPr>
        <p:sp>
          <p:nvSpPr>
            <p:cNvPr id="16" name="Hộp Văn bản 15">
              <a:extLst>
                <a:ext uri="{FF2B5EF4-FFF2-40B4-BE49-F238E27FC236}">
                  <a16:creationId xmlns:a16="http://schemas.microsoft.com/office/drawing/2014/main" xmlns="" id="{365E90A7-68B3-4418-BFAD-20F216AC3234}"/>
                </a:ext>
              </a:extLst>
            </p:cNvPr>
            <p:cNvSpPr txBox="1"/>
            <p:nvPr/>
          </p:nvSpPr>
          <p:spPr>
            <a:xfrm>
              <a:off x="3707385" y="2632686"/>
              <a:ext cx="377605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500" b="0" i="0" u="none" strike="noStrike" kern="1200" cap="none" spc="0" normalizeH="0" baseline="0" noProof="0">
                <a:ln>
                  <a:noFill/>
                </a:ln>
                <a:solidFill>
                  <a:prstClr val="white"/>
                </a:solidFill>
                <a:effectLst/>
                <a:uLnTx/>
                <a:uFillTx/>
                <a:latin typeface="Lobster" panose="00000500000000000000" pitchFamily="2" charset="-93"/>
                <a:ea typeface="+mn-ea"/>
                <a:cs typeface="+mn-cs"/>
              </a:endParaRPr>
            </a:p>
          </p:txBody>
        </p:sp>
        <p:sp>
          <p:nvSpPr>
            <p:cNvPr id="17" name="Hộp Văn bản 16">
              <a:extLst>
                <a:ext uri="{FF2B5EF4-FFF2-40B4-BE49-F238E27FC236}">
                  <a16:creationId xmlns:a16="http://schemas.microsoft.com/office/drawing/2014/main" xmlns="" id="{1856D412-C812-49D6-AAA3-D4E5A05A9310}"/>
                </a:ext>
              </a:extLst>
            </p:cNvPr>
            <p:cNvSpPr txBox="1"/>
            <p:nvPr/>
          </p:nvSpPr>
          <p:spPr>
            <a:xfrm>
              <a:off x="2451241" y="-1526424"/>
              <a:ext cx="8851785" cy="1676158"/>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500" b="0" i="0" u="none" strike="noStrike" kern="1200" cap="none" spc="0" normalizeH="0" baseline="0" noProof="0">
                <a:ln>
                  <a:noFill/>
                </a:ln>
                <a:solidFill>
                  <a:prstClr val="black"/>
                </a:solidFill>
                <a:effectLst/>
                <a:uLnTx/>
                <a:uFillTx/>
                <a:latin typeface="#9Slide03 Montserrat Black" panose="00000A00000000000000" pitchFamily="2" charset="0"/>
                <a:ea typeface="+mn-ea"/>
                <a:cs typeface="Times New Roman" panose="02020603050405020304" pitchFamily="18" charset="0"/>
              </a:endParaRPr>
            </a:p>
          </p:txBody>
        </p:sp>
      </p:grpSp>
      <p:sp>
        <p:nvSpPr>
          <p:cNvPr id="18" name="Hình chữ nhật: Góc Tròn 17">
            <a:extLst>
              <a:ext uri="{FF2B5EF4-FFF2-40B4-BE49-F238E27FC236}">
                <a16:creationId xmlns:a16="http://schemas.microsoft.com/office/drawing/2014/main" xmlns="" id="{A6F3EB97-D54D-4F34-9DE2-728D1D916F2F}"/>
              </a:ext>
            </a:extLst>
          </p:cNvPr>
          <p:cNvSpPr/>
          <p:nvPr/>
        </p:nvSpPr>
        <p:spPr>
          <a:xfrm>
            <a:off x="650997" y="1306285"/>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Hình ảnh 20">
            <a:extLst>
              <a:ext uri="{FF2B5EF4-FFF2-40B4-BE49-F238E27FC236}">
                <a16:creationId xmlns:a16="http://schemas.microsoft.com/office/drawing/2014/main" xmlns="" id="{0A3D1EB1-7720-437E-8843-FA8C1BD15EF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344" y1="72750" x2="32344" y2="72750"/>
                        <a14:foregroundMark x1="29688" y1="67000" x2="29688" y2="67000"/>
                        <a14:foregroundMark x1="30781" y1="68250" x2="30781" y2="68250"/>
                        <a14:foregroundMark x1="32500" y1="70250" x2="32500" y2="70250"/>
                        <a14:foregroundMark x1="34531" y1="73500" x2="34531" y2="73500"/>
                        <a14:foregroundMark x1="23594" y1="89750" x2="23594" y2="89750"/>
                        <a14:backgroundMark x1="17188" y1="36500" x2="22188" y2="47000"/>
                        <a14:backgroundMark x1="42344" y1="77500" x2="47656" y2="83500"/>
                        <a14:backgroundMark x1="43594" y1="71250" x2="46719" y2="83000"/>
                        <a14:backgroundMark x1="41250" y1="32250" x2="42188" y2="74250"/>
                        <a14:backgroundMark x1="63281" y1="34500" x2="66250" y2="60750"/>
                        <a14:backgroundMark x1="44688" y1="14500" x2="68125" y2="77000"/>
                        <a14:backgroundMark x1="68125" y1="77000" x2="68125" y2="77000"/>
                        <a14:backgroundMark x1="64219" y1="66250" x2="74844" y2="83500"/>
                        <a14:backgroundMark x1="15156" y1="41000" x2="30000" y2="42000"/>
                      </a14:backgroundRemoval>
                    </a14:imgEffect>
                  </a14:imgLayer>
                </a14:imgProps>
              </a:ext>
              <a:ext uri="{28A0092B-C50C-407E-A947-70E740481C1C}">
                <a14:useLocalDpi xmlns:a14="http://schemas.microsoft.com/office/drawing/2010/main" val="0"/>
              </a:ext>
            </a:extLst>
          </a:blip>
          <a:srcRect l="7931" t="46035" r="62775" b="5550"/>
          <a:stretch/>
        </p:blipFill>
        <p:spPr>
          <a:xfrm>
            <a:off x="2399310" y="4474121"/>
            <a:ext cx="1785765" cy="1844565"/>
          </a:xfrm>
          <a:prstGeom prst="rect">
            <a:avLst/>
          </a:prstGeom>
        </p:spPr>
      </p:pic>
      <p:pic>
        <p:nvPicPr>
          <p:cNvPr id="26" name="Picture 66">
            <a:extLst>
              <a:ext uri="{FF2B5EF4-FFF2-40B4-BE49-F238E27FC236}">
                <a16:creationId xmlns:a16="http://schemas.microsoft.com/office/drawing/2014/main" xmlns="" id="{1B807F92-E009-474E-AC97-7DD78B464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93116" y="1191998"/>
            <a:ext cx="493955" cy="398996"/>
          </a:xfrm>
          <a:prstGeom prst="rect">
            <a:avLst/>
          </a:prstGeom>
        </p:spPr>
      </p:pic>
      <p:sp>
        <p:nvSpPr>
          <p:cNvPr id="19" name="Hình chữ nhật: Góc Tròn 18">
            <a:extLst>
              <a:ext uri="{FF2B5EF4-FFF2-40B4-BE49-F238E27FC236}">
                <a16:creationId xmlns:a16="http://schemas.microsoft.com/office/drawing/2014/main" xmlns="" id="{9F533570-0630-4F74-8D8F-BB131504E520}"/>
              </a:ext>
            </a:extLst>
          </p:cNvPr>
          <p:cNvSpPr/>
          <p:nvPr/>
        </p:nvSpPr>
        <p:spPr>
          <a:xfrm>
            <a:off x="4729065"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xmlns="" id="{68E0D204-A07D-4A35-A82F-29B15525240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6862489" y="4636040"/>
            <a:ext cx="1139153" cy="1592735"/>
          </a:xfrm>
          <a:prstGeom prst="rect">
            <a:avLst/>
          </a:prstGeom>
        </p:spPr>
      </p:pic>
      <p:pic>
        <p:nvPicPr>
          <p:cNvPr id="27" name="Picture 82">
            <a:extLst>
              <a:ext uri="{FF2B5EF4-FFF2-40B4-BE49-F238E27FC236}">
                <a16:creationId xmlns:a16="http://schemas.microsoft.com/office/drawing/2014/main" xmlns="" id="{8C26092E-A388-4D4F-AB30-6E956F156E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4513121" y="1115684"/>
            <a:ext cx="509306" cy="519745"/>
          </a:xfrm>
          <a:prstGeom prst="rect">
            <a:avLst/>
          </a:prstGeom>
        </p:spPr>
      </p:pic>
      <p:sp>
        <p:nvSpPr>
          <p:cNvPr id="20" name="Hình chữ nhật: Góc Tròn 19">
            <a:extLst>
              <a:ext uri="{FF2B5EF4-FFF2-40B4-BE49-F238E27FC236}">
                <a16:creationId xmlns:a16="http://schemas.microsoft.com/office/drawing/2014/main" xmlns="" id="{3A814F72-D5E8-4684-BDE3-A7C70F1B2609}"/>
              </a:ext>
            </a:extLst>
          </p:cNvPr>
          <p:cNvSpPr/>
          <p:nvPr/>
        </p:nvSpPr>
        <p:spPr>
          <a:xfrm>
            <a:off x="8550914"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Hình ảnh 24">
            <a:extLst>
              <a:ext uri="{FF2B5EF4-FFF2-40B4-BE49-F238E27FC236}">
                <a16:creationId xmlns:a16="http://schemas.microsoft.com/office/drawing/2014/main" xmlns="" id="{8BB1E261-0692-435C-83C0-B239CB2F40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0402331" y="4646655"/>
            <a:ext cx="1901130" cy="1603780"/>
          </a:xfrm>
          <a:prstGeom prst="rect">
            <a:avLst/>
          </a:prstGeom>
        </p:spPr>
      </p:pic>
      <p:pic>
        <p:nvPicPr>
          <p:cNvPr id="28" name="Picture 80">
            <a:extLst>
              <a:ext uri="{FF2B5EF4-FFF2-40B4-BE49-F238E27FC236}">
                <a16:creationId xmlns:a16="http://schemas.microsoft.com/office/drawing/2014/main" xmlns="" id="{22020C83-A2D9-43FE-83E1-8560E70E0A1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8395328" y="1234869"/>
            <a:ext cx="440533" cy="400560"/>
          </a:xfrm>
          <a:prstGeom prst="rect">
            <a:avLst/>
          </a:prstGeom>
        </p:spPr>
      </p:pic>
      <p:sp>
        <p:nvSpPr>
          <p:cNvPr id="22" name="TextBox 21">
            <a:extLst>
              <a:ext uri="{FF2B5EF4-FFF2-40B4-BE49-F238E27FC236}">
                <a16:creationId xmlns:a16="http://schemas.microsoft.com/office/drawing/2014/main" xmlns="" id="{E0C676BD-3409-49DC-8B88-EA076B3A1880}"/>
              </a:ext>
            </a:extLst>
          </p:cNvPr>
          <p:cNvSpPr txBox="1"/>
          <p:nvPr/>
        </p:nvSpPr>
        <p:spPr>
          <a:xfrm>
            <a:off x="4931846" y="1868817"/>
            <a:ext cx="230041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Khi đèn bật sáng, em có nhìn thấy các đồ vật trong phòng không?</a:t>
            </a:r>
            <a:endParaRPr kumimoji="0" 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itchFamily="18" charset="0"/>
            </a:endParaRPr>
          </a:p>
        </p:txBody>
      </p:sp>
      <p:sp>
        <p:nvSpPr>
          <p:cNvPr id="24" name="TextBox 23">
            <a:extLst>
              <a:ext uri="{FF2B5EF4-FFF2-40B4-BE49-F238E27FC236}">
                <a16:creationId xmlns:a16="http://schemas.microsoft.com/office/drawing/2014/main" xmlns="" id="{0A37F986-D485-4B93-8AC6-F51930CDB20E}"/>
              </a:ext>
            </a:extLst>
          </p:cNvPr>
          <p:cNvSpPr txBox="1"/>
          <p:nvPr/>
        </p:nvSpPr>
        <p:spPr>
          <a:xfrm>
            <a:off x="763225" y="1659285"/>
            <a:ext cx="2571912"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Khi đèn chưa bật sáng, em có nhìn thấy được các đồ vật trong phòng không?</a:t>
            </a:r>
            <a:endParaRPr kumimoji="0" 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itchFamily="18" charset="0"/>
            </a:endParaRPr>
          </a:p>
        </p:txBody>
      </p:sp>
      <p:sp>
        <p:nvSpPr>
          <p:cNvPr id="30" name="TextBox 29">
            <a:extLst>
              <a:ext uri="{FF2B5EF4-FFF2-40B4-BE49-F238E27FC236}">
                <a16:creationId xmlns:a16="http://schemas.microsoft.com/office/drawing/2014/main" xmlns="" id="{204DA956-F611-4AC0-A905-A33BCFDA8BB5}"/>
              </a:ext>
            </a:extLst>
          </p:cNvPr>
          <p:cNvSpPr txBox="1"/>
          <p:nvPr/>
        </p:nvSpPr>
        <p:spPr>
          <a:xfrm>
            <a:off x="8856305" y="1930372"/>
            <a:ext cx="2247729"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002060"/>
                </a:solidFill>
                <a:latin typeface="#9Slide03 Montserrat Black" panose="00000A00000000000000" pitchFamily="2" charset="0"/>
                <a:cs typeface="Times New Roman" panose="02020603050405020304" pitchFamily="18" charset="0"/>
              </a:rPr>
              <a:t>Ánh sáng truyền từ không khí theo đường nào?</a:t>
            </a:r>
            <a:endParaRPr kumimoji="0" lang="en-US" sz="3200" b="1" i="0" u="none" strike="noStrike" kern="1200" cap="none" spc="0" normalizeH="0" baseline="0" noProof="0" dirty="0">
              <a:ln>
                <a:noFill/>
              </a:ln>
              <a:solidFill>
                <a:srgbClr val="002060"/>
              </a:solidFill>
              <a:effectLst/>
              <a:uLnTx/>
              <a:uFillTx/>
              <a:latin typeface="#9Slide03 Montserrat Black" panose="00000A00000000000000" pitchFamily="2" charset="0"/>
              <a:cs typeface="Times New Roman" pitchFamily="18" charset="0"/>
            </a:endParaRPr>
          </a:p>
        </p:txBody>
      </p:sp>
      <p:sp>
        <p:nvSpPr>
          <p:cNvPr id="29" name="TextBox 28">
            <a:extLst>
              <a:ext uri="{FF2B5EF4-FFF2-40B4-BE49-F238E27FC236}">
                <a16:creationId xmlns:a16="http://schemas.microsoft.com/office/drawing/2014/main" xmlns="" id="{A1FBFB8E-C482-4D63-8459-D2199D8A4AEA}"/>
              </a:ext>
            </a:extLst>
          </p:cNvPr>
          <p:cNvSpPr txBox="1"/>
          <p:nvPr/>
        </p:nvSpPr>
        <p:spPr>
          <a:xfrm>
            <a:off x="233137" y="315224"/>
            <a:ext cx="1142877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Vào ban đêm, em bước vào trong một phòng kín:</a:t>
            </a:r>
          </a:p>
        </p:txBody>
      </p:sp>
    </p:spTree>
    <p:extLst>
      <p:ext uri="{BB962C8B-B14F-4D97-AF65-F5344CB8AC3E}">
        <p14:creationId xmlns:p14="http://schemas.microsoft.com/office/powerpoint/2010/main" val="1993512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xmlns=""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xmlns=""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xmlns="" id="{0DFB23AB-7A20-48B0-9171-408A5DD45C6F}"/>
              </a:ext>
            </a:extLst>
          </p:cNvPr>
          <p:cNvSpPr txBox="1"/>
          <p:nvPr/>
        </p:nvSpPr>
        <p:spPr>
          <a:xfrm>
            <a:off x="2376271" y="3444200"/>
            <a:ext cx="9145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sáng</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chiếu</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sáng</a:t>
            </a:r>
            <a:endParaRPr kumimoji="0" lang="en-US" sz="3200" b="0"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mn-cs"/>
            </a:endParaRPr>
          </a:p>
        </p:txBody>
      </p:sp>
      <p:grpSp>
        <p:nvGrpSpPr>
          <p:cNvPr id="16" name="Group 15">
            <a:extLst>
              <a:ext uri="{FF2B5EF4-FFF2-40B4-BE49-F238E27FC236}">
                <a16:creationId xmlns:a16="http://schemas.microsoft.com/office/drawing/2014/main" xmlns="" id="{B09AFFBE-D0EA-40D2-8A19-B9828F570E9D}"/>
              </a:ext>
            </a:extLst>
          </p:cNvPr>
          <p:cNvGrpSpPr/>
          <p:nvPr/>
        </p:nvGrpSpPr>
        <p:grpSpPr>
          <a:xfrm>
            <a:off x="5649468" y="2085669"/>
            <a:ext cx="1299388" cy="1286788"/>
            <a:chOff x="2612657" y="4823729"/>
            <a:chExt cx="1407447" cy="1423348"/>
          </a:xfrm>
        </p:grpSpPr>
        <p:sp>
          <p:nvSpPr>
            <p:cNvPr id="17" name="Oval 16">
              <a:extLst>
                <a:ext uri="{FF2B5EF4-FFF2-40B4-BE49-F238E27FC236}">
                  <a16:creationId xmlns:a16="http://schemas.microsoft.com/office/drawing/2014/main" xmlns="" id="{0B476A73-EBBE-4AC1-80A3-7F4D0DF0797E}"/>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xmlns="" id="{D1893D02-F8EC-463C-8CE4-3C49E09BEBCA}"/>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prstClr val="white"/>
                  </a:solidFill>
                  <a:latin typeface="#9Slide07 Stormtrooper" panose="020B0500000000000000" pitchFamily="34" charset="0"/>
                </a:rPr>
                <a:t>2</a:t>
              </a:r>
              <a:endParaRPr kumimoji="0" lang="en-US" sz="5400" b="0" i="0" u="none" strike="noStrike" kern="1200" cap="none" spc="0" normalizeH="0" baseline="0" noProof="0" dirty="0">
                <a:ln>
                  <a:noFill/>
                </a:ln>
                <a:solidFill>
                  <a:prstClr val="white"/>
                </a:solidFill>
                <a:effectLst/>
                <a:uLnTx/>
                <a:uFillTx/>
                <a:latin typeface="#9Slide07 Stormtrooper" panose="020B0500000000000000" pitchFamily="34" charset="0"/>
                <a:ea typeface="+mn-ea"/>
                <a:cs typeface="+mn-cs"/>
              </a:endParaRPr>
            </a:p>
          </p:txBody>
        </p:sp>
      </p:grpSp>
      <p:pic>
        <p:nvPicPr>
          <p:cNvPr id="19" name="Picture 18">
            <a:extLst>
              <a:ext uri="{FF2B5EF4-FFF2-40B4-BE49-F238E27FC236}">
                <a16:creationId xmlns:a16="http://schemas.microsoft.com/office/drawing/2014/main" xmlns="" id="{8EC0B2B1-0A45-4F2E-9D32-CAC9253487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906393" y="1427485"/>
            <a:ext cx="2338872" cy="2634137"/>
          </a:xfrm>
          <a:prstGeom prst="rect">
            <a:avLst/>
          </a:prstGeom>
        </p:spPr>
      </p:pic>
    </p:spTree>
    <p:extLst>
      <p:ext uri="{BB962C8B-B14F-4D97-AF65-F5344CB8AC3E}">
        <p14:creationId xmlns:p14="http://schemas.microsoft.com/office/powerpoint/2010/main" val="12282354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DEFF5"/>
            </a:gs>
            <a:gs pos="49000">
              <a:srgbClr val="FEC9DF"/>
            </a:gs>
            <a:gs pos="100000">
              <a:srgbClr val="FEC9DF"/>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8F23337-1B1C-43F5-B162-DBA56B015319}"/>
              </a:ext>
            </a:extLst>
          </p:cNvPr>
          <p:cNvPicPr>
            <a:picLocks noChangeAspect="1"/>
          </p:cNvPicPr>
          <p:nvPr/>
        </p:nvPicPr>
        <p:blipFill rotWithShape="1">
          <a:blip r:embed="rId2"/>
          <a:srcRect t="4566" r="95661" b="5622"/>
          <a:stretch/>
        </p:blipFill>
        <p:spPr>
          <a:xfrm>
            <a:off x="-1" y="0"/>
            <a:ext cx="591671" cy="6858000"/>
          </a:xfrm>
          <a:prstGeom prst="rect">
            <a:avLst/>
          </a:prstGeom>
        </p:spPr>
      </p:pic>
      <p:pic>
        <p:nvPicPr>
          <p:cNvPr id="5" name="Picture 4">
            <a:extLst>
              <a:ext uri="{FF2B5EF4-FFF2-40B4-BE49-F238E27FC236}">
                <a16:creationId xmlns:a16="http://schemas.microsoft.com/office/drawing/2014/main" xmlns="" id="{87BB8620-8AED-40D9-B6DC-FD6A61A58654}"/>
              </a:ext>
            </a:extLst>
          </p:cNvPr>
          <p:cNvPicPr>
            <a:picLocks noChangeAspect="1"/>
          </p:cNvPicPr>
          <p:nvPr/>
        </p:nvPicPr>
        <p:blipFill rotWithShape="1">
          <a:blip r:embed="rId2"/>
          <a:srcRect l="95682" t="3840" r="-21" b="5622"/>
          <a:stretch/>
        </p:blipFill>
        <p:spPr>
          <a:xfrm>
            <a:off x="11600329" y="2975"/>
            <a:ext cx="591671" cy="6855025"/>
          </a:xfrm>
          <a:prstGeom prst="rect">
            <a:avLst/>
          </a:prstGeom>
        </p:spPr>
      </p:pic>
      <p:sp>
        <p:nvSpPr>
          <p:cNvPr id="7" name="Flowchart: Delay 6">
            <a:extLst>
              <a:ext uri="{FF2B5EF4-FFF2-40B4-BE49-F238E27FC236}">
                <a16:creationId xmlns:a16="http://schemas.microsoft.com/office/drawing/2014/main" xmlns=""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xmlns=""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xmlns=""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xmlns=""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xmlns=""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xmlns=""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xmlns=""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xmlns=""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xmlns=""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xmlns=""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xmlns=""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xmlns=""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5" name="Group 24">
            <a:extLst>
              <a:ext uri="{FF2B5EF4-FFF2-40B4-BE49-F238E27FC236}">
                <a16:creationId xmlns:a16="http://schemas.microsoft.com/office/drawing/2014/main" xmlns="" id="{38546A82-2DDB-40D2-B030-DEB9C6F58B1D}"/>
              </a:ext>
            </a:extLst>
          </p:cNvPr>
          <p:cNvGrpSpPr/>
          <p:nvPr/>
        </p:nvGrpSpPr>
        <p:grpSpPr>
          <a:xfrm>
            <a:off x="153323" y="1399475"/>
            <a:ext cx="10948491" cy="5392673"/>
            <a:chOff x="153323" y="1399475"/>
            <a:chExt cx="10948491" cy="5392673"/>
          </a:xfrm>
        </p:grpSpPr>
        <p:sp>
          <p:nvSpPr>
            <p:cNvPr id="23" name="Rectangle: Rounded Corners 22">
              <a:extLst>
                <a:ext uri="{FF2B5EF4-FFF2-40B4-BE49-F238E27FC236}">
                  <a16:creationId xmlns:a16="http://schemas.microsoft.com/office/drawing/2014/main" xmlns="" id="{E17AF402-7835-4EEE-AF80-A47A0C534F24}"/>
                </a:ext>
              </a:extLst>
            </p:cNvPr>
            <p:cNvSpPr/>
            <p:nvPr/>
          </p:nvSpPr>
          <p:spPr>
            <a:xfrm>
              <a:off x="1033656" y="1399475"/>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xmlns="" id="{B5F16229-2EBF-4089-B74B-580E7986712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grpSp>
        <p:nvGrpSpPr>
          <p:cNvPr id="26" name="Group 25">
            <a:extLst>
              <a:ext uri="{FF2B5EF4-FFF2-40B4-BE49-F238E27FC236}">
                <a16:creationId xmlns:a16="http://schemas.microsoft.com/office/drawing/2014/main" xmlns="" id="{1D3A8AAE-244B-4F66-9254-458BC2635DC8}"/>
              </a:ext>
            </a:extLst>
          </p:cNvPr>
          <p:cNvGrpSpPr/>
          <p:nvPr/>
        </p:nvGrpSpPr>
        <p:grpSpPr>
          <a:xfrm>
            <a:off x="1163985" y="1191892"/>
            <a:ext cx="9717376" cy="5054904"/>
            <a:chOff x="4657385" y="78283"/>
            <a:chExt cx="2877229" cy="5910158"/>
          </a:xfrm>
        </p:grpSpPr>
        <p:grpSp>
          <p:nvGrpSpPr>
            <p:cNvPr id="21" name="Group 20">
              <a:extLst>
                <a:ext uri="{FF2B5EF4-FFF2-40B4-BE49-F238E27FC236}">
                  <a16:creationId xmlns:a16="http://schemas.microsoft.com/office/drawing/2014/main" xmlns="" id="{49FC9836-E54A-431E-A834-CE949421DF4E}"/>
                </a:ext>
              </a:extLst>
            </p:cNvPr>
            <p:cNvGrpSpPr/>
            <p:nvPr/>
          </p:nvGrpSpPr>
          <p:grpSpPr>
            <a:xfrm>
              <a:off x="4657385" y="78283"/>
              <a:ext cx="2877229" cy="5910158"/>
              <a:chOff x="4950628" y="1331820"/>
              <a:chExt cx="2290742" cy="4120363"/>
            </a:xfrm>
          </p:grpSpPr>
          <p:sp>
            <p:nvSpPr>
              <p:cNvPr id="19" name="Rectangle: Rounded Corners 18">
                <a:extLst>
                  <a:ext uri="{FF2B5EF4-FFF2-40B4-BE49-F238E27FC236}">
                    <a16:creationId xmlns:a16="http://schemas.microsoft.com/office/drawing/2014/main" xmlns="" id="{734C3243-A7A9-455D-91CA-3E414A6561CA}"/>
                  </a:ext>
                </a:extLst>
              </p:cNvPr>
              <p:cNvSpPr/>
              <p:nvPr/>
            </p:nvSpPr>
            <p:spPr>
              <a:xfrm>
                <a:off x="4950628" y="1331820"/>
                <a:ext cx="2290742" cy="4120363"/>
              </a:xfrm>
              <a:prstGeom prst="roundRect">
                <a:avLst>
                  <a:gd name="adj" fmla="val 50000"/>
                </a:avLst>
              </a:prstGeom>
              <a:solidFill>
                <a:srgbClr val="FEE07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Plaque 1">
                <a:extLst>
                  <a:ext uri="{FF2B5EF4-FFF2-40B4-BE49-F238E27FC236}">
                    <a16:creationId xmlns:a16="http://schemas.microsoft.com/office/drawing/2014/main" xmlns="" id="{45C9B3D2-DA31-49FB-B888-D119E918B68F}"/>
                  </a:ext>
                </a:extLst>
              </p:cNvPr>
              <p:cNvSpPr/>
              <p:nvPr/>
            </p:nvSpPr>
            <p:spPr>
              <a:xfrm>
                <a:off x="5195119" y="1448844"/>
                <a:ext cx="1772228" cy="610506"/>
              </a:xfrm>
              <a:prstGeom prst="plaque">
                <a:avLst>
                  <a:gd name="adj" fmla="val 28514"/>
                </a:avLst>
              </a:prstGeom>
              <a:gradFill>
                <a:gsLst>
                  <a:gs pos="0">
                    <a:srgbClr val="FB89B7"/>
                  </a:gs>
                  <a:gs pos="74000">
                    <a:srgbClr val="FDC3DB"/>
                  </a:gs>
                  <a:gs pos="83000">
                    <a:srgbClr val="FDC3DB"/>
                  </a:gs>
                  <a:gs pos="100000">
                    <a:srgbClr val="FDC3DB"/>
                  </a:gs>
                </a:gsLst>
                <a:lin ang="5400000" scaled="1"/>
              </a:gradFill>
              <a:ln>
                <a:solidFill>
                  <a:srgbClr val="FB89B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Oval 2">
                <a:extLst>
                  <a:ext uri="{FF2B5EF4-FFF2-40B4-BE49-F238E27FC236}">
                    <a16:creationId xmlns:a16="http://schemas.microsoft.com/office/drawing/2014/main" xmlns="" id="{8186B8EE-D4DF-4AC4-865E-B08C92EE3CEF}"/>
                  </a:ext>
                </a:extLst>
              </p:cNvPr>
              <p:cNvSpPr/>
              <p:nvPr/>
            </p:nvSpPr>
            <p:spPr>
              <a:xfrm>
                <a:off x="5082144" y="1673568"/>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xmlns="" id="{00841E9B-6329-44E0-A0F0-7CDDE830A7DD}"/>
                  </a:ext>
                </a:extLst>
              </p:cNvPr>
              <p:cNvSpPr/>
              <p:nvPr/>
            </p:nvSpPr>
            <p:spPr>
              <a:xfrm>
                <a:off x="7015960" y="1701831"/>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2" name="TextBox 21">
              <a:extLst>
                <a:ext uri="{FF2B5EF4-FFF2-40B4-BE49-F238E27FC236}">
                  <a16:creationId xmlns:a16="http://schemas.microsoft.com/office/drawing/2014/main" xmlns="" id="{34BAD43D-3CA1-4D25-A2C1-1334F78238C3}"/>
                </a:ext>
              </a:extLst>
            </p:cNvPr>
            <p:cNvSpPr txBox="1"/>
            <p:nvPr/>
          </p:nvSpPr>
          <p:spPr>
            <a:xfrm>
              <a:off x="4854546" y="1289692"/>
              <a:ext cx="2556169" cy="41382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Mặt</a:t>
              </a:r>
              <a:r>
                <a:rPr kumimoji="0" lang="vi-VN" alt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trời là vật phát sáng tự nhiên. Con người có thể tạo ra được vật phát sáng, ví dụ: ngọn đuốc, đèn dầu, cây nến, đèn điện,...</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Có những vật không phát sáng nhưng được chiếu sáng và phản chiếu ánh sáng chiếu vào nó. Ví dụ: Mặt Trăng, cột điện, tàu hỏa,... Phản chiếu ánh sáng mặt trời chiếu tới chúng.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6" name="TextBox 35">
            <a:extLst>
              <a:ext uri="{FF2B5EF4-FFF2-40B4-BE49-F238E27FC236}">
                <a16:creationId xmlns:a16="http://schemas.microsoft.com/office/drawing/2014/main" xmlns="" id="{0DFB23AB-7A20-48B0-9171-408A5DD45C6F}"/>
              </a:ext>
            </a:extLst>
          </p:cNvPr>
          <p:cNvSpPr txBox="1"/>
          <p:nvPr/>
        </p:nvSpPr>
        <p:spPr>
          <a:xfrm>
            <a:off x="1450088" y="1417557"/>
            <a:ext cx="9145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Vật</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phát</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sáng</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và</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vật</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được</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chiếu</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sáng</a:t>
            </a:r>
            <a:endParaRPr kumimoji="0" lang="en-US" sz="3200" b="0"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endParaRPr>
          </a:p>
        </p:txBody>
      </p:sp>
    </p:spTree>
    <p:extLst>
      <p:ext uri="{BB962C8B-B14F-4D97-AF65-F5344CB8AC3E}">
        <p14:creationId xmlns:p14="http://schemas.microsoft.com/office/powerpoint/2010/main" val="1997800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0-#ppt_w/2"/>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DEFF5"/>
            </a:gs>
            <a:gs pos="49000">
              <a:srgbClr val="FEC9DF"/>
            </a:gs>
            <a:gs pos="100000">
              <a:srgbClr val="FEC9DF"/>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8F23337-1B1C-43F5-B162-DBA56B015319}"/>
              </a:ext>
            </a:extLst>
          </p:cNvPr>
          <p:cNvPicPr>
            <a:picLocks noChangeAspect="1"/>
          </p:cNvPicPr>
          <p:nvPr/>
        </p:nvPicPr>
        <p:blipFill rotWithShape="1">
          <a:blip r:embed="rId2"/>
          <a:srcRect t="4566" r="95661" b="5622"/>
          <a:stretch/>
        </p:blipFill>
        <p:spPr>
          <a:xfrm>
            <a:off x="-1" y="0"/>
            <a:ext cx="591671" cy="6858000"/>
          </a:xfrm>
          <a:prstGeom prst="rect">
            <a:avLst/>
          </a:prstGeom>
        </p:spPr>
      </p:pic>
      <p:pic>
        <p:nvPicPr>
          <p:cNvPr id="5" name="Picture 4">
            <a:extLst>
              <a:ext uri="{FF2B5EF4-FFF2-40B4-BE49-F238E27FC236}">
                <a16:creationId xmlns:a16="http://schemas.microsoft.com/office/drawing/2014/main" xmlns="" id="{87BB8620-8AED-40D9-B6DC-FD6A61A58654}"/>
              </a:ext>
            </a:extLst>
          </p:cNvPr>
          <p:cNvPicPr>
            <a:picLocks noChangeAspect="1"/>
          </p:cNvPicPr>
          <p:nvPr/>
        </p:nvPicPr>
        <p:blipFill rotWithShape="1">
          <a:blip r:embed="rId2"/>
          <a:srcRect l="95682" t="3840" r="-21" b="5622"/>
          <a:stretch/>
        </p:blipFill>
        <p:spPr>
          <a:xfrm>
            <a:off x="11600329" y="2975"/>
            <a:ext cx="591671" cy="6855025"/>
          </a:xfrm>
          <a:prstGeom prst="rect">
            <a:avLst/>
          </a:prstGeom>
        </p:spPr>
      </p:pic>
      <p:sp>
        <p:nvSpPr>
          <p:cNvPr id="7" name="Flowchart: Delay 6">
            <a:extLst>
              <a:ext uri="{FF2B5EF4-FFF2-40B4-BE49-F238E27FC236}">
                <a16:creationId xmlns:a16="http://schemas.microsoft.com/office/drawing/2014/main" xmlns=""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xmlns=""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xmlns=""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xmlns=""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xmlns=""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xmlns=""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xmlns=""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xmlns=""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xmlns=""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xmlns=""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xmlns=""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xmlns=""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5" name="Group 24">
            <a:extLst>
              <a:ext uri="{FF2B5EF4-FFF2-40B4-BE49-F238E27FC236}">
                <a16:creationId xmlns:a16="http://schemas.microsoft.com/office/drawing/2014/main" xmlns="" id="{38546A82-2DDB-40D2-B030-DEB9C6F58B1D}"/>
              </a:ext>
            </a:extLst>
          </p:cNvPr>
          <p:cNvGrpSpPr/>
          <p:nvPr/>
        </p:nvGrpSpPr>
        <p:grpSpPr>
          <a:xfrm>
            <a:off x="153323" y="1399475"/>
            <a:ext cx="10948491" cy="5392673"/>
            <a:chOff x="153323" y="1399475"/>
            <a:chExt cx="10948491" cy="5392673"/>
          </a:xfrm>
        </p:grpSpPr>
        <p:sp>
          <p:nvSpPr>
            <p:cNvPr id="23" name="Rectangle: Rounded Corners 22">
              <a:extLst>
                <a:ext uri="{FF2B5EF4-FFF2-40B4-BE49-F238E27FC236}">
                  <a16:creationId xmlns:a16="http://schemas.microsoft.com/office/drawing/2014/main" xmlns="" id="{E17AF402-7835-4EEE-AF80-A47A0C534F24}"/>
                </a:ext>
              </a:extLst>
            </p:cNvPr>
            <p:cNvSpPr/>
            <p:nvPr/>
          </p:nvSpPr>
          <p:spPr>
            <a:xfrm>
              <a:off x="1033656" y="1399475"/>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xmlns="" id="{B5F16229-2EBF-4089-B74B-580E7986712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grpSp>
        <p:nvGrpSpPr>
          <p:cNvPr id="26" name="Group 25">
            <a:extLst>
              <a:ext uri="{FF2B5EF4-FFF2-40B4-BE49-F238E27FC236}">
                <a16:creationId xmlns:a16="http://schemas.microsoft.com/office/drawing/2014/main" xmlns="" id="{1D3A8AAE-244B-4F66-9254-458BC2635DC8}"/>
              </a:ext>
            </a:extLst>
          </p:cNvPr>
          <p:cNvGrpSpPr/>
          <p:nvPr/>
        </p:nvGrpSpPr>
        <p:grpSpPr>
          <a:xfrm>
            <a:off x="1101345" y="471752"/>
            <a:ext cx="9717376" cy="1815881"/>
            <a:chOff x="4677427" y="217561"/>
            <a:chExt cx="2877229" cy="2123118"/>
          </a:xfrm>
        </p:grpSpPr>
        <p:grpSp>
          <p:nvGrpSpPr>
            <p:cNvPr id="21" name="Group 20">
              <a:extLst>
                <a:ext uri="{FF2B5EF4-FFF2-40B4-BE49-F238E27FC236}">
                  <a16:creationId xmlns:a16="http://schemas.microsoft.com/office/drawing/2014/main" xmlns="" id="{49FC9836-E54A-431E-A834-CE949421DF4E}"/>
                </a:ext>
              </a:extLst>
            </p:cNvPr>
            <p:cNvGrpSpPr/>
            <p:nvPr/>
          </p:nvGrpSpPr>
          <p:grpSpPr>
            <a:xfrm>
              <a:off x="4677427" y="229310"/>
              <a:ext cx="2877229" cy="2070797"/>
              <a:chOff x="4966585" y="1437111"/>
              <a:chExt cx="2290742" cy="1443690"/>
            </a:xfrm>
          </p:grpSpPr>
          <p:sp>
            <p:nvSpPr>
              <p:cNvPr id="19" name="Rectangle: Rounded Corners 18">
                <a:extLst>
                  <a:ext uri="{FF2B5EF4-FFF2-40B4-BE49-F238E27FC236}">
                    <a16:creationId xmlns:a16="http://schemas.microsoft.com/office/drawing/2014/main" xmlns="" id="{734C3243-A7A9-455D-91CA-3E414A6561CA}"/>
                  </a:ext>
                </a:extLst>
              </p:cNvPr>
              <p:cNvSpPr/>
              <p:nvPr/>
            </p:nvSpPr>
            <p:spPr>
              <a:xfrm>
                <a:off x="4966585" y="1437111"/>
                <a:ext cx="2290742" cy="1443690"/>
              </a:xfrm>
              <a:prstGeom prst="roundRect">
                <a:avLst>
                  <a:gd name="adj" fmla="val 50000"/>
                </a:avLst>
              </a:prstGeom>
              <a:solidFill>
                <a:srgbClr val="FEE07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Oval 2">
                <a:extLst>
                  <a:ext uri="{FF2B5EF4-FFF2-40B4-BE49-F238E27FC236}">
                    <a16:creationId xmlns:a16="http://schemas.microsoft.com/office/drawing/2014/main" xmlns="" id="{8186B8EE-D4DF-4AC4-865E-B08C92EE3CEF}"/>
                  </a:ext>
                </a:extLst>
              </p:cNvPr>
              <p:cNvSpPr/>
              <p:nvPr/>
            </p:nvSpPr>
            <p:spPr>
              <a:xfrm>
                <a:off x="5082144" y="1673568"/>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xmlns="" id="{00841E9B-6329-44E0-A0F0-7CDDE830A7DD}"/>
                  </a:ext>
                </a:extLst>
              </p:cNvPr>
              <p:cNvSpPr/>
              <p:nvPr/>
            </p:nvSpPr>
            <p:spPr>
              <a:xfrm>
                <a:off x="7015960" y="1701831"/>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2" name="TextBox 21">
              <a:extLst>
                <a:ext uri="{FF2B5EF4-FFF2-40B4-BE49-F238E27FC236}">
                  <a16:creationId xmlns:a16="http://schemas.microsoft.com/office/drawing/2014/main" xmlns="" id="{34BAD43D-3CA1-4D25-A2C1-1334F78238C3}"/>
                </a:ext>
              </a:extLst>
            </p:cNvPr>
            <p:cNvSpPr txBox="1"/>
            <p:nvPr/>
          </p:nvSpPr>
          <p:spPr>
            <a:xfrm>
              <a:off x="4849414" y="217561"/>
              <a:ext cx="2556169" cy="21231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Quan sát</a:t>
              </a:r>
              <a:r>
                <a:rPr kumimoji="0" lang="vi-VN" altLang="en-US" sz="2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hình 1, 2 và cho biết những vật nào là vật phát sáng, những vật nào là vật được chiếu sáng.</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Hãy</a:t>
              </a:r>
              <a:r>
                <a:rPr lang="vi-VN"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nêu những ví dụ khác về vật phát sáng và vật được chiếu sáng.</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xmlns="" id="{CC32518F-933D-4ADD-B587-A39151A11858}"/>
              </a:ext>
            </a:extLst>
          </p:cNvPr>
          <p:cNvGrpSpPr/>
          <p:nvPr/>
        </p:nvGrpSpPr>
        <p:grpSpPr>
          <a:xfrm>
            <a:off x="3344720" y="5924512"/>
            <a:ext cx="6104358" cy="1477328"/>
            <a:chOff x="4657385" y="78283"/>
            <a:chExt cx="2877229" cy="2072070"/>
          </a:xfrm>
        </p:grpSpPr>
        <p:grpSp>
          <p:nvGrpSpPr>
            <p:cNvPr id="30" name="Group 29">
              <a:extLst>
                <a:ext uri="{FF2B5EF4-FFF2-40B4-BE49-F238E27FC236}">
                  <a16:creationId xmlns:a16="http://schemas.microsoft.com/office/drawing/2014/main" xmlns="" id="{DD1CD317-58DB-4F1A-AA7D-88857A197278}"/>
                </a:ext>
              </a:extLst>
            </p:cNvPr>
            <p:cNvGrpSpPr/>
            <p:nvPr/>
          </p:nvGrpSpPr>
          <p:grpSpPr>
            <a:xfrm>
              <a:off x="4657385" y="78283"/>
              <a:ext cx="2877229" cy="1157992"/>
              <a:chOff x="4950628" y="1331820"/>
              <a:chExt cx="2290742" cy="807313"/>
            </a:xfrm>
          </p:grpSpPr>
          <p:sp>
            <p:nvSpPr>
              <p:cNvPr id="32" name="Rectangle: Rounded Corners 31">
                <a:extLst>
                  <a:ext uri="{FF2B5EF4-FFF2-40B4-BE49-F238E27FC236}">
                    <a16:creationId xmlns:a16="http://schemas.microsoft.com/office/drawing/2014/main" xmlns="" id="{459F648C-9B0B-4C6A-A60B-FA7F4FC6C5C7}"/>
                  </a:ext>
                </a:extLst>
              </p:cNvPr>
              <p:cNvSpPr/>
              <p:nvPr/>
            </p:nvSpPr>
            <p:spPr>
              <a:xfrm>
                <a:off x="4950628" y="1331820"/>
                <a:ext cx="2290742" cy="807313"/>
              </a:xfrm>
              <a:prstGeom prst="roundRect">
                <a:avLst>
                  <a:gd name="adj" fmla="val 50000"/>
                </a:avLst>
              </a:prstGeom>
              <a:solidFill>
                <a:srgbClr val="FEE07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Plaque 32">
                <a:extLst>
                  <a:ext uri="{FF2B5EF4-FFF2-40B4-BE49-F238E27FC236}">
                    <a16:creationId xmlns:a16="http://schemas.microsoft.com/office/drawing/2014/main" xmlns="" id="{3AB88D6A-2BC1-4C5E-84FB-6BE5AC89AA41}"/>
                  </a:ext>
                </a:extLst>
              </p:cNvPr>
              <p:cNvSpPr/>
              <p:nvPr/>
            </p:nvSpPr>
            <p:spPr>
              <a:xfrm>
                <a:off x="5195119" y="1448844"/>
                <a:ext cx="1772228" cy="610506"/>
              </a:xfrm>
              <a:prstGeom prst="plaque">
                <a:avLst>
                  <a:gd name="adj" fmla="val 28514"/>
                </a:avLst>
              </a:prstGeom>
              <a:gradFill>
                <a:gsLst>
                  <a:gs pos="0">
                    <a:srgbClr val="FB89B7"/>
                  </a:gs>
                  <a:gs pos="74000">
                    <a:srgbClr val="FDC3DB"/>
                  </a:gs>
                  <a:gs pos="83000">
                    <a:srgbClr val="FDC3DB"/>
                  </a:gs>
                  <a:gs pos="100000">
                    <a:srgbClr val="FDC3DB"/>
                  </a:gs>
                </a:gsLst>
                <a:lin ang="5400000" scaled="1"/>
              </a:gradFill>
              <a:ln>
                <a:solidFill>
                  <a:srgbClr val="FB89B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xmlns="" id="{36CC8236-AD05-4A6C-BBAD-56CA9F9AC32E}"/>
                  </a:ext>
                </a:extLst>
              </p:cNvPr>
              <p:cNvSpPr/>
              <p:nvPr/>
            </p:nvSpPr>
            <p:spPr>
              <a:xfrm>
                <a:off x="5082144" y="1673568"/>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xmlns="" id="{582C791C-9C55-4E34-8853-258888EF9F1C}"/>
                  </a:ext>
                </a:extLst>
              </p:cNvPr>
              <p:cNvSpPr/>
              <p:nvPr/>
            </p:nvSpPr>
            <p:spPr>
              <a:xfrm>
                <a:off x="7015960" y="1701831"/>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1" name="TextBox 30">
              <a:extLst>
                <a:ext uri="{FF2B5EF4-FFF2-40B4-BE49-F238E27FC236}">
                  <a16:creationId xmlns:a16="http://schemas.microsoft.com/office/drawing/2014/main" xmlns="" id="{C2B6DDAE-E454-4376-BDFF-1519D096F8AA}"/>
                </a:ext>
              </a:extLst>
            </p:cNvPr>
            <p:cNvSpPr txBox="1"/>
            <p:nvPr/>
          </p:nvSpPr>
          <p:spPr>
            <a:xfrm>
              <a:off x="4790337" y="78283"/>
              <a:ext cx="2556169" cy="207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500" b="0" i="0" u="none" strike="noStrike" kern="1200" cap="none" spc="0" normalizeH="0" baseline="0" noProof="0" dirty="0">
                  <a:ln>
                    <a:noFill/>
                  </a:ln>
                  <a:solidFill>
                    <a:prstClr val="black"/>
                  </a:solidFill>
                  <a:effectLst/>
                  <a:uLnTx/>
                  <a:uFillTx/>
                  <a:latin typeface="#9Slide03 IcielPanton Black" panose="00000A00000000000000" pitchFamily="2" charset="0"/>
                  <a:ea typeface="+mn-ea"/>
                  <a:cs typeface="Times New Roman" panose="02020603050405020304" pitchFamily="18" charset="0"/>
                </a:rPr>
                <a:t>Thảo</a:t>
              </a:r>
              <a:r>
                <a:rPr kumimoji="0" lang="vi-VN" altLang="en-US" sz="4500" b="0" i="0" u="none" strike="noStrike" kern="1200" cap="none" spc="0" normalizeH="0" noProof="0" dirty="0">
                  <a:ln>
                    <a:noFill/>
                  </a:ln>
                  <a:solidFill>
                    <a:prstClr val="black"/>
                  </a:solidFill>
                  <a:effectLst/>
                  <a:uLnTx/>
                  <a:uFillTx/>
                  <a:latin typeface="#9Slide03 IcielPanton Black" panose="00000A00000000000000" pitchFamily="2" charset="0"/>
                  <a:ea typeface="+mn-ea"/>
                  <a:cs typeface="Times New Roman" panose="02020603050405020304" pitchFamily="18" charset="0"/>
                </a:rPr>
                <a:t> luận nhóm 2</a:t>
              </a:r>
              <a:endParaRPr kumimoji="0" lang="vi-VN" sz="5000" b="0" i="0" u="none" strike="noStrike" kern="1200" cap="none" spc="0" normalizeH="0" baseline="0" noProof="0" dirty="0">
                <a:ln>
                  <a:noFill/>
                </a:ln>
                <a:solidFill>
                  <a:prstClr val="black"/>
                </a:solidFill>
                <a:effectLst/>
                <a:uLnTx/>
                <a:uFillTx/>
                <a:latin typeface="#9Slide03 IcielPanton Black" panose="00000A00000000000000" pitchFamily="2" charset="0"/>
                <a:ea typeface="+mn-ea"/>
                <a:cs typeface="+mn-cs"/>
              </a:endParaRPr>
            </a:p>
          </p:txBody>
        </p:sp>
      </p:gr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32639" t="19877" r="28055" b="26543"/>
          <a:stretch/>
        </p:blipFill>
        <p:spPr>
          <a:xfrm>
            <a:off x="1784428" y="2378569"/>
            <a:ext cx="4398666" cy="3372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33611" t="27532" r="25555" b="17407"/>
          <a:stretch/>
        </p:blipFill>
        <p:spPr>
          <a:xfrm>
            <a:off x="6307987" y="2402674"/>
            <a:ext cx="4400425" cy="33377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8359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DEFF5"/>
            </a:gs>
            <a:gs pos="49000">
              <a:srgbClr val="FEC9DF"/>
            </a:gs>
            <a:gs pos="100000">
              <a:srgbClr val="FEC9DF"/>
            </a:gs>
          </a:gsLst>
          <a:lin ang="5400000" scaled="1"/>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38546A82-2DDB-40D2-B030-DEB9C6F58B1D}"/>
              </a:ext>
            </a:extLst>
          </p:cNvPr>
          <p:cNvGrpSpPr/>
          <p:nvPr/>
        </p:nvGrpSpPr>
        <p:grpSpPr>
          <a:xfrm>
            <a:off x="153323" y="1399475"/>
            <a:ext cx="10948491" cy="5392673"/>
            <a:chOff x="153323" y="1399475"/>
            <a:chExt cx="10948491" cy="5392673"/>
          </a:xfrm>
        </p:grpSpPr>
        <p:sp>
          <p:nvSpPr>
            <p:cNvPr id="23" name="Rectangle: Rounded Corners 22">
              <a:extLst>
                <a:ext uri="{FF2B5EF4-FFF2-40B4-BE49-F238E27FC236}">
                  <a16:creationId xmlns:a16="http://schemas.microsoft.com/office/drawing/2014/main" xmlns="" id="{E17AF402-7835-4EEE-AF80-A47A0C534F24}"/>
                </a:ext>
              </a:extLst>
            </p:cNvPr>
            <p:cNvSpPr/>
            <p:nvPr/>
          </p:nvSpPr>
          <p:spPr>
            <a:xfrm>
              <a:off x="1033656" y="1399475"/>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xmlns="" id="{B5F16229-2EBF-4089-B74B-580E798671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pic>
        <p:nvPicPr>
          <p:cNvPr id="37" name="Picture 3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2639" t="19877" r="28055" b="26543"/>
          <a:stretch/>
        </p:blipFill>
        <p:spPr>
          <a:xfrm>
            <a:off x="2990999" y="1591547"/>
            <a:ext cx="6176177" cy="4735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xmlns="" id="{D8F23337-1B1C-43F5-B162-DBA56B015319}"/>
              </a:ext>
            </a:extLst>
          </p:cNvPr>
          <p:cNvPicPr>
            <a:picLocks noChangeAspect="1"/>
          </p:cNvPicPr>
          <p:nvPr/>
        </p:nvPicPr>
        <p:blipFill rotWithShape="1">
          <a:blip r:embed="rId6"/>
          <a:srcRect t="4566" r="95661" b="5622"/>
          <a:stretch/>
        </p:blipFill>
        <p:spPr>
          <a:xfrm>
            <a:off x="-1" y="0"/>
            <a:ext cx="591671" cy="6858000"/>
          </a:xfrm>
          <a:prstGeom prst="rect">
            <a:avLst/>
          </a:prstGeom>
        </p:spPr>
      </p:pic>
      <p:pic>
        <p:nvPicPr>
          <p:cNvPr id="5" name="Picture 4">
            <a:extLst>
              <a:ext uri="{FF2B5EF4-FFF2-40B4-BE49-F238E27FC236}">
                <a16:creationId xmlns:a16="http://schemas.microsoft.com/office/drawing/2014/main" xmlns="" id="{87BB8620-8AED-40D9-B6DC-FD6A61A58654}"/>
              </a:ext>
            </a:extLst>
          </p:cNvPr>
          <p:cNvPicPr>
            <a:picLocks noChangeAspect="1"/>
          </p:cNvPicPr>
          <p:nvPr/>
        </p:nvPicPr>
        <p:blipFill rotWithShape="1">
          <a:blip r:embed="rId6"/>
          <a:srcRect l="95682" t="3840" r="-21" b="5622"/>
          <a:stretch/>
        </p:blipFill>
        <p:spPr>
          <a:xfrm>
            <a:off x="11600329" y="2975"/>
            <a:ext cx="591671" cy="6855025"/>
          </a:xfrm>
          <a:prstGeom prst="rect">
            <a:avLst/>
          </a:prstGeom>
        </p:spPr>
      </p:pic>
      <p:sp>
        <p:nvSpPr>
          <p:cNvPr id="7" name="Flowchart: Delay 6">
            <a:extLst>
              <a:ext uri="{FF2B5EF4-FFF2-40B4-BE49-F238E27FC236}">
                <a16:creationId xmlns:a16="http://schemas.microsoft.com/office/drawing/2014/main" xmlns=""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xmlns=""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xmlns=""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xmlns=""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xmlns=""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xmlns=""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xmlns=""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xmlns=""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xmlns=""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xmlns=""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xmlns=""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xmlns=""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30" name="Straight Arrow Connector 29">
            <a:extLst>
              <a:ext uri="{FF2B5EF4-FFF2-40B4-BE49-F238E27FC236}">
                <a16:creationId xmlns:a16="http://schemas.microsoft.com/office/drawing/2014/main" xmlns="" id="{35269A4E-E8B1-4886-A3E1-809AA4C3B2E4}"/>
              </a:ext>
            </a:extLst>
          </p:cNvPr>
          <p:cNvCxnSpPr>
            <a:cxnSpLocks/>
          </p:cNvCxnSpPr>
          <p:nvPr/>
        </p:nvCxnSpPr>
        <p:spPr>
          <a:xfrm flipH="1">
            <a:off x="3047959" y="2388986"/>
            <a:ext cx="1748660" cy="79780"/>
          </a:xfrm>
          <a:prstGeom prst="straightConnector1">
            <a:avLst/>
          </a:prstGeom>
          <a:ln w="76200">
            <a:solidFill>
              <a:srgbClr val="00206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316FC606-0D2F-40BC-BC3F-BBC3909981A8}"/>
              </a:ext>
            </a:extLst>
          </p:cNvPr>
          <p:cNvSpPr txBox="1"/>
          <p:nvPr/>
        </p:nvSpPr>
        <p:spPr>
          <a:xfrm>
            <a:off x="925809" y="2067543"/>
            <a:ext cx="226967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alt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alt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alt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alt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endParaRPr kumimoji="0" lang="en-US" sz="40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39" name="Oval 38">
            <a:extLst>
              <a:ext uri="{FF2B5EF4-FFF2-40B4-BE49-F238E27FC236}">
                <a16:creationId xmlns:a16="http://schemas.microsoft.com/office/drawing/2014/main" xmlns="" id="{B38B63D9-4BB7-4CC8-8DEE-F051C752331A}"/>
              </a:ext>
            </a:extLst>
          </p:cNvPr>
          <p:cNvSpPr/>
          <p:nvPr/>
        </p:nvSpPr>
        <p:spPr>
          <a:xfrm>
            <a:off x="4796619" y="3118585"/>
            <a:ext cx="3529125" cy="1629849"/>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xmlns="" id="{A8E7B087-6BA5-426E-A9D3-53E44BAF538A}"/>
              </a:ext>
            </a:extLst>
          </p:cNvPr>
          <p:cNvSpPr/>
          <p:nvPr/>
        </p:nvSpPr>
        <p:spPr>
          <a:xfrm>
            <a:off x="3553073" y="4223863"/>
            <a:ext cx="2791471" cy="1867906"/>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xmlns="" id="{3BD78CAE-CE48-4211-A59C-D0CBDA38BDE7}"/>
              </a:ext>
            </a:extLst>
          </p:cNvPr>
          <p:cNvCxnSpPr>
            <a:cxnSpLocks/>
          </p:cNvCxnSpPr>
          <p:nvPr/>
        </p:nvCxnSpPr>
        <p:spPr>
          <a:xfrm>
            <a:off x="6344544" y="4904006"/>
            <a:ext cx="3310895" cy="112131"/>
          </a:xfrm>
          <a:prstGeom prst="straightConnector1">
            <a:avLst/>
          </a:prstGeom>
          <a:ln w="76200">
            <a:solidFill>
              <a:srgbClr val="00206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xmlns="" id="{23C4DCA0-B9EF-4AE0-AFD5-AC5547325B5A}"/>
              </a:ext>
            </a:extLst>
          </p:cNvPr>
          <p:cNvSpPr txBox="1"/>
          <p:nvPr/>
        </p:nvSpPr>
        <p:spPr>
          <a:xfrm>
            <a:off x="9414778" y="3836311"/>
            <a:ext cx="191583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effectLst/>
                <a:uLnTx/>
                <a:uFillTx/>
                <a:latin typeface="Calibri" panose="020F0502020204030204" pitchFamily="34" charset="0"/>
                <a:cs typeface="Calibri" panose="020F0502020204030204" pitchFamily="34" charset="0"/>
              </a:rPr>
              <a:t>Vật được chiếu sáng</a:t>
            </a:r>
            <a:endParaRPr kumimoji="0" lang="en-US" sz="4000" b="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49" name="Oval 48">
            <a:extLst>
              <a:ext uri="{FF2B5EF4-FFF2-40B4-BE49-F238E27FC236}">
                <a16:creationId xmlns:a16="http://schemas.microsoft.com/office/drawing/2014/main" xmlns="" id="{FA249583-C088-4389-92A1-3FC3DE124BEA}"/>
              </a:ext>
            </a:extLst>
          </p:cNvPr>
          <p:cNvSpPr/>
          <p:nvPr/>
        </p:nvSpPr>
        <p:spPr>
          <a:xfrm>
            <a:off x="4877045" y="1886552"/>
            <a:ext cx="1068007" cy="116442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xmlns="" id="{F6C36D4F-E83B-4736-A52A-DF15C5B0DCC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2298354" y="2906795"/>
            <a:ext cx="2338872" cy="2634137"/>
          </a:xfrm>
          <a:prstGeom prst="rect">
            <a:avLst/>
          </a:prstGeom>
        </p:spPr>
      </p:pic>
      <p:sp>
        <p:nvSpPr>
          <p:cNvPr id="38" name="Oval 37">
            <a:extLst>
              <a:ext uri="{FF2B5EF4-FFF2-40B4-BE49-F238E27FC236}">
                <a16:creationId xmlns:a16="http://schemas.microsoft.com/office/drawing/2014/main" xmlns="" id="{A8E7B087-6BA5-426E-A9D3-53E44BAF538A}"/>
              </a:ext>
            </a:extLst>
          </p:cNvPr>
          <p:cNvSpPr/>
          <p:nvPr/>
        </p:nvSpPr>
        <p:spPr>
          <a:xfrm rot="4705592">
            <a:off x="3116490" y="2928900"/>
            <a:ext cx="2791471" cy="1867906"/>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541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21"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500"/>
                                        <p:tgtEl>
                                          <p:spTgt spid="3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circle(in)">
                                      <p:cBhvr>
                                        <p:cTn id="31" dur="2000"/>
                                        <p:tgtEl>
                                          <p:spTgt spid="3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circle(in)">
                                      <p:cBhvr>
                                        <p:cTn id="34" dur="2000"/>
                                        <p:tgtEl>
                                          <p:spTgt spid="4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up)">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animBg="1"/>
      <p:bldP spid="40" grpId="0" animBg="1"/>
      <p:bldP spid="48" grpId="0"/>
      <p:bldP spid="49"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DEFF5"/>
            </a:gs>
            <a:gs pos="49000">
              <a:srgbClr val="FEC9DF"/>
            </a:gs>
            <a:gs pos="100000">
              <a:srgbClr val="FEC9DF"/>
            </a:gs>
          </a:gsLst>
          <a:lin ang="5400000" scaled="1"/>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38546A82-2DDB-40D2-B030-DEB9C6F58B1D}"/>
              </a:ext>
            </a:extLst>
          </p:cNvPr>
          <p:cNvGrpSpPr/>
          <p:nvPr/>
        </p:nvGrpSpPr>
        <p:grpSpPr>
          <a:xfrm>
            <a:off x="153323" y="1399475"/>
            <a:ext cx="10948491" cy="5392673"/>
            <a:chOff x="153323" y="1399475"/>
            <a:chExt cx="10948491" cy="5392673"/>
          </a:xfrm>
        </p:grpSpPr>
        <p:sp>
          <p:nvSpPr>
            <p:cNvPr id="23" name="Rectangle: Rounded Corners 22">
              <a:extLst>
                <a:ext uri="{FF2B5EF4-FFF2-40B4-BE49-F238E27FC236}">
                  <a16:creationId xmlns:a16="http://schemas.microsoft.com/office/drawing/2014/main" xmlns="" id="{E17AF402-7835-4EEE-AF80-A47A0C534F24}"/>
                </a:ext>
              </a:extLst>
            </p:cNvPr>
            <p:cNvSpPr/>
            <p:nvPr/>
          </p:nvSpPr>
          <p:spPr>
            <a:xfrm>
              <a:off x="1033656" y="1399475"/>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xmlns="" id="{B5F16229-2EBF-4089-B74B-580E798671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3611" t="27532" r="25555" b="17407"/>
          <a:stretch/>
        </p:blipFill>
        <p:spPr>
          <a:xfrm>
            <a:off x="2962529" y="1624688"/>
            <a:ext cx="6156220" cy="4669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xmlns="" id="{D8F23337-1B1C-43F5-B162-DBA56B015319}"/>
              </a:ext>
            </a:extLst>
          </p:cNvPr>
          <p:cNvPicPr>
            <a:picLocks noChangeAspect="1"/>
          </p:cNvPicPr>
          <p:nvPr/>
        </p:nvPicPr>
        <p:blipFill rotWithShape="1">
          <a:blip r:embed="rId6"/>
          <a:srcRect t="4566" r="95661" b="5622"/>
          <a:stretch/>
        </p:blipFill>
        <p:spPr>
          <a:xfrm>
            <a:off x="-1" y="0"/>
            <a:ext cx="591671" cy="6858000"/>
          </a:xfrm>
          <a:prstGeom prst="rect">
            <a:avLst/>
          </a:prstGeom>
        </p:spPr>
      </p:pic>
      <p:pic>
        <p:nvPicPr>
          <p:cNvPr id="5" name="Picture 4">
            <a:extLst>
              <a:ext uri="{FF2B5EF4-FFF2-40B4-BE49-F238E27FC236}">
                <a16:creationId xmlns:a16="http://schemas.microsoft.com/office/drawing/2014/main" xmlns="" id="{87BB8620-8AED-40D9-B6DC-FD6A61A58654}"/>
              </a:ext>
            </a:extLst>
          </p:cNvPr>
          <p:cNvPicPr>
            <a:picLocks noChangeAspect="1"/>
          </p:cNvPicPr>
          <p:nvPr/>
        </p:nvPicPr>
        <p:blipFill rotWithShape="1">
          <a:blip r:embed="rId6"/>
          <a:srcRect l="95682" t="3840" r="-21" b="5622"/>
          <a:stretch/>
        </p:blipFill>
        <p:spPr>
          <a:xfrm>
            <a:off x="11600329" y="2975"/>
            <a:ext cx="591671" cy="6855025"/>
          </a:xfrm>
          <a:prstGeom prst="rect">
            <a:avLst/>
          </a:prstGeom>
        </p:spPr>
      </p:pic>
      <p:sp>
        <p:nvSpPr>
          <p:cNvPr id="7" name="Flowchart: Delay 6">
            <a:extLst>
              <a:ext uri="{FF2B5EF4-FFF2-40B4-BE49-F238E27FC236}">
                <a16:creationId xmlns:a16="http://schemas.microsoft.com/office/drawing/2014/main" xmlns=""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xmlns=""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xmlns=""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xmlns=""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xmlns=""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xmlns=""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xmlns=""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xmlns=""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xmlns=""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xmlns=""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xmlns=""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xmlns=""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30" name="Straight Arrow Connector 29">
            <a:extLst>
              <a:ext uri="{FF2B5EF4-FFF2-40B4-BE49-F238E27FC236}">
                <a16:creationId xmlns:a16="http://schemas.microsoft.com/office/drawing/2014/main" xmlns="" id="{35269A4E-E8B1-4886-A3E1-809AA4C3B2E4}"/>
              </a:ext>
            </a:extLst>
          </p:cNvPr>
          <p:cNvCxnSpPr>
            <a:cxnSpLocks/>
          </p:cNvCxnSpPr>
          <p:nvPr/>
        </p:nvCxnSpPr>
        <p:spPr>
          <a:xfrm flipH="1">
            <a:off x="3070632" y="2152549"/>
            <a:ext cx="1675539" cy="258978"/>
          </a:xfrm>
          <a:prstGeom prst="straightConnector1">
            <a:avLst/>
          </a:prstGeom>
          <a:ln w="76200">
            <a:solidFill>
              <a:srgbClr val="00206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316FC606-0D2F-40BC-BC3F-BBC3909981A8}"/>
              </a:ext>
            </a:extLst>
          </p:cNvPr>
          <p:cNvSpPr txBox="1"/>
          <p:nvPr/>
        </p:nvSpPr>
        <p:spPr>
          <a:xfrm>
            <a:off x="925809" y="2067543"/>
            <a:ext cx="226967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ED7D31">
                    <a:lumMod val="75000"/>
                  </a:srgbClr>
                </a:solidFill>
                <a:effectLst/>
                <a:uLnTx/>
                <a:uFillTx/>
                <a:latin typeface="#9Slide03 IcielPanton Black" panose="00000A00000000000000" pitchFamily="2" charset="0"/>
                <a:ea typeface="+mn-ea"/>
                <a:cs typeface="Times New Roman" pitchFamily="18" charset="0"/>
              </a:rPr>
              <a:t>Vật</a:t>
            </a:r>
            <a:r>
              <a:rPr kumimoji="0" lang="en-US" altLang="en-US" sz="4000" b="1" i="0" u="none" strike="noStrike" kern="1200" cap="none" spc="0" normalizeH="0" baseline="0" noProof="0" dirty="0">
                <a:ln>
                  <a:noFill/>
                </a:ln>
                <a:solidFill>
                  <a:srgbClr val="ED7D31">
                    <a:lumMod val="75000"/>
                  </a:srgbClr>
                </a:solidFill>
                <a:effectLst/>
                <a:uLnTx/>
                <a:uFillTx/>
                <a:latin typeface="#9Slide03 IcielPanton Black" panose="00000A00000000000000" pitchFamily="2" charset="0"/>
                <a:ea typeface="+mn-ea"/>
                <a:cs typeface="Times New Roman" pitchFamily="18" charset="0"/>
              </a:rPr>
              <a:t> </a:t>
            </a:r>
            <a:r>
              <a:rPr kumimoji="0" lang="en-US" altLang="en-US" sz="4000" b="1" i="0" u="none" strike="noStrike" kern="1200" cap="none" spc="0" normalizeH="0" baseline="0" noProof="0" dirty="0" err="1">
                <a:ln>
                  <a:noFill/>
                </a:ln>
                <a:solidFill>
                  <a:srgbClr val="ED7D31">
                    <a:lumMod val="75000"/>
                  </a:srgbClr>
                </a:solidFill>
                <a:effectLst/>
                <a:uLnTx/>
                <a:uFillTx/>
                <a:latin typeface="#9Slide03 IcielPanton Black" panose="00000A00000000000000" pitchFamily="2" charset="0"/>
                <a:ea typeface="+mn-ea"/>
                <a:cs typeface="Times New Roman" pitchFamily="18" charset="0"/>
              </a:rPr>
              <a:t>phát</a:t>
            </a:r>
            <a:r>
              <a:rPr kumimoji="0" lang="en-US" altLang="en-US" sz="4000" b="1" i="0" u="none" strike="noStrike" kern="1200" cap="none" spc="0" normalizeH="0" baseline="0" noProof="0" dirty="0">
                <a:ln>
                  <a:noFill/>
                </a:ln>
                <a:solidFill>
                  <a:srgbClr val="ED7D31">
                    <a:lumMod val="75000"/>
                  </a:srgbClr>
                </a:solidFill>
                <a:effectLst/>
                <a:uLnTx/>
                <a:uFillTx/>
                <a:latin typeface="#9Slide03 IcielPanton Black" panose="00000A00000000000000" pitchFamily="2" charset="0"/>
                <a:ea typeface="+mn-ea"/>
                <a:cs typeface="Times New Roman" pitchFamily="18" charset="0"/>
              </a:rPr>
              <a:t> </a:t>
            </a:r>
            <a:r>
              <a:rPr kumimoji="0" lang="en-US" altLang="en-US" sz="4000" b="1" i="0" u="none" strike="noStrike" kern="1200" cap="none" spc="0" normalizeH="0" baseline="0" noProof="0" dirty="0" err="1">
                <a:ln>
                  <a:noFill/>
                </a:ln>
                <a:solidFill>
                  <a:srgbClr val="ED7D31">
                    <a:lumMod val="75000"/>
                  </a:srgbClr>
                </a:solidFill>
                <a:effectLst/>
                <a:uLnTx/>
                <a:uFillTx/>
                <a:latin typeface="#9Slide03 IcielPanton Black" panose="00000A00000000000000" pitchFamily="2" charset="0"/>
                <a:ea typeface="+mn-ea"/>
                <a:cs typeface="Times New Roman" pitchFamily="18" charset="0"/>
              </a:rPr>
              <a:t>sáng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xmlns="" id="{B38B63D9-4BB7-4CC8-8DEE-F051C752331A}"/>
              </a:ext>
            </a:extLst>
          </p:cNvPr>
          <p:cNvSpPr/>
          <p:nvPr/>
        </p:nvSpPr>
        <p:spPr>
          <a:xfrm rot="5011494">
            <a:off x="6045259" y="3021386"/>
            <a:ext cx="3529125" cy="1629849"/>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xmlns="" id="{A8E7B087-6BA5-426E-A9D3-53E44BAF538A}"/>
              </a:ext>
            </a:extLst>
          </p:cNvPr>
          <p:cNvSpPr/>
          <p:nvPr/>
        </p:nvSpPr>
        <p:spPr>
          <a:xfrm rot="2497511">
            <a:off x="4605465" y="3449696"/>
            <a:ext cx="2791471" cy="1867906"/>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xmlns="" id="{3BD78CAE-CE48-4211-A59C-D0CBDA38BDE7}"/>
              </a:ext>
            </a:extLst>
          </p:cNvPr>
          <p:cNvCxnSpPr>
            <a:cxnSpLocks/>
          </p:cNvCxnSpPr>
          <p:nvPr/>
        </p:nvCxnSpPr>
        <p:spPr>
          <a:xfrm>
            <a:off x="6344544" y="4904006"/>
            <a:ext cx="3310895" cy="112131"/>
          </a:xfrm>
          <a:prstGeom prst="straightConnector1">
            <a:avLst/>
          </a:prstGeom>
          <a:ln w="76200">
            <a:solidFill>
              <a:srgbClr val="00206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xmlns="" id="{23C4DCA0-B9EF-4AE0-AFD5-AC5547325B5A}"/>
              </a:ext>
            </a:extLst>
          </p:cNvPr>
          <p:cNvSpPr txBox="1"/>
          <p:nvPr/>
        </p:nvSpPr>
        <p:spPr>
          <a:xfrm>
            <a:off x="9414778" y="3836311"/>
            <a:ext cx="191583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ED7D31">
                    <a:lumMod val="75000"/>
                  </a:srgbClr>
                </a:solidFill>
                <a:effectLst/>
                <a:uLnTx/>
                <a:uFillTx/>
                <a:latin typeface="#9Slide03 IcielPanton Black" panose="00000A00000000000000" pitchFamily="2" charset="0"/>
                <a:ea typeface="+mn-ea"/>
                <a:cs typeface="Times New Roman" pitchFamily="18" charset="0"/>
              </a:rPr>
              <a:t>Vật được chiếu sáng</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xmlns="" id="{FA249583-C088-4389-92A1-3FC3DE124BEA}"/>
              </a:ext>
            </a:extLst>
          </p:cNvPr>
          <p:cNvSpPr/>
          <p:nvPr/>
        </p:nvSpPr>
        <p:spPr>
          <a:xfrm>
            <a:off x="4746171" y="1743866"/>
            <a:ext cx="1889444" cy="72923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xmlns="" id="{F6C36D4F-E83B-4736-A52A-DF15C5B0DCC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2298354" y="2906795"/>
            <a:ext cx="2338872" cy="2634137"/>
          </a:xfrm>
          <a:prstGeom prst="rect">
            <a:avLst/>
          </a:prstGeom>
        </p:spPr>
      </p:pic>
      <p:sp>
        <p:nvSpPr>
          <p:cNvPr id="38" name="Oval 37">
            <a:extLst>
              <a:ext uri="{FF2B5EF4-FFF2-40B4-BE49-F238E27FC236}">
                <a16:creationId xmlns:a16="http://schemas.microsoft.com/office/drawing/2014/main" xmlns="" id="{A8E7B087-6BA5-426E-A9D3-53E44BAF538A}"/>
              </a:ext>
            </a:extLst>
          </p:cNvPr>
          <p:cNvSpPr/>
          <p:nvPr/>
        </p:nvSpPr>
        <p:spPr>
          <a:xfrm rot="4705592">
            <a:off x="4722936" y="2523480"/>
            <a:ext cx="821290" cy="935185"/>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59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2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500"/>
                                        <p:tgtEl>
                                          <p:spTgt spid="3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circle(in)">
                                      <p:cBhvr>
                                        <p:cTn id="31" dur="2000"/>
                                        <p:tgtEl>
                                          <p:spTgt spid="3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circle(in)">
                                      <p:cBhvr>
                                        <p:cTn id="34" dur="2000"/>
                                        <p:tgtEl>
                                          <p:spTgt spid="4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up)">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animBg="1"/>
      <p:bldP spid="40" grpId="0" animBg="1"/>
      <p:bldP spid="48" grpId="0"/>
      <p:bldP spid="49"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DEFF5"/>
            </a:gs>
            <a:gs pos="49000">
              <a:srgbClr val="FEC9DF"/>
            </a:gs>
            <a:gs pos="100000">
              <a:srgbClr val="FEC9DF"/>
            </a:gs>
          </a:gsLst>
          <a:lin ang="5400000" scaled="1"/>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38546A82-2DDB-40D2-B030-DEB9C6F58B1D}"/>
              </a:ext>
            </a:extLst>
          </p:cNvPr>
          <p:cNvGrpSpPr/>
          <p:nvPr/>
        </p:nvGrpSpPr>
        <p:grpSpPr>
          <a:xfrm>
            <a:off x="153323" y="1222957"/>
            <a:ext cx="11075969" cy="5569191"/>
            <a:chOff x="153323" y="1222957"/>
            <a:chExt cx="11075969" cy="5569191"/>
          </a:xfrm>
        </p:grpSpPr>
        <p:sp>
          <p:nvSpPr>
            <p:cNvPr id="23" name="Rectangle: Rounded Corners 22">
              <a:extLst>
                <a:ext uri="{FF2B5EF4-FFF2-40B4-BE49-F238E27FC236}">
                  <a16:creationId xmlns:a16="http://schemas.microsoft.com/office/drawing/2014/main" xmlns="" id="{E17AF402-7835-4EEE-AF80-A47A0C534F24}"/>
                </a:ext>
              </a:extLst>
            </p:cNvPr>
            <p:cNvSpPr/>
            <p:nvPr/>
          </p:nvSpPr>
          <p:spPr>
            <a:xfrm>
              <a:off x="1161134" y="1222957"/>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xmlns="" id="{B5F16229-2EBF-4089-B74B-580E798671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pic>
        <p:nvPicPr>
          <p:cNvPr id="4" name="Picture 3">
            <a:extLst>
              <a:ext uri="{FF2B5EF4-FFF2-40B4-BE49-F238E27FC236}">
                <a16:creationId xmlns:a16="http://schemas.microsoft.com/office/drawing/2014/main" xmlns="" id="{D8F23337-1B1C-43F5-B162-DBA56B015319}"/>
              </a:ext>
            </a:extLst>
          </p:cNvPr>
          <p:cNvPicPr>
            <a:picLocks noChangeAspect="1"/>
          </p:cNvPicPr>
          <p:nvPr/>
        </p:nvPicPr>
        <p:blipFill rotWithShape="1">
          <a:blip r:embed="rId4"/>
          <a:srcRect t="4566" r="95661" b="5622"/>
          <a:stretch/>
        </p:blipFill>
        <p:spPr>
          <a:xfrm>
            <a:off x="-1" y="0"/>
            <a:ext cx="591671" cy="6858000"/>
          </a:xfrm>
          <a:prstGeom prst="rect">
            <a:avLst/>
          </a:prstGeom>
        </p:spPr>
      </p:pic>
      <p:pic>
        <p:nvPicPr>
          <p:cNvPr id="5" name="Picture 4">
            <a:extLst>
              <a:ext uri="{FF2B5EF4-FFF2-40B4-BE49-F238E27FC236}">
                <a16:creationId xmlns:a16="http://schemas.microsoft.com/office/drawing/2014/main" xmlns="" id="{87BB8620-8AED-40D9-B6DC-FD6A61A58654}"/>
              </a:ext>
            </a:extLst>
          </p:cNvPr>
          <p:cNvPicPr>
            <a:picLocks noChangeAspect="1"/>
          </p:cNvPicPr>
          <p:nvPr/>
        </p:nvPicPr>
        <p:blipFill rotWithShape="1">
          <a:blip r:embed="rId4"/>
          <a:srcRect l="95682" t="3840" r="-21" b="5622"/>
          <a:stretch/>
        </p:blipFill>
        <p:spPr>
          <a:xfrm>
            <a:off x="11600329" y="2975"/>
            <a:ext cx="591671" cy="6855025"/>
          </a:xfrm>
          <a:prstGeom prst="rect">
            <a:avLst/>
          </a:prstGeom>
        </p:spPr>
      </p:pic>
      <p:sp>
        <p:nvSpPr>
          <p:cNvPr id="7" name="Flowchart: Delay 6">
            <a:extLst>
              <a:ext uri="{FF2B5EF4-FFF2-40B4-BE49-F238E27FC236}">
                <a16:creationId xmlns:a16="http://schemas.microsoft.com/office/drawing/2014/main" xmlns=""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xmlns=""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xmlns=""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xmlns=""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xmlns=""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xmlns=""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xmlns=""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xmlns=""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xmlns=""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xmlns=""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xmlns=""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xmlns=""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6" name="Picture 35">
            <a:extLst>
              <a:ext uri="{FF2B5EF4-FFF2-40B4-BE49-F238E27FC236}">
                <a16:creationId xmlns:a16="http://schemas.microsoft.com/office/drawing/2014/main" xmlns="" id="{F6C36D4F-E83B-4736-A52A-DF15C5B0DCC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rot="2532850">
            <a:off x="-371346" y="692642"/>
            <a:ext cx="2338872" cy="2634137"/>
          </a:xfrm>
          <a:prstGeom prst="rect">
            <a:avLst/>
          </a:prstGeom>
        </p:spPr>
      </p:pic>
      <p:sp>
        <p:nvSpPr>
          <p:cNvPr id="31" name="TextBox 30">
            <a:extLst>
              <a:ext uri="{FF2B5EF4-FFF2-40B4-BE49-F238E27FC236}">
                <a16:creationId xmlns:a16="http://schemas.microsoft.com/office/drawing/2014/main" xmlns="" id="{316FC606-0D2F-40BC-BC3F-BBC3909981A8}"/>
              </a:ext>
            </a:extLst>
          </p:cNvPr>
          <p:cNvSpPr txBox="1"/>
          <p:nvPr/>
        </p:nvSpPr>
        <p:spPr>
          <a:xfrm>
            <a:off x="2983402" y="1610343"/>
            <a:ext cx="641479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54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Một</a:t>
            </a:r>
            <a:r>
              <a:rPr kumimoji="0" lang="vi-VN" altLang="en-US" sz="5400" b="1" i="0" u="none" strike="noStrike" kern="1200" cap="none" spc="0" normalizeH="0" noProof="0" dirty="0">
                <a:ln>
                  <a:noFill/>
                </a:ln>
                <a:solidFill>
                  <a:srgbClr val="ED7D31">
                    <a:lumMod val="75000"/>
                  </a:srgbClr>
                </a:solidFill>
                <a:effectLst/>
                <a:uLnTx/>
                <a:uFillTx/>
                <a:latin typeface="Calibri" panose="020F0502020204030204" pitchFamily="34" charset="0"/>
                <a:cs typeface="Calibri" panose="020F0502020204030204" pitchFamily="34" charset="0"/>
              </a:rPr>
              <a:t> số ví dụ khác</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xmlns="" id="{316FC606-0D2F-40BC-BC3F-BBC3909981A8}"/>
              </a:ext>
            </a:extLst>
          </p:cNvPr>
          <p:cNvSpPr txBox="1"/>
          <p:nvPr/>
        </p:nvSpPr>
        <p:spPr>
          <a:xfrm>
            <a:off x="862527" y="2439318"/>
            <a:ext cx="1080847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Times New Roman" pitchFamily="18" charset="0"/>
              </a:rPr>
              <a:t>Vật</a:t>
            </a:r>
            <a:r>
              <a:rPr kumimoji="0" lang="vi-VN" altLang="en-US" sz="3600" b="1" i="0" u="none" strike="noStrike" kern="1200" cap="none" spc="0" normalizeH="0" noProof="0" dirty="0">
                <a:ln>
                  <a:noFill/>
                </a:ln>
                <a:effectLst/>
                <a:uLnTx/>
                <a:uFillTx/>
                <a:latin typeface="Cambria" panose="02040503050406030204" pitchFamily="18" charset="0"/>
                <a:ea typeface="Cambria" panose="02040503050406030204" pitchFamily="18" charset="0"/>
                <a:cs typeface="Times New Roman" pitchFamily="18" charset="0"/>
              </a:rPr>
              <a:t> phát sáng: ngọn đuốc, đèn dầu, cây nến,...</a:t>
            </a:r>
            <a:endPar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026" name="Picture 2" descr="Ngọn đuốc Trần Huỳnh Duy Thức - Dân Làm Bá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36920">
            <a:off x="1382742" y="3209738"/>
            <a:ext cx="2535463" cy="33806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Đèn dầu - TẠP CHÍ ĐIỆN TỬ VĂN HÓA VÀ PHÁT TRIỂ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06494" y="3478423"/>
            <a:ext cx="3520536" cy="28432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ướng dẫn giao dịch Forex mô hình 3 cây nến"/>
          <p:cNvPicPr>
            <a:picLocks noChangeAspect="1" noChangeArrowheads="1"/>
          </p:cNvPicPr>
          <p:nvPr/>
        </p:nvPicPr>
        <p:blipFill rotWithShape="1">
          <a:blip r:embed="rId9">
            <a:extLst>
              <a:ext uri="{28A0092B-C50C-407E-A947-70E740481C1C}">
                <a14:useLocalDpi xmlns:a14="http://schemas.microsoft.com/office/drawing/2010/main" val="0"/>
              </a:ext>
            </a:extLst>
          </a:blip>
          <a:srcRect l="29035" r="25050"/>
          <a:stretch/>
        </p:blipFill>
        <p:spPr bwMode="auto">
          <a:xfrm rot="21106512">
            <a:off x="8257065" y="3214911"/>
            <a:ext cx="3038355" cy="3434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5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Effect transition="in" filter="fade">
                                      <p:cBhvr>
                                        <p:cTn id="23" dur="500"/>
                                        <p:tgtEl>
                                          <p:spTgt spid="1026"/>
                                        </p:tgtEl>
                                      </p:cBhvr>
                                    </p:animEffect>
                                  </p:childTnLst>
                                </p:cTn>
                              </p:par>
                              <p:par>
                                <p:cTn id="24" presetID="53" presetClass="entr" presetSubtype="16"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 calcmode="lin" valueType="num">
                                      <p:cBhvr>
                                        <p:cTn id="26" dur="500" fill="hold"/>
                                        <p:tgtEl>
                                          <p:spTgt spid="1030"/>
                                        </p:tgtEl>
                                        <p:attrNameLst>
                                          <p:attrName>ppt_w</p:attrName>
                                        </p:attrNameLst>
                                      </p:cBhvr>
                                      <p:tavLst>
                                        <p:tav tm="0">
                                          <p:val>
                                            <p:fltVal val="0"/>
                                          </p:val>
                                        </p:tav>
                                        <p:tav tm="100000">
                                          <p:val>
                                            <p:strVal val="#ppt_w"/>
                                          </p:val>
                                        </p:tav>
                                      </p:tavLst>
                                    </p:anim>
                                    <p:anim calcmode="lin" valueType="num">
                                      <p:cBhvr>
                                        <p:cTn id="27" dur="500" fill="hold"/>
                                        <p:tgtEl>
                                          <p:spTgt spid="1030"/>
                                        </p:tgtEl>
                                        <p:attrNameLst>
                                          <p:attrName>ppt_h</p:attrName>
                                        </p:attrNameLst>
                                      </p:cBhvr>
                                      <p:tavLst>
                                        <p:tav tm="0">
                                          <p:val>
                                            <p:fltVal val="0"/>
                                          </p:val>
                                        </p:tav>
                                        <p:tav tm="100000">
                                          <p:val>
                                            <p:strVal val="#ppt_h"/>
                                          </p:val>
                                        </p:tav>
                                      </p:tavLst>
                                    </p:anim>
                                    <p:animEffect transition="in" filter="fade">
                                      <p:cBhvr>
                                        <p:cTn id="28" dur="500"/>
                                        <p:tgtEl>
                                          <p:spTgt spid="1030"/>
                                        </p:tgtEl>
                                      </p:cBhvr>
                                    </p:animEffect>
                                  </p:childTnLst>
                                </p:cTn>
                              </p:par>
                              <p:par>
                                <p:cTn id="29" presetID="53" presetClass="entr" presetSubtype="16"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p:cTn id="31" dur="500" fill="hold"/>
                                        <p:tgtEl>
                                          <p:spTgt spid="1032"/>
                                        </p:tgtEl>
                                        <p:attrNameLst>
                                          <p:attrName>ppt_w</p:attrName>
                                        </p:attrNameLst>
                                      </p:cBhvr>
                                      <p:tavLst>
                                        <p:tav tm="0">
                                          <p:val>
                                            <p:fltVal val="0"/>
                                          </p:val>
                                        </p:tav>
                                        <p:tav tm="100000">
                                          <p:val>
                                            <p:strVal val="#ppt_w"/>
                                          </p:val>
                                        </p:tav>
                                      </p:tavLst>
                                    </p:anim>
                                    <p:anim calcmode="lin" valueType="num">
                                      <p:cBhvr>
                                        <p:cTn id="32" dur="500" fill="hold"/>
                                        <p:tgtEl>
                                          <p:spTgt spid="1032"/>
                                        </p:tgtEl>
                                        <p:attrNameLst>
                                          <p:attrName>ppt_h</p:attrName>
                                        </p:attrNameLst>
                                      </p:cBhvr>
                                      <p:tavLst>
                                        <p:tav tm="0">
                                          <p:val>
                                            <p:fltVal val="0"/>
                                          </p:val>
                                        </p:tav>
                                        <p:tav tm="100000">
                                          <p:val>
                                            <p:strVal val="#ppt_h"/>
                                          </p:val>
                                        </p:tav>
                                      </p:tavLst>
                                    </p:anim>
                                    <p:animEffect transition="in" filter="fade">
                                      <p:cBhvr>
                                        <p:cTn id="33"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1082</Words>
  <Application>Microsoft Office PowerPoint</Application>
  <PresentationFormat>Custom</PresentationFormat>
  <Paragraphs>109</Paragraphs>
  <Slides>30</Slides>
  <Notes>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30</vt:i4>
      </vt:variant>
    </vt:vector>
  </HeadingPairs>
  <TitlesOfParts>
    <vt:vector size="47" baseType="lpstr">
      <vt:lpstr>Arial</vt:lpstr>
      <vt:lpstr>Calibri</vt:lpstr>
      <vt:lpstr>Calibri Light</vt:lpstr>
      <vt:lpstr>SVN-Newton</vt:lpstr>
      <vt:lpstr>Lobster</vt:lpstr>
      <vt:lpstr>#9Slide07 HoneyCream</vt:lpstr>
      <vt:lpstr>#9Slide03 Montserrat Black</vt:lpstr>
      <vt:lpstr>Times New Roman</vt:lpstr>
      <vt:lpstr>SVN-Poky's</vt:lpstr>
      <vt:lpstr>#9Slide07 Stormtrooper</vt:lpstr>
      <vt:lpstr>#9Slide07 IcielBC Cubano Normal</vt:lpstr>
      <vt:lpstr>#9Slide05 SVNUT Triumph</vt:lpstr>
      <vt:lpstr>#9Slide03 IcielPanton Black</vt:lpstr>
      <vt:lpstr>Paytone One</vt:lpstr>
      <vt:lpstr>#9Slide04 SFU CenturySchoolbook</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cp:lastModifiedBy>
  <cp:revision>13</cp:revision>
  <dcterms:created xsi:type="dcterms:W3CDTF">2023-09-09T03:11:53Z</dcterms:created>
  <dcterms:modified xsi:type="dcterms:W3CDTF">2023-10-15T04:59:42Z</dcterms:modified>
</cp:coreProperties>
</file>