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2" r:id="rId5"/>
    <p:sldMasterId id="2147483734" r:id="rId6"/>
    <p:sldMasterId id="2147483747" r:id="rId7"/>
    <p:sldMasterId id="2147483759" r:id="rId8"/>
  </p:sldMasterIdLst>
  <p:notesMasterIdLst>
    <p:notesMasterId r:id="rId30"/>
  </p:notesMasterIdLst>
  <p:sldIdLst>
    <p:sldId id="746" r:id="rId9"/>
    <p:sldId id="278" r:id="rId10"/>
    <p:sldId id="722" r:id="rId11"/>
    <p:sldId id="356" r:id="rId12"/>
    <p:sldId id="757" r:id="rId13"/>
    <p:sldId id="758" r:id="rId14"/>
    <p:sldId id="332" r:id="rId15"/>
    <p:sldId id="759" r:id="rId16"/>
    <p:sldId id="768" r:id="rId17"/>
    <p:sldId id="769" r:id="rId18"/>
    <p:sldId id="763" r:id="rId19"/>
    <p:sldId id="738" r:id="rId20"/>
    <p:sldId id="770" r:id="rId21"/>
    <p:sldId id="314" r:id="rId22"/>
    <p:sldId id="772" r:id="rId23"/>
    <p:sldId id="773" r:id="rId24"/>
    <p:sldId id="264" r:id="rId25"/>
    <p:sldId id="288" r:id="rId26"/>
    <p:sldId id="265" r:id="rId27"/>
    <p:sldId id="290" r:id="rId28"/>
    <p:sldId id="4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698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6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0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4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9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5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4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8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="" xmlns:a16="http://schemas.microsoft.com/office/drawing/2014/main" id="{B8787400-E5A6-4CDE-9011-899AE14CCA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375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=""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2023/10/15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917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=""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53B6BB38-EFB0-4CC1-84F0-E3C2CB2F2A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27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35.sv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9.svg"/><Relationship Id="rId3" Type="http://schemas.openxmlformats.org/officeDocument/2006/relationships/image" Target="../media/image49.jpeg"/><Relationship Id="rId7" Type="http://schemas.openxmlformats.org/officeDocument/2006/relationships/image" Target="../media/image73.sv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1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75.svg"/><Relationship Id="rId1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35.svg"/><Relationship Id="rId10" Type="http://schemas.openxmlformats.org/officeDocument/2006/relationships/image" Target="../media/image55.png"/><Relationship Id="rId4" Type="http://schemas.openxmlformats.org/officeDocument/2006/relationships/image" Target="../media/image17.png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1.xml"/><Relationship Id="rId6" Type="http://schemas.microsoft.com/office/2007/relationships/hdphoto" Target="../media/hdphoto7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1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35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9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1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35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=""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x-none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x-none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=""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x-none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x-none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=""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=""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BD017-59A5-460A-71F7-10577A5C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657225"/>
            <a:ext cx="5048250" cy="48865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BCF33694-7DBB-6132-31B0-6F8CFFC6D5F7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1C62C0C-2C75-1593-BF49-4BEAA3DB8E54}"/>
              </a:ext>
            </a:extLst>
          </p:cNvPr>
          <p:cNvSpPr/>
          <p:nvPr/>
        </p:nvSpPr>
        <p:spPr>
          <a:xfrm>
            <a:off x="7191373" y="3800475"/>
            <a:ext cx="1504951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endParaRPr lang="en-US" sz="2000" b="1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74700DB-0E12-CAD6-FB63-8A58C076448C}"/>
              </a:ext>
            </a:extLst>
          </p:cNvPr>
          <p:cNvSpPr/>
          <p:nvPr/>
        </p:nvSpPr>
        <p:spPr>
          <a:xfrm>
            <a:off x="6296023" y="4591050"/>
            <a:ext cx="1076327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63B4D279-7DF1-939D-A2BA-9773FF749584}"/>
              </a:ext>
            </a:extLst>
          </p:cNvPr>
          <p:cNvSpPr/>
          <p:nvPr/>
        </p:nvSpPr>
        <p:spPr>
          <a:xfrm>
            <a:off x="4762500" y="4848225"/>
            <a:ext cx="1400176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nấu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26B2853-6C6A-5BF1-C919-8C7B05A7886F}"/>
              </a:ext>
            </a:extLst>
          </p:cNvPr>
          <p:cNvSpPr/>
          <p:nvPr/>
        </p:nvSpPr>
        <p:spPr>
          <a:xfrm>
            <a:off x="3676649" y="4362450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2802C7F-8F85-9E6D-012D-C52D2ED1C12C}"/>
              </a:ext>
            </a:extLst>
          </p:cNvPr>
          <p:cNvSpPr/>
          <p:nvPr/>
        </p:nvSpPr>
        <p:spPr>
          <a:xfrm>
            <a:off x="2981324" y="3476625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endParaRPr lang="en-US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357D5C7-79D7-FF9F-25D2-BAC9137D11F8}"/>
              </a:ext>
            </a:extLst>
          </p:cNvPr>
          <p:cNvSpPr/>
          <p:nvPr/>
        </p:nvSpPr>
        <p:spPr>
          <a:xfrm>
            <a:off x="2743200" y="2409825"/>
            <a:ext cx="1076325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phim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4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410654" y="131479"/>
            <a:ext cx="11781346" cy="65950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165D75AA-A150-42F3-8AC8-24732F0CD14B}"/>
              </a:ext>
            </a:extLst>
          </p:cNvPr>
          <p:cNvGrpSpPr/>
          <p:nvPr/>
        </p:nvGrpSpPr>
        <p:grpSpPr>
          <a:xfrm>
            <a:off x="1140178" y="1744822"/>
            <a:ext cx="9960347" cy="3789203"/>
            <a:chOff x="1267946" y="1590457"/>
            <a:chExt cx="9960347" cy="2325311"/>
          </a:xfrm>
        </p:grpSpPr>
        <p:sp>
          <p:nvSpPr>
            <p:cNvPr id="35" name="矩形 10">
              <a:extLst>
                <a:ext uri="{FF2B5EF4-FFF2-40B4-BE49-F238E27FC236}">
                  <a16:creationId xmlns="" xmlns:a16="http://schemas.microsoft.com/office/drawing/2014/main" id="{05D0F0E4-212F-4557-8E70-F76B3F60CB0C}"/>
                </a:ext>
              </a:extLst>
            </p:cNvPr>
            <p:cNvSpPr/>
            <p:nvPr/>
          </p:nvSpPr>
          <p:spPr>
            <a:xfrm>
              <a:off x="1267946" y="1610430"/>
              <a:ext cx="9960347" cy="2305338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C4D3F82-B7DE-429C-81B4-A28819167108}"/>
                </a:ext>
              </a:extLst>
            </p:cNvPr>
            <p:cNvSpPr txBox="1"/>
            <p:nvPr/>
          </p:nvSpPr>
          <p:spPr>
            <a:xfrm>
              <a:off x="1547828" y="1590457"/>
              <a:ext cx="9231678" cy="222023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loại sự vật, sự việc, hiện tượng cần dựa theo một tiêu chí nhất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F940F5-D0AB-6C37-E38E-E721FA92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31" y="551269"/>
            <a:ext cx="83644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937C60-D3A4-6A4D-3CE1-B371B2013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391" y="1624507"/>
            <a:ext cx="541371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=""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=""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=""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=""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=""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=""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=""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=""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EB4F20-E6F2-A5D3-EB97-05FD207603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2285" y="1713273"/>
            <a:ext cx="556613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=""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ùng với người thân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 hành thời gian biểu mà mình đã xây dựng bằng sơ đồ tư duy và áp dụng thêm vào những công việc khác nữa.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=""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1451" y="666750"/>
            <a:ext cx="1030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Treo,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duy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DACB51-EB77-9360-EF9F-BAB66E6B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2" y="1485900"/>
            <a:ext cx="5024438" cy="43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879282-F4EC-AF06-9ED2-6EB16ABDB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6616" y="1288057"/>
            <a:ext cx="418221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=""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561485"/>
            <a:ext cx="10306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ình chọn sơ đồ tư duy được trình bày sáng tạo, khoa học nhất.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Hình ảnh 17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E10F970E-B0B1-08CF-8997-822C98C7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930541" y="1798057"/>
            <a:ext cx="3572177" cy="4566960"/>
          </a:xfrm>
          <a:prstGeom prst="rect">
            <a:avLst/>
          </a:prstGeom>
        </p:spPr>
      </p:pic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30" name="Hình ảnh 19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9EA3C0A2-FBFD-B652-04BE-BC331BAAC6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6097554" y="2391442"/>
            <a:ext cx="3849648" cy="4160624"/>
          </a:xfrm>
          <a:prstGeom prst="rect">
            <a:avLst/>
          </a:prstGeom>
        </p:spPr>
      </p:pic>
      <p:pic>
        <p:nvPicPr>
          <p:cNvPr id="31" name="Hình ảnh 21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8B49243D-561E-4858-6A68-586B0FF13B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834266" y="2346033"/>
            <a:ext cx="3440525" cy="4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=""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=""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=""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=""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52197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="" xmlns:a16="http://schemas.microsoft.com/office/drawing/2014/main" id="{0BDDC1A4-DEEF-9373-417C-72AE6D9C26B1}"/>
              </a:ext>
            </a:extLst>
          </p:cNvPr>
          <p:cNvSpPr/>
          <p:nvPr/>
        </p:nvSpPr>
        <p:spPr>
          <a:xfrm>
            <a:off x="3219450" y="-186250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66"/>
                </a:solidFill>
              </a:rPr>
              <a:t>Em hãy thảo luận về cách phân loại hoạt động trong ngày theo những tiêu chí khác nhau: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09B50F2-CCE1-B288-97C5-ECA8EEC8F89B}"/>
              </a:ext>
            </a:extLst>
          </p:cNvPr>
          <p:cNvGrpSpPr/>
          <p:nvPr/>
        </p:nvGrpSpPr>
        <p:grpSpPr>
          <a:xfrm>
            <a:off x="-712183" y="2571750"/>
            <a:ext cx="4436691" cy="4086224"/>
            <a:chOff x="983267" y="2771775"/>
            <a:chExt cx="4436691" cy="4086224"/>
          </a:xfrm>
        </p:grpSpPr>
        <p:pic>
          <p:nvPicPr>
            <p:cNvPr id="12" name="Picture 2" descr="Cute cartoon thai student namaste greeting in the school uniform. Free Vector">
              <a:extLst>
                <a:ext uri="{FF2B5EF4-FFF2-40B4-BE49-F238E27FC236}">
                  <a16:creationId xmlns="" xmlns:a16="http://schemas.microsoft.com/office/drawing/2014/main" id="{3700B6F3-45A6-CAB1-E564-C0C211D5D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>
              <a:extLst>
                <a:ext uri="{FF2B5EF4-FFF2-40B4-BE49-F238E27FC236}">
                  <a16:creationId xmlns="" xmlns:a16="http://schemas.microsoft.com/office/drawing/2014/main" id="{02CC0287-2D53-98B8-5F54-4869E435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9CAE09E3-EFBB-0485-FA3A-C4D71E88108E}"/>
                </a:ext>
              </a:extLst>
            </p:cNvPr>
            <p:cNvSpPr txBox="1"/>
            <p:nvPr/>
          </p:nvSpPr>
          <p:spPr>
            <a:xfrm>
              <a:off x="1724025" y="2771775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Thảo</a:t>
              </a:r>
              <a:r>
                <a:rPr lang="en-US" sz="3600" b="1" dirty="0"/>
                <a:t> </a:t>
              </a:r>
              <a:r>
                <a:rPr lang="en-US" sz="3600" b="1" dirty="0" err="1"/>
                <a:t>luận</a:t>
              </a:r>
              <a:r>
                <a:rPr lang="en-US" sz="3600" b="1" dirty="0"/>
                <a:t> </a:t>
              </a:r>
              <a:r>
                <a:rPr lang="en-US" sz="3600" b="1" dirty="0" err="1"/>
                <a:t>nhóm</a:t>
              </a:r>
              <a:r>
                <a:rPr lang="en-US" sz="3600" b="1" dirty="0"/>
                <a:t> </a:t>
              </a:r>
              <a:r>
                <a:rPr lang="en-US" sz="3600" b="1" dirty="0" err="1"/>
                <a:t>đôi</a:t>
              </a:r>
              <a:endParaRPr lang="en-US" sz="36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36097AE-9BEF-0532-6BC2-38E4FD57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B8EBCB6-8BB5-91FE-E853-99A98B06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DA27C106-F5B2-8DEA-1CD7-F22AE44F5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605" y="28888"/>
            <a:ext cx="2203888" cy="321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=""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=""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1C2C33-C530-EA08-1757-E2A8B827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966787"/>
            <a:ext cx="5100638" cy="50290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8D3952-B604-62AD-3DB2-7D001D89B0A3}"/>
              </a:ext>
            </a:extLst>
          </p:cNvPr>
          <p:cNvSpPr/>
          <p:nvPr/>
        </p:nvSpPr>
        <p:spPr>
          <a:xfrm>
            <a:off x="6010274" y="447675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40CF251-7870-178B-C5B2-497C815CEA41}"/>
              </a:ext>
            </a:extLst>
          </p:cNvPr>
          <p:cNvSpPr/>
          <p:nvPr/>
        </p:nvSpPr>
        <p:spPr>
          <a:xfrm>
            <a:off x="7619999" y="2714625"/>
            <a:ext cx="13049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 BTVN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99D9701-6C3E-221A-83B5-2840D1590CD1}"/>
              </a:ext>
            </a:extLst>
          </p:cNvPr>
          <p:cNvSpPr/>
          <p:nvPr/>
        </p:nvSpPr>
        <p:spPr>
          <a:xfrm>
            <a:off x="7143749" y="3838575"/>
            <a:ext cx="18383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Kiểm</a:t>
            </a:r>
            <a:r>
              <a:rPr lang="en-US" sz="2400" b="1" dirty="0"/>
              <a:t> </a:t>
            </a:r>
            <a:r>
              <a:rPr lang="en-US" sz="2400" b="1" dirty="0" err="1"/>
              <a:t>tra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cũ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2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=""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=""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DD561B5-82D9-ADCB-3C8D-FCB25395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72" y="353813"/>
            <a:ext cx="4547353" cy="52320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C3955186-B210-D2CE-E829-77EC4880D6CE}"/>
              </a:ext>
            </a:extLst>
          </p:cNvPr>
          <p:cNvSpPr/>
          <p:nvPr/>
        </p:nvSpPr>
        <p:spPr>
          <a:xfrm>
            <a:off x="6019799" y="422910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ABD19CD-95CE-392D-0014-3955C1F09039}"/>
              </a:ext>
            </a:extLst>
          </p:cNvPr>
          <p:cNvSpPr/>
          <p:nvPr/>
        </p:nvSpPr>
        <p:spPr>
          <a:xfrm>
            <a:off x="7096124" y="360045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Vệ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997D411-F6DC-93CC-78B3-2E9A2F04DCA4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B5DB280-CF89-D387-1255-EF8EBDB78E85}"/>
              </a:ext>
            </a:extLst>
          </p:cNvPr>
          <p:cNvSpPr/>
          <p:nvPr/>
        </p:nvSpPr>
        <p:spPr>
          <a:xfrm>
            <a:off x="7191374" y="1438275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89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305</Words>
  <Application>Microsoft Office PowerPoint</Application>
  <PresentationFormat>Custom</PresentationFormat>
  <Paragraphs>36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3_Office Theme</vt:lpstr>
      <vt:lpstr>2_Office Theme</vt:lpstr>
      <vt:lpstr>2_Office 主题</vt:lpstr>
      <vt:lpstr>2_Office 主题​​</vt:lpstr>
      <vt:lpstr>第一PPT，www.1ppt.com</vt:lpstr>
      <vt:lpstr>1_Simple Light</vt:lpstr>
      <vt:lpstr>3_Office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33</cp:revision>
  <dcterms:created xsi:type="dcterms:W3CDTF">2023-08-08T23:27:00Z</dcterms:created>
  <dcterms:modified xsi:type="dcterms:W3CDTF">2023-10-15T05:04:45Z</dcterms:modified>
</cp:coreProperties>
</file>