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2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3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  <p:sldMasterId id="2147483684" r:id="rId2"/>
    <p:sldMasterId id="2147483696" r:id="rId3"/>
    <p:sldMasterId id="2147483709" r:id="rId4"/>
  </p:sldMasterIdLst>
  <p:notesMasterIdLst>
    <p:notesMasterId r:id="rId36"/>
  </p:notesMasterIdLst>
  <p:sldIdLst>
    <p:sldId id="295" r:id="rId5"/>
    <p:sldId id="319" r:id="rId6"/>
    <p:sldId id="283" r:id="rId7"/>
    <p:sldId id="320" r:id="rId8"/>
    <p:sldId id="314" r:id="rId9"/>
    <p:sldId id="279" r:id="rId10"/>
    <p:sldId id="322" r:id="rId11"/>
    <p:sldId id="321" r:id="rId12"/>
    <p:sldId id="303" r:id="rId13"/>
    <p:sldId id="304" r:id="rId14"/>
    <p:sldId id="305" r:id="rId15"/>
    <p:sldId id="335" r:id="rId16"/>
    <p:sldId id="315" r:id="rId17"/>
    <p:sldId id="316" r:id="rId18"/>
    <p:sldId id="308" r:id="rId19"/>
    <p:sldId id="325" r:id="rId20"/>
    <p:sldId id="336" r:id="rId21"/>
    <p:sldId id="327" r:id="rId22"/>
    <p:sldId id="326" r:id="rId23"/>
    <p:sldId id="318" r:id="rId24"/>
    <p:sldId id="338" r:id="rId25"/>
    <p:sldId id="328" r:id="rId26"/>
    <p:sldId id="329" r:id="rId27"/>
    <p:sldId id="330" r:id="rId28"/>
    <p:sldId id="331" r:id="rId29"/>
    <p:sldId id="332" r:id="rId30"/>
    <p:sldId id="333" r:id="rId31"/>
    <p:sldId id="334" r:id="rId32"/>
    <p:sldId id="337" r:id="rId33"/>
    <p:sldId id="310" r:id="rId34"/>
    <p:sldId id="311" r:id="rId35"/>
  </p:sldIdLst>
  <p:sldSz cx="12192000" cy="6858000"/>
  <p:notesSz cx="6858000" cy="9144000"/>
  <p:embeddedFontLst>
    <p:embeddedFont>
      <p:font typeface="Cambria Math" pitchFamily="18" charset="0"/>
      <p:regular r:id="rId37"/>
    </p:embeddedFont>
    <p:embeddedFont>
      <p:font typeface="宋体" pitchFamily="2" charset="-122"/>
      <p:regular r:id="rId38"/>
    </p:embeddedFont>
    <p:embeddedFont>
      <p:font typeface="Calibri Light" charset="0"/>
      <p:regular r:id="rId39"/>
      <p:italic r:id="rId40"/>
    </p:embeddedFont>
    <p:embeddedFont>
      <p:font typeface="Tahoma" pitchFamily="34" charset="0"/>
      <p:regular r:id="rId41"/>
      <p:bold r:id="rId42"/>
    </p:embeddedFont>
    <p:embeddedFont>
      <p:font typeface=".VnTime" pitchFamily="34" charset="0"/>
      <p:regular r:id="rId43"/>
      <p:bold r:id="rId44"/>
      <p:italic r:id="rId45"/>
      <p:boldItalic r:id="rId46"/>
    </p:embeddedFont>
    <p:embeddedFont>
      <p:font typeface="Calibri" pitchFamily="34" charset="0"/>
      <p:regular r:id="rId47"/>
      <p:bold r:id="rId48"/>
      <p:italic r:id="rId49"/>
      <p:boldItalic r:id="rId50"/>
    </p:embeddedFont>
    <p:embeddedFont>
      <p:font typeface="#9Slide05 VL Fadilla" charset="-93"/>
      <p:regular r:id="rId51"/>
    </p:embeddedFont>
  </p:embeddedFontLst>
  <p:custDataLst>
    <p:tags r:id="rId52"/>
  </p:custDataLst>
  <p:defaultTextStyle>
    <a:defPPr>
      <a:defRPr lang="vi-VN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FF"/>
    <a:srgbClr val="FF66FF"/>
    <a:srgbClr val="CC00CC"/>
    <a:srgbClr val="FFCCFF"/>
    <a:srgbClr val="0000FF"/>
    <a:srgbClr val="000000"/>
    <a:srgbClr val="F8F8F8"/>
    <a:srgbClr val="FF3300"/>
    <a:srgbClr val="33CC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018" autoAdjust="0"/>
    <p:restoredTop sz="94633" autoAdjust="0"/>
  </p:normalViewPr>
  <p:slideViewPr>
    <p:cSldViewPr snapToGrid="0">
      <p:cViewPr varScale="1">
        <p:scale>
          <a:sx n="85" d="100"/>
          <a:sy n="85" d="100"/>
        </p:scale>
        <p:origin x="-450" y="-8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3.fntdata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font" Target="fonts/font6.fntdata"/><Relationship Id="rId47" Type="http://schemas.openxmlformats.org/officeDocument/2006/relationships/font" Target="fonts/font11.fntdata"/><Relationship Id="rId50" Type="http://schemas.openxmlformats.org/officeDocument/2006/relationships/font" Target="fonts/font14.fntdata"/><Relationship Id="rId55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font" Target="fonts/font1.fntdata"/><Relationship Id="rId40" Type="http://schemas.openxmlformats.org/officeDocument/2006/relationships/font" Target="fonts/font4.fntdata"/><Relationship Id="rId45" Type="http://schemas.openxmlformats.org/officeDocument/2006/relationships/font" Target="fonts/font9.fntdata"/><Relationship Id="rId53" Type="http://schemas.openxmlformats.org/officeDocument/2006/relationships/presProps" Target="presProps.xml"/><Relationship Id="rId5" Type="http://schemas.openxmlformats.org/officeDocument/2006/relationships/slide" Target="slides/slid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font" Target="fonts/font8.fntdata"/><Relationship Id="rId52" Type="http://schemas.openxmlformats.org/officeDocument/2006/relationships/tags" Target="tags/tag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font" Target="fonts/font7.fntdata"/><Relationship Id="rId48" Type="http://schemas.openxmlformats.org/officeDocument/2006/relationships/font" Target="fonts/font12.fntdata"/><Relationship Id="rId56" Type="http://schemas.openxmlformats.org/officeDocument/2006/relationships/tableStyles" Target="tableStyles.xml"/><Relationship Id="rId8" Type="http://schemas.openxmlformats.org/officeDocument/2006/relationships/slide" Target="slides/slide4.xml"/><Relationship Id="rId51" Type="http://schemas.openxmlformats.org/officeDocument/2006/relationships/font" Target="fonts/font15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font" Target="fonts/font2.fntdata"/><Relationship Id="rId46" Type="http://schemas.openxmlformats.org/officeDocument/2006/relationships/font" Target="fonts/font10.fntdata"/><Relationship Id="rId20" Type="http://schemas.openxmlformats.org/officeDocument/2006/relationships/slide" Target="slides/slide16.xml"/><Relationship Id="rId41" Type="http://schemas.openxmlformats.org/officeDocument/2006/relationships/font" Target="fonts/font5.fntdata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notesMaster" Target="notesMasters/notesMaster1.xml"/><Relationship Id="rId49" Type="http://schemas.openxmlformats.org/officeDocument/2006/relationships/font" Target="fonts/font1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8DB2AB2B-77E0-4F8A-B1ED-6540EDBE3295}" type="datetimeFigureOut">
              <a:rPr lang="vi-VN"/>
              <a:pPr>
                <a:defRPr/>
              </a:pPr>
              <a:t>15/01/2023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vi-VN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vi-VN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F5FD5164-ECB3-4018-99B6-EA6FAA14EF3D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978415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81352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CA559D-941E-4549-95B0-1231322DEC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67191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1120E6-78F2-42AF-B8E5-5AD95AB39B2A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5452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CA559D-941E-4549-95B0-1231322DEC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91964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3" y="2130468"/>
            <a:ext cx="10363201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3DF1A7BB-1C70-48F2-9A25-EAD3281898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11461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7" y="273093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645B23AC-D096-4E36-A352-AE7819D895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58159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EBF3338D-070A-4977-BD59-F9FB159C91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84107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A29BC1C6-A15F-4832-B856-E08B94F719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51430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8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8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2951F1AD-302C-47CC-8B47-931A211637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5020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3" y="2130432"/>
            <a:ext cx="10363201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D779F2-BCC2-46F5-9E14-7037B8002EB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00902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4A6088-23C7-46C3-9019-DC0D0B5103F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35161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7"/>
            <a:ext cx="10363201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3"/>
            <a:ext cx="10363201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254CF9-1DE5-47AA-AD7C-0E2042878C3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74363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3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8C0522-4891-47A3-8F23-FF98455FF62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249797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1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1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010529-CA43-48D1-B0F1-791071C9E12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239327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D5AA49-9697-4575-A22C-F7523296FA2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64575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DDAED06E-2ADA-49CB-B69A-BE3FDC76C6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02910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0968E3-8C23-47C4-8782-2B6EB96F7F8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049095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0968E3-8C23-47C4-8782-2B6EB96F7F8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51704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0968E3-8C23-47C4-8782-2B6EB96F7F8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753517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0968E3-8C23-47C4-8782-2B6EB96F7F8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382230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0968E3-8C23-47C4-8782-2B6EB96F7F8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284574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0968E3-8C23-47C4-8782-2B6EB96F7F8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16365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0968E3-8C23-47C4-8782-2B6EB96F7F8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256838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0968E3-8C23-47C4-8782-2B6EB96F7F8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350147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0968E3-8C23-47C4-8782-2B6EB96F7F8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112503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0968E3-8C23-47C4-8782-2B6EB96F7F8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96637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DDAED06E-2ADA-49CB-B69A-BE3FDC76C6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964212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0968E3-8C23-47C4-8782-2B6EB96F7F8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8607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0968E3-8C23-47C4-8782-2B6EB96F7F8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277759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0968E3-8C23-47C4-8782-2B6EB96F7F8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151236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0968E3-8C23-47C4-8782-2B6EB96F7F8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700248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0968E3-8C23-47C4-8782-2B6EB96F7F8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233307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0968E3-8C23-47C4-8782-2B6EB96F7F8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190440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0968E3-8C23-47C4-8782-2B6EB96F7F8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185574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0968E3-8C23-47C4-8782-2B6EB96F7F8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81104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0968E3-8C23-47C4-8782-2B6EB96F7F8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258939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0968E3-8C23-47C4-8782-2B6EB96F7F8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41233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DDAED06E-2ADA-49CB-B69A-BE3FDC76C6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506404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0968E3-8C23-47C4-8782-2B6EB96F7F8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630411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0968E3-8C23-47C4-8782-2B6EB96F7F8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634273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0968E3-8C23-47C4-8782-2B6EB96F7F8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306344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0968E3-8C23-47C4-8782-2B6EB96F7F8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368294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0968E3-8C23-47C4-8782-2B6EB96F7F8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801525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0968E3-8C23-47C4-8782-2B6EB96F7F8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799362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0968E3-8C23-47C4-8782-2B6EB96F7F8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329298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0968E3-8C23-47C4-8782-2B6EB96F7F8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893582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7" y="273057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D9CD67-A893-402C-8EBF-DE53C78AC5E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767488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347C1B-77CD-49A7-B23C-7236DBFFF4B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92308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43"/>
            <a:ext cx="10363201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3"/>
            <a:ext cx="10363201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8E1E3313-0433-4BC3-B411-5C09AA2BB6F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16750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8B9EAC-8A39-42AD-886B-D5B172B66AF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289887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5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5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B476F2-64D6-46F1-8678-90A10D4637E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111658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6"/>
          <p:cNvPicPr>
            <a:picLocks noChangeAspect="1"/>
          </p:cNvPicPr>
          <p:nvPr userDrawn="1"/>
        </p:nvPicPr>
        <p:blipFill>
          <a:blip r:embed="rId2"/>
          <a:srcRect b="15838"/>
          <a:stretch>
            <a:fillRect/>
          </a:stretch>
        </p:blipFill>
        <p:spPr>
          <a:xfrm>
            <a:off x="0" y="0"/>
            <a:ext cx="12217400" cy="6866255"/>
          </a:xfrm>
          <a:prstGeom prst="rect">
            <a:avLst/>
          </a:prstGeom>
        </p:spPr>
      </p:pic>
      <p:sp>
        <p:nvSpPr>
          <p:cNvPr id="12" name="圆角矩形 11"/>
          <p:cNvSpPr/>
          <p:nvPr userDrawn="1"/>
        </p:nvSpPr>
        <p:spPr>
          <a:xfrm>
            <a:off x="970915" y="749935"/>
            <a:ext cx="10833735" cy="585597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33"/>
          <p:cNvPicPr>
            <a:picLocks noChangeAspect="1"/>
          </p:cNvPicPr>
          <p:nvPr userDrawn="1"/>
        </p:nvPicPr>
        <p:blipFill>
          <a:blip r:embed="rId3"/>
          <a:srcRect l="55685" b="7835"/>
          <a:stretch>
            <a:fillRect/>
          </a:stretch>
        </p:blipFill>
        <p:spPr>
          <a:xfrm>
            <a:off x="6360160" y="0"/>
            <a:ext cx="5857240" cy="6852285"/>
          </a:xfrm>
          <a:prstGeom prst="rect">
            <a:avLst/>
          </a:prstGeom>
        </p:spPr>
      </p:pic>
      <p:pic>
        <p:nvPicPr>
          <p:cNvPr id="9" name="图片 8" descr="9"/>
          <p:cNvPicPr>
            <a:picLocks noChangeAspect="1"/>
          </p:cNvPicPr>
          <p:nvPr userDrawn="1"/>
        </p:nvPicPr>
        <p:blipFill>
          <a:blip r:embed="rId4"/>
          <a:srcRect l="47440" t="53654" r="35602"/>
          <a:stretch>
            <a:fillRect/>
          </a:stretch>
        </p:blipFill>
        <p:spPr>
          <a:xfrm flipH="1">
            <a:off x="0" y="4230370"/>
            <a:ext cx="1705610" cy="2621915"/>
          </a:xfrm>
          <a:prstGeom prst="rect">
            <a:avLst/>
          </a:prstGeom>
        </p:spPr>
      </p:pic>
      <p:pic>
        <p:nvPicPr>
          <p:cNvPr id="11" name="图片 10" descr="666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 flipH="1">
            <a:off x="1386205" y="4227830"/>
            <a:ext cx="1501775" cy="2624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921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9FD93-8BE8-42EE-993C-44E80DCF351F}" type="datetimeFigureOut">
              <a:rPr lang="zh-CN" altLang="en-US" smtClean="0"/>
              <a:t>2023/1/15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A2EBE-C0F0-452B-AD5C-74D94C8690E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0982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9FD93-8BE8-42EE-993C-44E80DCF351F}" type="datetimeFigureOut">
              <a:rPr lang="zh-CN" altLang="en-US" smtClean="0"/>
              <a:t>2023/1/15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A2EBE-C0F0-452B-AD5C-74D94C8690E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4469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9FD93-8BE8-42EE-993C-44E80DCF351F}" type="datetimeFigureOut">
              <a:rPr lang="zh-CN" altLang="en-US" smtClean="0"/>
              <a:t>2023/1/15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A2EBE-C0F0-452B-AD5C-74D94C8690E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5091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9FD93-8BE8-42EE-993C-44E80DCF351F}" type="datetimeFigureOut">
              <a:rPr lang="zh-CN" altLang="en-US" smtClean="0"/>
              <a:t>2023/1/15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A2EBE-C0F0-452B-AD5C-74D94C8690E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7571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9FD93-8BE8-42EE-993C-44E80DCF351F}" type="datetimeFigureOut">
              <a:rPr lang="zh-CN" altLang="en-US" smtClean="0"/>
              <a:t>2023/1/15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A2EBE-C0F0-452B-AD5C-74D94C8690E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18202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9FD93-8BE8-42EE-993C-44E80DCF351F}" type="datetimeFigureOut">
              <a:rPr lang="zh-CN" altLang="en-US" smtClean="0"/>
              <a:t>2023/1/15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A2EBE-C0F0-452B-AD5C-74D94C8690E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9071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9FD93-8BE8-42EE-993C-44E80DCF351F}" type="datetimeFigureOut">
              <a:rPr lang="zh-CN" altLang="en-US" smtClean="0"/>
              <a:t>2023/1/15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A2EBE-C0F0-452B-AD5C-74D94C8690E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3676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3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836EDCA0-5B9A-47D6-B805-70C2D6BE61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35110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9FD93-8BE8-42EE-993C-44E80DCF351F}" type="datetimeFigureOut">
              <a:rPr lang="zh-CN" altLang="en-US" smtClean="0"/>
              <a:t>2023/1/15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A2EBE-C0F0-452B-AD5C-74D94C8690E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0795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9FD93-8BE8-42EE-993C-44E80DCF351F}" type="datetimeFigureOut">
              <a:rPr lang="zh-CN" altLang="en-US" smtClean="0"/>
              <a:t>2023/1/15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A2EBE-C0F0-452B-AD5C-74D94C8690E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50432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9FD93-8BE8-42EE-993C-44E80DCF351F}" type="datetimeFigureOut">
              <a:rPr lang="zh-CN" altLang="en-US" smtClean="0"/>
              <a:t>2023/1/15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A2EBE-C0F0-452B-AD5C-74D94C8690E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6220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9FD93-8BE8-42EE-993C-44E80DCF351F}" type="datetimeFigureOut">
              <a:rPr lang="zh-CN" altLang="en-US" smtClean="0"/>
              <a:t>2023/1/15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A2EBE-C0F0-452B-AD5C-74D94C8690E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7051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9FD93-8BE8-42EE-993C-44E80DCF351F}" type="datetimeFigureOut">
              <a:rPr lang="zh-CN" altLang="en-US" smtClean="0"/>
              <a:t>2023/1/15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A2EBE-C0F0-452B-AD5C-74D94C8690E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5032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215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/>
              <a:t>2023/1/15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1203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6"/>
          <p:cNvPicPr>
            <a:picLocks noChangeAspect="1"/>
          </p:cNvPicPr>
          <p:nvPr userDrawn="1"/>
        </p:nvPicPr>
        <p:blipFill>
          <a:blip r:embed="rId2"/>
          <a:srcRect b="15838"/>
          <a:stretch>
            <a:fillRect/>
          </a:stretch>
        </p:blipFill>
        <p:spPr>
          <a:xfrm>
            <a:off x="0" y="0"/>
            <a:ext cx="12217400" cy="6866255"/>
          </a:xfrm>
          <a:prstGeom prst="rect">
            <a:avLst/>
          </a:prstGeom>
        </p:spPr>
      </p:pic>
      <p:sp>
        <p:nvSpPr>
          <p:cNvPr id="12" name="圆角矩形 11"/>
          <p:cNvSpPr/>
          <p:nvPr userDrawn="1"/>
        </p:nvSpPr>
        <p:spPr>
          <a:xfrm>
            <a:off x="970915" y="749935"/>
            <a:ext cx="10833735" cy="585597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33"/>
          <p:cNvPicPr>
            <a:picLocks noChangeAspect="1"/>
          </p:cNvPicPr>
          <p:nvPr userDrawn="1"/>
        </p:nvPicPr>
        <p:blipFill>
          <a:blip r:embed="rId3"/>
          <a:srcRect l="55685" b="7835"/>
          <a:stretch>
            <a:fillRect/>
          </a:stretch>
        </p:blipFill>
        <p:spPr>
          <a:xfrm>
            <a:off x="6360160" y="0"/>
            <a:ext cx="5857240" cy="6852285"/>
          </a:xfrm>
          <a:prstGeom prst="rect">
            <a:avLst/>
          </a:prstGeom>
        </p:spPr>
      </p:pic>
      <p:pic>
        <p:nvPicPr>
          <p:cNvPr id="9" name="图片 8" descr="9"/>
          <p:cNvPicPr>
            <a:picLocks noChangeAspect="1"/>
          </p:cNvPicPr>
          <p:nvPr userDrawn="1"/>
        </p:nvPicPr>
        <p:blipFill>
          <a:blip r:embed="rId4"/>
          <a:srcRect l="47440" t="53654" r="35602"/>
          <a:stretch>
            <a:fillRect/>
          </a:stretch>
        </p:blipFill>
        <p:spPr>
          <a:xfrm flipH="1">
            <a:off x="0" y="4230370"/>
            <a:ext cx="1705610" cy="2621915"/>
          </a:xfrm>
          <a:prstGeom prst="rect">
            <a:avLst/>
          </a:prstGeom>
        </p:spPr>
      </p:pic>
      <p:pic>
        <p:nvPicPr>
          <p:cNvPr id="11" name="图片 10" descr="666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 flipH="1">
            <a:off x="1386205" y="4227830"/>
            <a:ext cx="1501775" cy="2624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6801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6"/>
          <p:cNvPicPr>
            <a:picLocks noChangeAspect="1"/>
          </p:cNvPicPr>
          <p:nvPr userDrawn="1"/>
        </p:nvPicPr>
        <p:blipFill>
          <a:blip r:embed="rId2"/>
          <a:srcRect b="15838"/>
          <a:stretch>
            <a:fillRect/>
          </a:stretch>
        </p:blipFill>
        <p:spPr>
          <a:xfrm>
            <a:off x="0" y="0"/>
            <a:ext cx="12217400" cy="6866255"/>
          </a:xfrm>
          <a:prstGeom prst="rect">
            <a:avLst/>
          </a:prstGeom>
        </p:spPr>
      </p:pic>
      <p:sp>
        <p:nvSpPr>
          <p:cNvPr id="12" name="圆角矩形 11"/>
          <p:cNvSpPr/>
          <p:nvPr userDrawn="1"/>
        </p:nvSpPr>
        <p:spPr>
          <a:xfrm>
            <a:off x="970915" y="749935"/>
            <a:ext cx="10833735" cy="585597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33"/>
          <p:cNvPicPr>
            <a:picLocks noChangeAspect="1"/>
          </p:cNvPicPr>
          <p:nvPr userDrawn="1"/>
        </p:nvPicPr>
        <p:blipFill>
          <a:blip r:embed="rId3"/>
          <a:srcRect l="55685" b="7835"/>
          <a:stretch>
            <a:fillRect/>
          </a:stretch>
        </p:blipFill>
        <p:spPr>
          <a:xfrm>
            <a:off x="6360160" y="0"/>
            <a:ext cx="5857240" cy="6852285"/>
          </a:xfrm>
          <a:prstGeom prst="rect">
            <a:avLst/>
          </a:prstGeom>
        </p:spPr>
      </p:pic>
      <p:pic>
        <p:nvPicPr>
          <p:cNvPr id="9" name="图片 8" descr="9"/>
          <p:cNvPicPr>
            <a:picLocks noChangeAspect="1"/>
          </p:cNvPicPr>
          <p:nvPr userDrawn="1"/>
        </p:nvPicPr>
        <p:blipFill>
          <a:blip r:embed="rId4"/>
          <a:srcRect l="47440" t="53654" r="35602"/>
          <a:stretch>
            <a:fillRect/>
          </a:stretch>
        </p:blipFill>
        <p:spPr>
          <a:xfrm flipH="1">
            <a:off x="0" y="4230370"/>
            <a:ext cx="1705610" cy="2621915"/>
          </a:xfrm>
          <a:prstGeom prst="rect">
            <a:avLst/>
          </a:prstGeom>
        </p:spPr>
      </p:pic>
      <p:pic>
        <p:nvPicPr>
          <p:cNvPr id="11" name="图片 10" descr="666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 flipH="1">
            <a:off x="1386205" y="4227830"/>
            <a:ext cx="1501775" cy="2624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653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6"/>
          <p:cNvPicPr>
            <a:picLocks noChangeAspect="1"/>
          </p:cNvPicPr>
          <p:nvPr userDrawn="1"/>
        </p:nvPicPr>
        <p:blipFill>
          <a:blip r:embed="rId2"/>
          <a:srcRect b="15838"/>
          <a:stretch>
            <a:fillRect/>
          </a:stretch>
        </p:blipFill>
        <p:spPr>
          <a:xfrm>
            <a:off x="0" y="0"/>
            <a:ext cx="12217400" cy="6866255"/>
          </a:xfrm>
          <a:prstGeom prst="rect">
            <a:avLst/>
          </a:prstGeom>
        </p:spPr>
      </p:pic>
      <p:sp>
        <p:nvSpPr>
          <p:cNvPr id="12" name="圆角矩形 11"/>
          <p:cNvSpPr/>
          <p:nvPr userDrawn="1"/>
        </p:nvSpPr>
        <p:spPr>
          <a:xfrm>
            <a:off x="970915" y="749935"/>
            <a:ext cx="10833735" cy="585597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33"/>
          <p:cNvPicPr>
            <a:picLocks noChangeAspect="1"/>
          </p:cNvPicPr>
          <p:nvPr userDrawn="1"/>
        </p:nvPicPr>
        <p:blipFill>
          <a:blip r:embed="rId3"/>
          <a:srcRect l="55685" b="7835"/>
          <a:stretch>
            <a:fillRect/>
          </a:stretch>
        </p:blipFill>
        <p:spPr>
          <a:xfrm>
            <a:off x="6360160" y="0"/>
            <a:ext cx="5857240" cy="6852285"/>
          </a:xfrm>
          <a:prstGeom prst="rect">
            <a:avLst/>
          </a:prstGeom>
        </p:spPr>
      </p:pic>
      <p:pic>
        <p:nvPicPr>
          <p:cNvPr id="9" name="图片 8" descr="9"/>
          <p:cNvPicPr>
            <a:picLocks noChangeAspect="1"/>
          </p:cNvPicPr>
          <p:nvPr userDrawn="1"/>
        </p:nvPicPr>
        <p:blipFill>
          <a:blip r:embed="rId4"/>
          <a:srcRect l="47440" t="53654" r="35602"/>
          <a:stretch>
            <a:fillRect/>
          </a:stretch>
        </p:blipFill>
        <p:spPr>
          <a:xfrm flipH="1">
            <a:off x="0" y="4230370"/>
            <a:ext cx="1705610" cy="2621915"/>
          </a:xfrm>
          <a:prstGeom prst="rect">
            <a:avLst/>
          </a:prstGeom>
        </p:spPr>
      </p:pic>
      <p:pic>
        <p:nvPicPr>
          <p:cNvPr id="11" name="图片 10" descr="666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 flipH="1">
            <a:off x="1386205" y="4227830"/>
            <a:ext cx="1501775" cy="2624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5039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92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92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38F70BC0-7DBD-46D0-BC1A-AE5A404CA49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866834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/>
              <a:t>2023/1/15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6954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/>
              <a:t>2023/1/15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3205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/>
              <a:t>2023/1/15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46214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/>
              <a:t>2023/1/15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70376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/>
              <a:t>2023/1/15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7347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/>
              <a:t>2023/1/15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5953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/>
              <a:t>2023/1/15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67266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/>
              <a:t>2023/1/15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90942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/>
              <a:t>2023/1/15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2489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F81CD19B-9925-4DAB-9A51-56247897A1B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62353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3CAC993A-5942-40E4-A0E1-CCD6EF62B0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69302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6.xml"/><Relationship Id="rId18" Type="http://schemas.openxmlformats.org/officeDocument/2006/relationships/slideLayout" Target="../slideLayouts/slideLayout31.xml"/><Relationship Id="rId26" Type="http://schemas.openxmlformats.org/officeDocument/2006/relationships/slideLayout" Target="../slideLayouts/slideLayout39.xml"/><Relationship Id="rId39" Type="http://schemas.openxmlformats.org/officeDocument/2006/relationships/slideLayout" Target="../slideLayouts/slideLayout52.xml"/><Relationship Id="rId21" Type="http://schemas.openxmlformats.org/officeDocument/2006/relationships/slideLayout" Target="../slideLayouts/slideLayout34.xml"/><Relationship Id="rId34" Type="http://schemas.openxmlformats.org/officeDocument/2006/relationships/slideLayout" Target="../slideLayouts/slideLayout47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17" Type="http://schemas.openxmlformats.org/officeDocument/2006/relationships/slideLayout" Target="../slideLayouts/slideLayout30.xml"/><Relationship Id="rId25" Type="http://schemas.openxmlformats.org/officeDocument/2006/relationships/slideLayout" Target="../slideLayouts/slideLayout38.xml"/><Relationship Id="rId33" Type="http://schemas.openxmlformats.org/officeDocument/2006/relationships/slideLayout" Target="../slideLayouts/slideLayout46.xml"/><Relationship Id="rId38" Type="http://schemas.openxmlformats.org/officeDocument/2006/relationships/slideLayout" Target="../slideLayouts/slideLayout51.xml"/><Relationship Id="rId2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29.xml"/><Relationship Id="rId20" Type="http://schemas.openxmlformats.org/officeDocument/2006/relationships/slideLayout" Target="../slideLayouts/slideLayout33.xml"/><Relationship Id="rId29" Type="http://schemas.openxmlformats.org/officeDocument/2006/relationships/slideLayout" Target="../slideLayouts/slideLayout42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24" Type="http://schemas.openxmlformats.org/officeDocument/2006/relationships/slideLayout" Target="../slideLayouts/slideLayout37.xml"/><Relationship Id="rId32" Type="http://schemas.openxmlformats.org/officeDocument/2006/relationships/slideLayout" Target="../slideLayouts/slideLayout45.xml"/><Relationship Id="rId37" Type="http://schemas.openxmlformats.org/officeDocument/2006/relationships/slideLayout" Target="../slideLayouts/slideLayout50.xml"/><Relationship Id="rId40" Type="http://schemas.openxmlformats.org/officeDocument/2006/relationships/theme" Target="../theme/theme2.xml"/><Relationship Id="rId5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8.xml"/><Relationship Id="rId23" Type="http://schemas.openxmlformats.org/officeDocument/2006/relationships/slideLayout" Target="../slideLayouts/slideLayout36.xml"/><Relationship Id="rId28" Type="http://schemas.openxmlformats.org/officeDocument/2006/relationships/slideLayout" Target="../slideLayouts/slideLayout41.xml"/><Relationship Id="rId36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23.xml"/><Relationship Id="rId19" Type="http://schemas.openxmlformats.org/officeDocument/2006/relationships/slideLayout" Target="../slideLayouts/slideLayout32.xml"/><Relationship Id="rId31" Type="http://schemas.openxmlformats.org/officeDocument/2006/relationships/slideLayout" Target="../slideLayouts/slideLayout44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Relationship Id="rId22" Type="http://schemas.openxmlformats.org/officeDocument/2006/relationships/slideLayout" Target="../slideLayouts/slideLayout35.xml"/><Relationship Id="rId27" Type="http://schemas.openxmlformats.org/officeDocument/2006/relationships/slideLayout" Target="../slideLayouts/slideLayout40.xml"/><Relationship Id="rId30" Type="http://schemas.openxmlformats.org/officeDocument/2006/relationships/slideLayout" Target="../slideLayouts/slideLayout43.xml"/><Relationship Id="rId35" Type="http://schemas.openxmlformats.org/officeDocument/2006/relationships/slideLayout" Target="../slideLayouts/slideLayout48.xml"/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13" Type="http://schemas.openxmlformats.org/officeDocument/2006/relationships/slideLayout" Target="../slideLayouts/slideLayout65.xml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slideLayout" Target="../slideLayouts/slideLayout64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13" Type="http://schemas.openxmlformats.org/officeDocument/2006/relationships/slideLayout" Target="../slideLayouts/slideLayout78.xml"/><Relationship Id="rId3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2.xml"/><Relationship Id="rId12" Type="http://schemas.openxmlformats.org/officeDocument/2006/relationships/slideLayout" Target="../slideLayouts/slideLayout77.xml"/><Relationship Id="rId2" Type="http://schemas.openxmlformats.org/officeDocument/2006/relationships/slideLayout" Target="../slideLayouts/slideLayout67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slideLayout" Target="../slideLayouts/slideLayout76.xml"/><Relationship Id="rId5" Type="http://schemas.openxmlformats.org/officeDocument/2006/relationships/slideLayout" Target="../slideLayouts/slideLayout70.xml"/><Relationship Id="rId10" Type="http://schemas.openxmlformats.org/officeDocument/2006/relationships/slideLayout" Target="../slideLayouts/slideLayout75.xml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Relationship Id="rId14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1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1" y="1600206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1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6BC44D3-FE17-4D68-BAAA-7B41576A2D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0018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744" r:id="rId3"/>
    <p:sldLayoutId id="2147483721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1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1" y="1600206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1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>
                <a:latin typeface="+mn-lt"/>
              </a:defRPr>
            </a:lvl1pPr>
          </a:lstStyle>
          <a:p>
            <a:pPr>
              <a:defRPr/>
            </a:pPr>
            <a:fld id="{1F4E71FE-B311-402B-B875-700AAE172995}" type="slidenum">
              <a:rPr lang="en-US">
                <a:solidFill>
                  <a:srgbClr val="000000"/>
                </a:solidFill>
                <a:cs typeface="+mn-cs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84585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752" r:id="rId8"/>
    <p:sldLayoutId id="2147483751" r:id="rId9"/>
    <p:sldLayoutId id="2147483750" r:id="rId10"/>
    <p:sldLayoutId id="2147483749" r:id="rId11"/>
    <p:sldLayoutId id="2147483748" r:id="rId12"/>
    <p:sldLayoutId id="2147483747" r:id="rId13"/>
    <p:sldLayoutId id="2147483746" r:id="rId14"/>
    <p:sldLayoutId id="2147483742" r:id="rId15"/>
    <p:sldLayoutId id="2147483741" r:id="rId16"/>
    <p:sldLayoutId id="2147483740" r:id="rId17"/>
    <p:sldLayoutId id="2147483739" r:id="rId18"/>
    <p:sldLayoutId id="2147483738" r:id="rId19"/>
    <p:sldLayoutId id="2147483737" r:id="rId20"/>
    <p:sldLayoutId id="2147483736" r:id="rId21"/>
    <p:sldLayoutId id="2147483735" r:id="rId22"/>
    <p:sldLayoutId id="2147483734" r:id="rId23"/>
    <p:sldLayoutId id="2147483733" r:id="rId24"/>
    <p:sldLayoutId id="2147483732" r:id="rId25"/>
    <p:sldLayoutId id="2147483731" r:id="rId26"/>
    <p:sldLayoutId id="2147483730" r:id="rId27"/>
    <p:sldLayoutId id="2147483729" r:id="rId28"/>
    <p:sldLayoutId id="2147483728" r:id="rId29"/>
    <p:sldLayoutId id="2147483727" r:id="rId30"/>
    <p:sldLayoutId id="2147483726" r:id="rId31"/>
    <p:sldLayoutId id="2147483725" r:id="rId32"/>
    <p:sldLayoutId id="2147483724" r:id="rId33"/>
    <p:sldLayoutId id="2147483723" r:id="rId34"/>
    <p:sldLayoutId id="2147483692" r:id="rId35"/>
    <p:sldLayoutId id="2147483693" r:id="rId36"/>
    <p:sldLayoutId id="2147483694" r:id="rId37"/>
    <p:sldLayoutId id="2147483695" r:id="rId38"/>
    <p:sldLayoutId id="2147483753" r:id="rId39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E9FD93-8BE8-42EE-993C-44E80DCF351F}" type="datetimeFigureOut">
              <a:rPr lang="zh-CN" altLang="en-US" smtClean="0"/>
              <a:t>2023/1/15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FA2EBE-C0F0-452B-AD5C-74D94C8690E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534163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743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  <p:sldLayoutId id="2147483707" r:id="rId12"/>
    <p:sldLayoutId id="2147483708" r:id="rId13"/>
  </p:sldLayoutIdLst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A44453-0400-4C43-9976-0D03BD583E72}" type="datetimeFigureOut">
              <a:rPr lang="zh-CN" altLang="en-US" smtClean="0"/>
              <a:t>2023/1/15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23342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45" r:id="rId3"/>
    <p:sldLayoutId id="2147483722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  <p:sldLayoutId id="2147483719" r:id="rId12"/>
    <p:sldLayoutId id="2147483720" r:id="rId13"/>
  </p:sldLayoutIdLst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23.jfi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25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0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0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0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0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0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4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tags" Target="../tags/tag4.xml"/><Relationship Id="rId7" Type="http://schemas.openxmlformats.org/officeDocument/2006/relationships/image" Target="../media/image31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slideLayout" Target="../slideLayouts/slideLayout2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f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t="-2000" r="-4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711201" y="693063"/>
            <a:ext cx="10769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endParaRPr lang="vi-VN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6931E107-1FC2-4DEC-87AA-1B6DCD5CAA8E}"/>
              </a:ext>
            </a:extLst>
          </p:cNvPr>
          <p:cNvSpPr txBox="1"/>
          <p:nvPr/>
        </p:nvSpPr>
        <p:spPr>
          <a:xfrm>
            <a:off x="2406906" y="3241659"/>
            <a:ext cx="8122549" cy="2180085"/>
          </a:xfrm>
          <a:prstGeom prst="rect">
            <a:avLst/>
          </a:prstGeom>
          <a:noFill/>
        </p:spPr>
        <p:txBody>
          <a:bodyPr wrap="none" rtlCol="0">
            <a:prstTxWarp prst="textArchUp">
              <a:avLst/>
            </a:prstTxWarp>
            <a:spAutoFit/>
          </a:bodyPr>
          <a:lstStyle/>
          <a:p>
            <a:pPr algn="ctr"/>
            <a:r>
              <a:rPr lang="vi-VN" sz="7200" b="1" dirty="0" err="1">
                <a:solidFill>
                  <a:srgbClr val="FF0000"/>
                </a:solidFill>
                <a:latin typeface="#9Slide05 VL Fadilla" pitchFamily="2" charset="0"/>
              </a:rPr>
              <a:t>Chào</a:t>
            </a:r>
            <a:r>
              <a:rPr lang="vi-VN" sz="7200" b="1" dirty="0">
                <a:solidFill>
                  <a:srgbClr val="FF0000"/>
                </a:solidFill>
                <a:latin typeface="#9Slide05 VL Fadilla" pitchFamily="2" charset="0"/>
              </a:rPr>
              <a:t> </a:t>
            </a:r>
            <a:r>
              <a:rPr lang="vi-VN" sz="7200" b="1" dirty="0" err="1">
                <a:solidFill>
                  <a:srgbClr val="FF0000"/>
                </a:solidFill>
                <a:latin typeface="#9Slide05 VL Fadilla" pitchFamily="2" charset="0"/>
              </a:rPr>
              <a:t>mừng</a:t>
            </a:r>
            <a:r>
              <a:rPr lang="vi-VN" sz="7200" b="1" dirty="0">
                <a:solidFill>
                  <a:srgbClr val="FF0000"/>
                </a:solidFill>
                <a:latin typeface="#9Slide05 VL Fadilla" pitchFamily="2" charset="0"/>
              </a:rPr>
              <a:t> </a:t>
            </a:r>
            <a:r>
              <a:rPr lang="vi-VN" sz="7200" b="1" dirty="0" err="1">
                <a:solidFill>
                  <a:srgbClr val="FF0000"/>
                </a:solidFill>
                <a:latin typeface="#9Slide05 VL Fadilla" pitchFamily="2" charset="0"/>
              </a:rPr>
              <a:t>các</a:t>
            </a:r>
            <a:r>
              <a:rPr lang="vi-VN" sz="7200" b="1" dirty="0">
                <a:solidFill>
                  <a:srgbClr val="FF0000"/>
                </a:solidFill>
                <a:latin typeface="#9Slide05 VL Fadilla" pitchFamily="2" charset="0"/>
              </a:rPr>
              <a:t> con </a:t>
            </a:r>
            <a:r>
              <a:rPr lang="vi-VN" sz="7200" b="1" dirty="0" err="1">
                <a:solidFill>
                  <a:srgbClr val="FF0000"/>
                </a:solidFill>
                <a:latin typeface="#9Slide05 VL Fadilla" pitchFamily="2" charset="0"/>
              </a:rPr>
              <a:t>đến</a:t>
            </a:r>
            <a:r>
              <a:rPr lang="vi-VN" sz="7200" b="1" dirty="0">
                <a:solidFill>
                  <a:srgbClr val="FF0000"/>
                </a:solidFill>
                <a:latin typeface="#9Slide05 VL Fadilla" pitchFamily="2" charset="0"/>
              </a:rPr>
              <a:t> </a:t>
            </a:r>
            <a:r>
              <a:rPr lang="vi-VN" sz="7200" b="1" dirty="0" err="1">
                <a:solidFill>
                  <a:srgbClr val="FF0000"/>
                </a:solidFill>
                <a:latin typeface="#9Slide05 VL Fadilla" pitchFamily="2" charset="0"/>
              </a:rPr>
              <a:t>với</a:t>
            </a:r>
            <a:r>
              <a:rPr lang="vi-VN" sz="7200" b="1" dirty="0">
                <a:solidFill>
                  <a:srgbClr val="FF0000"/>
                </a:solidFill>
                <a:latin typeface="#9Slide05 VL Fadilla" pitchFamily="2" charset="0"/>
              </a:rPr>
              <a:t> </a:t>
            </a:r>
            <a:r>
              <a:rPr lang="vi-VN" sz="7200" b="1" dirty="0" err="1">
                <a:solidFill>
                  <a:srgbClr val="FF0000"/>
                </a:solidFill>
                <a:latin typeface="#9Slide05 VL Fadilla" pitchFamily="2" charset="0"/>
              </a:rPr>
              <a:t>tiết</a:t>
            </a:r>
            <a:r>
              <a:rPr lang="vi-VN" sz="7200" b="1" dirty="0">
                <a:solidFill>
                  <a:srgbClr val="FF0000"/>
                </a:solidFill>
                <a:latin typeface="#9Slide05 VL Fadilla" pitchFamily="2" charset="0"/>
              </a:rPr>
              <a:t> </a:t>
            </a:r>
            <a:r>
              <a:rPr lang="vi-VN" sz="7200" b="1" dirty="0" err="1">
                <a:solidFill>
                  <a:srgbClr val="FF0000"/>
                </a:solidFill>
                <a:latin typeface="#9Slide05 VL Fadilla" pitchFamily="2" charset="0"/>
              </a:rPr>
              <a:t>học</a:t>
            </a:r>
            <a:r>
              <a:rPr lang="vi-VN" sz="7200" b="1" dirty="0">
                <a:solidFill>
                  <a:srgbClr val="FF0000"/>
                </a:solidFill>
                <a:latin typeface="#9Slide05 VL Fadilla" pitchFamily="2" charset="0"/>
              </a:rPr>
              <a:t> </a:t>
            </a:r>
          </a:p>
          <a:p>
            <a:pPr algn="ctr"/>
            <a:r>
              <a:rPr lang="vi-VN" sz="7200" b="1" dirty="0" err="1">
                <a:solidFill>
                  <a:srgbClr val="FF0000"/>
                </a:solidFill>
                <a:latin typeface="#9Slide05 VL Fadilla" pitchFamily="2" charset="0"/>
              </a:rPr>
              <a:t>Toán</a:t>
            </a:r>
            <a:r>
              <a:rPr lang="vi-VN" sz="7200" b="1" dirty="0">
                <a:solidFill>
                  <a:srgbClr val="FF0000"/>
                </a:solidFill>
                <a:latin typeface="#9Slide05 VL Fadilla" pitchFamily="2" charset="0"/>
              </a:rPr>
              <a:t> – </a:t>
            </a:r>
            <a:r>
              <a:rPr lang="vi-VN" sz="7200" b="1" dirty="0" err="1">
                <a:solidFill>
                  <a:srgbClr val="FF0000"/>
                </a:solidFill>
                <a:latin typeface="#9Slide05 VL Fadilla" pitchFamily="2" charset="0"/>
              </a:rPr>
              <a:t>Lớp</a:t>
            </a:r>
            <a:r>
              <a:rPr lang="vi-VN" sz="7200" b="1" dirty="0">
                <a:solidFill>
                  <a:srgbClr val="FF0000"/>
                </a:solidFill>
                <a:latin typeface="#9Slide05 VL Fadilla" pitchFamily="2" charset="0"/>
              </a:rPr>
              <a:t> 4</a:t>
            </a:r>
            <a:endParaRPr lang="en-US" sz="7200" b="1" dirty="0">
              <a:solidFill>
                <a:srgbClr val="FF0000"/>
              </a:solidFill>
              <a:latin typeface="#9Slide05 VL Fadill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117994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5527116"/>
            <a:ext cx="12263120" cy="1330884"/>
            <a:chOff x="0" y="5527116"/>
            <a:chExt cx="12263120" cy="1330884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527116"/>
              <a:ext cx="6228080" cy="1330884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35040" y="5527116"/>
              <a:ext cx="6228080" cy="1330884"/>
            </a:xfrm>
            <a:prstGeom prst="rect">
              <a:avLst/>
            </a:prstGeom>
          </p:spPr>
        </p:pic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349802">
            <a:off x="-110696" y="2568"/>
            <a:ext cx="1176431" cy="122519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718005">
            <a:off x="11083321" y="48693"/>
            <a:ext cx="1176431" cy="1225195"/>
          </a:xfrm>
          <a:prstGeom prst="rect">
            <a:avLst/>
          </a:prstGeom>
        </p:spPr>
      </p:pic>
      <p:sp>
        <p:nvSpPr>
          <p:cNvPr id="18" name="Rectangle 10">
            <a:extLst>
              <a:ext uri="{FF2B5EF4-FFF2-40B4-BE49-F238E27FC236}">
                <a16:creationId xmlns:a16="http://schemas.microsoft.com/office/drawing/2014/main" xmlns="" id="{7B33ED3C-3FEE-49BC-B125-7353487159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3855" y="1456667"/>
            <a:ext cx="4285705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en-US" sz="4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1178270" y="1246134"/>
            <a:ext cx="2738248" cy="2857520"/>
          </a:xfrm>
          <a:prstGeom prst="rect">
            <a:avLst/>
          </a:prstGeom>
          <a:solidFill>
            <a:srgbClr val="92D05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5" name="TextBox 34"/>
          <p:cNvSpPr txBox="1"/>
          <p:nvPr/>
        </p:nvSpPr>
        <p:spPr>
          <a:xfrm>
            <a:off x="4799154" y="1246134"/>
            <a:ext cx="599776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Diện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vuông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: 1</a:t>
            </a:r>
            <a:r>
              <a:rPr lang="vi-VN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km</a:t>
            </a:r>
            <a:r>
              <a:rPr lang="en-US" sz="2800" b="1" baseline="30000" dirty="0" smtClean="0">
                <a:latin typeface="Times New Roman" pitchFamily="18" charset="0"/>
                <a:cs typeface="Times New Roman" pitchFamily="18" charset="0"/>
              </a:rPr>
              <a:t>2</a:t>
            </a:r>
            <a:endParaRPr lang="vi-VN" sz="2800" b="1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6" name="Group 35"/>
          <p:cNvGrpSpPr/>
          <p:nvPr/>
        </p:nvGrpSpPr>
        <p:grpSpPr>
          <a:xfrm>
            <a:off x="41265" y="1246134"/>
            <a:ext cx="928694" cy="2857519"/>
            <a:chOff x="285720" y="3643314"/>
            <a:chExt cx="928694" cy="2500330"/>
          </a:xfrm>
        </p:grpSpPr>
        <p:sp>
          <p:nvSpPr>
            <p:cNvPr id="37" name="TextBox 36"/>
            <p:cNvSpPr txBox="1"/>
            <p:nvPr/>
          </p:nvSpPr>
          <p:spPr>
            <a:xfrm>
              <a:off x="285720" y="4643446"/>
              <a:ext cx="928694" cy="4039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latin typeface="Times New Roman" pitchFamily="18" charset="0"/>
                  <a:cs typeface="Times New Roman" pitchFamily="18" charset="0"/>
                </a:rPr>
                <a:t>1 km</a:t>
              </a:r>
              <a:endParaRPr lang="vi-VN" sz="24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38" name="Straight Arrow Connector 37"/>
            <p:cNvCxnSpPr/>
            <p:nvPr/>
          </p:nvCxnSpPr>
          <p:spPr>
            <a:xfrm rot="5400000">
              <a:off x="-106395" y="4892685"/>
              <a:ext cx="2500330" cy="1588"/>
            </a:xfrm>
            <a:prstGeom prst="straightConnector1">
              <a:avLst/>
            </a:prstGeom>
            <a:ln w="38100">
              <a:headEnd type="arrow"/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9" name="TextBox 38"/>
          <p:cNvSpPr txBox="1"/>
          <p:nvPr/>
        </p:nvSpPr>
        <p:spPr>
          <a:xfrm>
            <a:off x="4799154" y="2139503"/>
            <a:ext cx="7477544" cy="1212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800" b="1" i="1" dirty="0" smtClean="0">
                <a:solidFill>
                  <a:srgbClr val="002F8E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b="1" i="1" dirty="0" err="1" smtClean="0">
                <a:solidFill>
                  <a:srgbClr val="002F8E"/>
                </a:solidFill>
                <a:latin typeface="Times New Roman" pitchFamily="18" charset="0"/>
                <a:cs typeface="Times New Roman" pitchFamily="18" charset="0"/>
              </a:rPr>
              <a:t>Ki</a:t>
            </a:r>
            <a:r>
              <a:rPr lang="en-US" sz="2800" b="1" i="1" dirty="0" smtClean="0">
                <a:solidFill>
                  <a:srgbClr val="002F8E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2800" b="1" i="1" dirty="0" err="1" smtClean="0">
                <a:solidFill>
                  <a:srgbClr val="002F8E"/>
                </a:solidFill>
                <a:latin typeface="Times New Roman" pitchFamily="18" charset="0"/>
                <a:cs typeface="Times New Roman" pitchFamily="18" charset="0"/>
              </a:rPr>
              <a:t>lô</a:t>
            </a:r>
            <a:r>
              <a:rPr lang="en-US" sz="2800" b="1" i="1" dirty="0" smtClean="0">
                <a:solidFill>
                  <a:srgbClr val="002F8E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2800" b="1" i="1" dirty="0" err="1" smtClean="0">
                <a:solidFill>
                  <a:srgbClr val="002F8E"/>
                </a:solidFill>
                <a:latin typeface="Times New Roman" pitchFamily="18" charset="0"/>
                <a:cs typeface="Times New Roman" pitchFamily="18" charset="0"/>
              </a:rPr>
              <a:t>mét</a:t>
            </a:r>
            <a:r>
              <a:rPr lang="en-US" sz="2800" b="1" i="1" dirty="0" smtClean="0">
                <a:solidFill>
                  <a:srgbClr val="002F8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002F8E"/>
                </a:solidFill>
                <a:latin typeface="Times New Roman" pitchFamily="18" charset="0"/>
                <a:cs typeface="Times New Roman" pitchFamily="18" charset="0"/>
              </a:rPr>
              <a:t>vuông</a:t>
            </a:r>
            <a:r>
              <a:rPr lang="en-US" sz="2800" b="1" i="1" dirty="0" smtClean="0">
                <a:solidFill>
                  <a:srgbClr val="002F8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002F8E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b="1" i="1" dirty="0" smtClean="0">
                <a:solidFill>
                  <a:srgbClr val="002F8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002F8E"/>
                </a:solidFill>
                <a:latin typeface="Times New Roman" pitchFamily="18" charset="0"/>
                <a:cs typeface="Times New Roman" pitchFamily="18" charset="0"/>
              </a:rPr>
              <a:t>diện</a:t>
            </a:r>
            <a:r>
              <a:rPr lang="en-US" sz="2800" b="1" i="1" dirty="0" smtClean="0">
                <a:solidFill>
                  <a:srgbClr val="002F8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002F8E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2800" b="1" i="1" dirty="0" smtClean="0">
                <a:solidFill>
                  <a:srgbClr val="002F8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002F8E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i="1" dirty="0" smtClean="0">
                <a:solidFill>
                  <a:srgbClr val="002F8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002F8E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b="1" i="1" dirty="0" smtClean="0">
                <a:solidFill>
                  <a:srgbClr val="002F8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002F8E"/>
                </a:solidFill>
                <a:latin typeface="Times New Roman" pitchFamily="18" charset="0"/>
                <a:cs typeface="Times New Roman" pitchFamily="18" charset="0"/>
              </a:rPr>
              <a:t>vuông</a:t>
            </a:r>
            <a:r>
              <a:rPr lang="en-US" sz="2800" b="1" i="1" dirty="0" smtClean="0">
                <a:solidFill>
                  <a:srgbClr val="002F8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002F8E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i="1" dirty="0" smtClean="0">
                <a:solidFill>
                  <a:srgbClr val="002F8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002F8E"/>
                </a:solidFill>
                <a:latin typeface="Times New Roman" pitchFamily="18" charset="0"/>
                <a:cs typeface="Times New Roman" pitchFamily="18" charset="0"/>
              </a:rPr>
              <a:t>cạnh</a:t>
            </a:r>
            <a:r>
              <a:rPr lang="en-US" sz="2800" b="1" i="1" dirty="0" smtClean="0">
                <a:solidFill>
                  <a:srgbClr val="002F8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002F8E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800" b="1" i="1" dirty="0" smtClean="0">
                <a:solidFill>
                  <a:srgbClr val="002F8E"/>
                </a:solidFill>
                <a:latin typeface="Times New Roman" pitchFamily="18" charset="0"/>
                <a:cs typeface="Times New Roman" pitchFamily="18" charset="0"/>
              </a:rPr>
              <a:t> 1km.</a:t>
            </a:r>
            <a:endParaRPr lang="vi-VN" sz="2800" b="1" i="1" dirty="0">
              <a:solidFill>
                <a:srgbClr val="002F8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4799153" y="3593201"/>
            <a:ext cx="63676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Ki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lô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mét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vuông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tắt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km</a:t>
            </a:r>
            <a:r>
              <a:rPr lang="en-US" sz="32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vi-VN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2047328" y="2340650"/>
            <a:ext cx="11484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1 km</a:t>
            </a:r>
            <a:r>
              <a:rPr lang="en-US" sz="2800" b="1" baseline="30000" dirty="0" smtClean="0">
                <a:latin typeface="Times New Roman" pitchFamily="18" charset="0"/>
                <a:cs typeface="Times New Roman" pitchFamily="18" charset="0"/>
              </a:rPr>
              <a:t>2</a:t>
            </a:r>
            <a:endParaRPr lang="vi-VN" sz="28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662128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33" grpId="0" animBg="1"/>
      <p:bldP spid="35" grpId="0"/>
      <p:bldP spid="39" grpId="0"/>
      <p:bldP spid="40" grpId="0"/>
      <p:bldP spid="4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5527116"/>
            <a:ext cx="12263120" cy="1330884"/>
            <a:chOff x="0" y="5527116"/>
            <a:chExt cx="12263120" cy="1330884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527116"/>
              <a:ext cx="6228080" cy="1330884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35040" y="5527116"/>
              <a:ext cx="6228080" cy="1330884"/>
            </a:xfrm>
            <a:prstGeom prst="rect">
              <a:avLst/>
            </a:prstGeom>
          </p:spPr>
        </p:pic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349802">
            <a:off x="-110696" y="2568"/>
            <a:ext cx="1176431" cy="122519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718005">
            <a:off x="11083321" y="48693"/>
            <a:ext cx="1176431" cy="1225195"/>
          </a:xfrm>
          <a:prstGeom prst="rect">
            <a:avLst/>
          </a:prstGeom>
        </p:spPr>
      </p:pic>
      <p:sp>
        <p:nvSpPr>
          <p:cNvPr id="14" name="AutoShape 30">
            <a:extLst>
              <a:ext uri="{FF2B5EF4-FFF2-40B4-BE49-F238E27FC236}">
                <a16:creationId xmlns:a16="http://schemas.microsoft.com/office/drawing/2014/main" xmlns="" id="{A083E5F4-9E7A-4E64-AA8E-E00AE0889925}"/>
              </a:ext>
            </a:extLst>
          </p:cNvPr>
          <p:cNvSpPr>
            <a:spLocks noChangeArrowheads="1"/>
          </p:cNvSpPr>
          <p:nvPr/>
        </p:nvSpPr>
        <p:spPr bwMode="auto">
          <a:xfrm rot="1859385">
            <a:off x="8658019" y="1155838"/>
            <a:ext cx="42862" cy="330200"/>
          </a:xfrm>
          <a:prstGeom prst="flowChartMagneticDisk">
            <a:avLst/>
          </a:pr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vi-VN" altLang="en-US" sz="360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AutoShape 30">
            <a:extLst>
              <a:ext uri="{FF2B5EF4-FFF2-40B4-BE49-F238E27FC236}">
                <a16:creationId xmlns:a16="http://schemas.microsoft.com/office/drawing/2014/main" xmlns="" id="{53935E77-4145-44A4-925A-3CC7B0C8DBB3}"/>
              </a:ext>
            </a:extLst>
          </p:cNvPr>
          <p:cNvSpPr>
            <a:spLocks noChangeArrowheads="1"/>
          </p:cNvSpPr>
          <p:nvPr/>
        </p:nvSpPr>
        <p:spPr bwMode="auto">
          <a:xfrm rot="1859385">
            <a:off x="8886619" y="3054212"/>
            <a:ext cx="42862" cy="330200"/>
          </a:xfrm>
          <a:prstGeom prst="flowChartMagneticDisk">
            <a:avLst/>
          </a:pr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vi-VN" altLang="en-US" sz="360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379364" y="2576957"/>
            <a:ext cx="6572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vi-VN" dirty="0"/>
          </a:p>
        </p:txBody>
      </p:sp>
      <p:sp>
        <p:nvSpPr>
          <p:cNvPr id="20" name="Cloud Callout 19"/>
          <p:cNvSpPr/>
          <p:nvPr/>
        </p:nvSpPr>
        <p:spPr>
          <a:xfrm>
            <a:off x="6113438" y="43460"/>
            <a:ext cx="4000528" cy="2571768"/>
          </a:xfrm>
          <a:prstGeom prst="cloudCallout">
            <a:avLst/>
          </a:prstGeom>
          <a:solidFill>
            <a:srgbClr val="FFCCFF"/>
          </a:solidFill>
          <a:ln>
            <a:solidFill>
              <a:schemeClr val="bg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ki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lô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mét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nhiêu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mét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vi-VN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736554" y="1076759"/>
            <a:ext cx="2738248" cy="2857520"/>
          </a:xfrm>
          <a:prstGeom prst="rect">
            <a:avLst/>
          </a:prstGeom>
          <a:solidFill>
            <a:srgbClr val="92D05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grpSp>
        <p:nvGrpSpPr>
          <p:cNvPr id="22" name="Group 21"/>
          <p:cNvGrpSpPr/>
          <p:nvPr/>
        </p:nvGrpSpPr>
        <p:grpSpPr>
          <a:xfrm>
            <a:off x="1736554" y="4110916"/>
            <a:ext cx="2738248" cy="473114"/>
            <a:chOff x="785786" y="6032941"/>
            <a:chExt cx="2738248" cy="473114"/>
          </a:xfrm>
        </p:grpSpPr>
        <p:sp>
          <p:nvSpPr>
            <p:cNvPr id="24" name="TextBox 23"/>
            <p:cNvSpPr txBox="1"/>
            <p:nvPr/>
          </p:nvSpPr>
          <p:spPr>
            <a:xfrm>
              <a:off x="1583406" y="6044390"/>
              <a:ext cx="11430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latin typeface="Times New Roman" pitchFamily="18" charset="0"/>
                  <a:cs typeface="Times New Roman" pitchFamily="18" charset="0"/>
                </a:rPr>
                <a:t>1000 m</a:t>
              </a:r>
              <a:endParaRPr lang="vi-VN" sz="24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25" name="Straight Arrow Connector 24"/>
            <p:cNvCxnSpPr/>
            <p:nvPr/>
          </p:nvCxnSpPr>
          <p:spPr>
            <a:xfrm>
              <a:off x="785786" y="6032941"/>
              <a:ext cx="2738248" cy="1"/>
            </a:xfrm>
            <a:prstGeom prst="straightConnector1">
              <a:avLst/>
            </a:prstGeom>
            <a:ln w="38100">
              <a:headEnd type="arrow"/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6" name="TextBox 25"/>
          <p:cNvSpPr txBox="1"/>
          <p:nvPr/>
        </p:nvSpPr>
        <p:spPr>
          <a:xfrm>
            <a:off x="8008479" y="2834005"/>
            <a:ext cx="4357718" cy="10046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  <a:buFontTx/>
              <a:buChar char="-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Diện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vuông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>
              <a:lnSpc>
                <a:spcPct val="130000"/>
              </a:lnSpc>
            </a:pP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1000 x 1000 = 1 000 000 (m</a:t>
            </a:r>
            <a:r>
              <a:rPr lang="en-US" sz="2400" b="1" baseline="30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)</a:t>
            </a:r>
            <a:endParaRPr lang="vi-VN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5889229" y="4238502"/>
            <a:ext cx="4224737" cy="714380"/>
          </a:xfrm>
          <a:prstGeom prst="rect">
            <a:avLst/>
          </a:prstGeom>
          <a:solidFill>
            <a:srgbClr val="FFFF00"/>
          </a:solidFill>
          <a:ln>
            <a:solidFill>
              <a:srgbClr val="FF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 km</a:t>
            </a:r>
            <a:r>
              <a:rPr lang="en-US" sz="3200" b="1" baseline="30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= 1 000 000 m</a:t>
            </a:r>
            <a:r>
              <a:rPr lang="en-US" sz="3200" b="1" baseline="30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vi-VN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731743" y="1064199"/>
            <a:ext cx="828135" cy="2857520"/>
            <a:chOff x="195764" y="3337908"/>
            <a:chExt cx="978705" cy="3846662"/>
          </a:xfrm>
        </p:grpSpPr>
        <p:sp>
          <p:nvSpPr>
            <p:cNvPr id="37" name="TextBox 36"/>
            <p:cNvSpPr txBox="1"/>
            <p:nvPr/>
          </p:nvSpPr>
          <p:spPr>
            <a:xfrm>
              <a:off x="195764" y="4898289"/>
              <a:ext cx="928694" cy="5800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b="1" dirty="0" smtClean="0">
                  <a:latin typeface="Times New Roman" pitchFamily="18" charset="0"/>
                  <a:cs typeface="Times New Roman" pitchFamily="18" charset="0"/>
                </a:rPr>
                <a:t>1 km</a:t>
              </a:r>
              <a:endParaRPr lang="vi-VN" sz="22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39" name="Straight Arrow Connector 38"/>
            <p:cNvCxnSpPr/>
            <p:nvPr/>
          </p:nvCxnSpPr>
          <p:spPr>
            <a:xfrm flipH="1">
              <a:off x="1152638" y="3337908"/>
              <a:ext cx="21831" cy="3846662"/>
            </a:xfrm>
            <a:prstGeom prst="straightConnector1">
              <a:avLst/>
            </a:prstGeom>
            <a:ln w="38100">
              <a:headEnd type="arrow"/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0" name="TextBox 39"/>
          <p:cNvSpPr txBox="1"/>
          <p:nvPr/>
        </p:nvSpPr>
        <p:spPr>
          <a:xfrm>
            <a:off x="4552452" y="3079493"/>
            <a:ext cx="3399208" cy="584775"/>
          </a:xfrm>
          <a:prstGeom prst="rect">
            <a:avLst/>
          </a:prstGeom>
          <a:solidFill>
            <a:srgbClr val="FFFF00"/>
          </a:solidFill>
          <a:ln>
            <a:solidFill>
              <a:srgbClr val="FFFF99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1 km = 1000 m</a:t>
            </a:r>
            <a:endParaRPr lang="vi-VN" sz="32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662128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0" grpId="1" animBg="1"/>
      <p:bldP spid="26" grpId="0"/>
      <p:bldP spid="27" grpId="0" animBg="1"/>
      <p:bldP spid="4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2"/>
          <p:cNvSpPr txBox="1">
            <a:spLocks noChangeArrowheads="1"/>
          </p:cNvSpPr>
          <p:nvPr/>
        </p:nvSpPr>
        <p:spPr bwMode="auto">
          <a:xfrm>
            <a:off x="711201" y="533409"/>
            <a:ext cx="10769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endParaRPr lang="vi-VN">
              <a:solidFill>
                <a:srgbClr val="000000"/>
              </a:solidFill>
              <a:latin typeface="Arial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0" y="5527116"/>
            <a:ext cx="12263120" cy="1330884"/>
            <a:chOff x="0" y="5527116"/>
            <a:chExt cx="12263120" cy="1330884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527116"/>
              <a:ext cx="6228080" cy="1330884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35040" y="5527116"/>
              <a:ext cx="6228080" cy="1330884"/>
            </a:xfrm>
            <a:prstGeom prst="rect">
              <a:avLst/>
            </a:prstGeom>
          </p:spPr>
        </p:pic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349802">
            <a:off x="-110696" y="2568"/>
            <a:ext cx="1176431" cy="122519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718005">
            <a:off x="11083321" y="48693"/>
            <a:ext cx="1176431" cy="1225195"/>
          </a:xfrm>
          <a:prstGeom prst="rect">
            <a:avLst/>
          </a:prstGeom>
        </p:spPr>
      </p:pic>
      <p:sp>
        <p:nvSpPr>
          <p:cNvPr id="13" name="Text Box 90"/>
          <p:cNvSpPr txBox="1">
            <a:spLocks noChangeArrowheads="1"/>
          </p:cNvSpPr>
          <p:nvPr/>
        </p:nvSpPr>
        <p:spPr bwMode="auto">
          <a:xfrm>
            <a:off x="3637282" y="3992922"/>
            <a:ext cx="1828801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endParaRPr lang="en-US" sz="4000">
              <a:latin typeface=".VnTime" pitchFamily="34" charset="0"/>
            </a:endParaRPr>
          </a:p>
        </p:txBody>
      </p:sp>
      <p:sp>
        <p:nvSpPr>
          <p:cNvPr id="18" name="Rectangle 10">
            <a:extLst>
              <a:ext uri="{FF2B5EF4-FFF2-40B4-BE49-F238E27FC236}">
                <a16:creationId xmlns:a16="http://schemas.microsoft.com/office/drawing/2014/main" xmlns="" id="{7B33ED3C-3FEE-49BC-B125-7353487159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3855" y="1456667"/>
            <a:ext cx="4285705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en-US" sz="4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469293" y="434110"/>
            <a:ext cx="9513455" cy="47752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vi-VN" sz="32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Để đo diện tích lớn như diện tích một thành phố, một khu rừng hay một vùng </a:t>
            </a:r>
            <a:r>
              <a:rPr lang="en-US" altLang="en-US" sz="3200" b="1" kern="0" dirty="0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</a:t>
            </a:r>
            <a:r>
              <a:rPr lang="vi-VN" altLang="en-US" sz="3200" b="1" kern="0" dirty="0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iển... người ta thường dùng đơn vị: </a:t>
            </a:r>
            <a:r>
              <a:rPr lang="vi-VN" altLang="en-US" sz="3200" b="1" i="1" kern="0" dirty="0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ki – lô – mét vuông</a:t>
            </a:r>
            <a:r>
              <a:rPr lang="vi-VN" altLang="en-US" sz="3200" b="1" kern="0" dirty="0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vi-VN" sz="3200" b="1" kern="0" dirty="0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Ki – lô – mét vuông là diện tích của hình vuông có cạnh dài 1km.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vi-VN" sz="3200" b="1" kern="0" dirty="0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Ki – lô – mét vuông viết tắt là </a:t>
            </a:r>
            <a:r>
              <a:rPr lang="en-US" alt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km</a:t>
            </a:r>
            <a:r>
              <a:rPr lang="en-US" altLang="en-US" sz="3200" b="1" baseline="30000" dirty="0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</a:t>
            </a:r>
            <a:r>
              <a:rPr lang="vi-VN" alt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vi-VN" sz="32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1 </a:t>
            </a:r>
            <a:r>
              <a:rPr lang="en-US" alt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km</a:t>
            </a:r>
            <a:r>
              <a:rPr lang="en-US" altLang="en-US" sz="3200" b="1" baseline="30000" dirty="0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</a:t>
            </a:r>
            <a:r>
              <a:rPr lang="vi-VN" alt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= 1 000 000 </a:t>
            </a:r>
            <a:r>
              <a:rPr lang="en-US" alt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</a:t>
            </a:r>
            <a:r>
              <a:rPr lang="en-US" altLang="en-US" sz="3200" b="1" baseline="30000" dirty="0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</a:t>
            </a:r>
            <a:endParaRPr lang="vi-VN" altLang="en-US" sz="3200" b="1" baseline="30000" dirty="0" smtClean="0">
              <a:solidFill>
                <a:schemeClr val="tx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881534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-35560" y="5577201"/>
            <a:ext cx="12263120" cy="1330884"/>
            <a:chOff x="0" y="5527116"/>
            <a:chExt cx="12263120" cy="1330884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527116"/>
              <a:ext cx="6228080" cy="1330884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35040" y="5527116"/>
              <a:ext cx="6228080" cy="1330884"/>
            </a:xfrm>
            <a:prstGeom prst="rect">
              <a:avLst/>
            </a:prstGeom>
          </p:spPr>
        </p:pic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349802">
            <a:off x="-110696" y="2568"/>
            <a:ext cx="1176431" cy="122519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718005">
            <a:off x="11083321" y="48693"/>
            <a:ext cx="1176431" cy="1225195"/>
          </a:xfrm>
          <a:prstGeom prst="rect">
            <a:avLst/>
          </a:prstGeom>
        </p:spPr>
      </p:pic>
      <p:sp>
        <p:nvSpPr>
          <p:cNvPr id="13" name="Text Box 90"/>
          <p:cNvSpPr txBox="1">
            <a:spLocks noChangeArrowheads="1"/>
          </p:cNvSpPr>
          <p:nvPr/>
        </p:nvSpPr>
        <p:spPr bwMode="auto">
          <a:xfrm>
            <a:off x="3637282" y="3992922"/>
            <a:ext cx="1828801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.VnTime" pitchFamily="34" charset="0"/>
              <a:ea typeface="+mn-ea"/>
              <a:cs typeface="Arial" charset="0"/>
            </a:endParaRPr>
          </a:p>
        </p:txBody>
      </p:sp>
      <p:sp>
        <p:nvSpPr>
          <p:cNvPr id="18" name="Rectangle 10">
            <a:extLst>
              <a:ext uri="{FF2B5EF4-FFF2-40B4-BE49-F238E27FC236}">
                <a16:creationId xmlns:a16="http://schemas.microsoft.com/office/drawing/2014/main" xmlns="" id="{7B33ED3C-3FEE-49BC-B125-7353487159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3855" y="1456667"/>
            <a:ext cx="4285705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0" name="Text Box 6"/>
          <p:cNvSpPr txBox="1">
            <a:spLocks noChangeArrowheads="1"/>
          </p:cNvSpPr>
          <p:nvPr/>
        </p:nvSpPr>
        <p:spPr bwMode="auto">
          <a:xfrm>
            <a:off x="1051603" y="5299866"/>
            <a:ext cx="989575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Nội (theo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r>
              <a:rPr lang="vi-VN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21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3.358,6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km</a:t>
            </a:r>
            <a:r>
              <a:rPr lang="en-US" altLang="en-US" sz="28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3" name="plant"/>
          <p:cNvSpPr>
            <a:spLocks noEditPoints="1" noChangeArrowheads="1"/>
          </p:cNvSpPr>
          <p:nvPr/>
        </p:nvSpPr>
        <p:spPr bwMode="auto">
          <a:xfrm>
            <a:off x="0" y="6477000"/>
            <a:ext cx="3324225" cy="76200"/>
          </a:xfrm>
          <a:custGeom>
            <a:avLst/>
            <a:gdLst>
              <a:gd name="T0" fmla="*/ 0 w 21600"/>
              <a:gd name="T1" fmla="*/ 0 h 21600"/>
              <a:gd name="T2" fmla="*/ 2147483646 w 21600"/>
              <a:gd name="T3" fmla="*/ 0 h 21600"/>
              <a:gd name="T4" fmla="*/ 2147483646 w 21600"/>
              <a:gd name="T5" fmla="*/ 0 h 21600"/>
              <a:gd name="T6" fmla="*/ 2147483646 w 21600"/>
              <a:gd name="T7" fmla="*/ 20817586 h 21600"/>
              <a:gd name="T8" fmla="*/ 2147483646 w 21600"/>
              <a:gd name="T9" fmla="*/ 41635310 h 21600"/>
              <a:gd name="T10" fmla="*/ 2147483646 w 21600"/>
              <a:gd name="T11" fmla="*/ 41635310 h 21600"/>
              <a:gd name="T12" fmla="*/ 0 w 21600"/>
              <a:gd name="T13" fmla="*/ 41635310 h 21600"/>
              <a:gd name="T14" fmla="*/ 0 w 21600"/>
              <a:gd name="T15" fmla="*/ 20817586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7100 w 21600"/>
              <a:gd name="T25" fmla="*/ 10092 h 21600"/>
              <a:gd name="T26" fmla="*/ 14545 w 21600"/>
              <a:gd name="T27" fmla="*/ 13573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9368" y="9002"/>
                </a:moveTo>
                <a:lnTo>
                  <a:pt x="9254" y="8422"/>
                </a:lnTo>
                <a:lnTo>
                  <a:pt x="9139" y="7935"/>
                </a:lnTo>
                <a:lnTo>
                  <a:pt x="8819" y="7355"/>
                </a:lnTo>
                <a:lnTo>
                  <a:pt x="8475" y="6728"/>
                </a:lnTo>
                <a:lnTo>
                  <a:pt x="8040" y="6287"/>
                </a:lnTo>
                <a:lnTo>
                  <a:pt x="7421" y="5707"/>
                </a:lnTo>
                <a:lnTo>
                  <a:pt x="6574" y="5429"/>
                </a:lnTo>
                <a:lnTo>
                  <a:pt x="5452" y="5313"/>
                </a:lnTo>
                <a:lnTo>
                  <a:pt x="4856" y="5220"/>
                </a:lnTo>
                <a:lnTo>
                  <a:pt x="4169" y="5220"/>
                </a:lnTo>
                <a:lnTo>
                  <a:pt x="3665" y="5104"/>
                </a:lnTo>
                <a:lnTo>
                  <a:pt x="3001" y="4872"/>
                </a:lnTo>
                <a:lnTo>
                  <a:pt x="2497" y="4756"/>
                </a:lnTo>
                <a:lnTo>
                  <a:pt x="2062" y="4408"/>
                </a:lnTo>
                <a:lnTo>
                  <a:pt x="1603" y="4083"/>
                </a:lnTo>
                <a:lnTo>
                  <a:pt x="1283" y="3689"/>
                </a:lnTo>
                <a:lnTo>
                  <a:pt x="1283" y="4315"/>
                </a:lnTo>
                <a:lnTo>
                  <a:pt x="1489" y="5104"/>
                </a:lnTo>
                <a:lnTo>
                  <a:pt x="1832" y="6055"/>
                </a:lnTo>
                <a:lnTo>
                  <a:pt x="2382" y="6914"/>
                </a:lnTo>
                <a:lnTo>
                  <a:pt x="2680" y="7471"/>
                </a:lnTo>
                <a:lnTo>
                  <a:pt x="3115" y="7935"/>
                </a:lnTo>
                <a:lnTo>
                  <a:pt x="3573" y="8213"/>
                </a:lnTo>
                <a:lnTo>
                  <a:pt x="4077" y="8654"/>
                </a:lnTo>
                <a:lnTo>
                  <a:pt x="4627" y="9002"/>
                </a:lnTo>
                <a:lnTo>
                  <a:pt x="5245" y="9234"/>
                </a:lnTo>
                <a:lnTo>
                  <a:pt x="6024" y="9443"/>
                </a:lnTo>
                <a:lnTo>
                  <a:pt x="6757" y="9628"/>
                </a:lnTo>
                <a:lnTo>
                  <a:pt x="5177" y="10069"/>
                </a:lnTo>
                <a:lnTo>
                  <a:pt x="3963" y="10649"/>
                </a:lnTo>
                <a:lnTo>
                  <a:pt x="3344" y="11044"/>
                </a:lnTo>
                <a:lnTo>
                  <a:pt x="2886" y="11600"/>
                </a:lnTo>
                <a:lnTo>
                  <a:pt x="2497" y="12041"/>
                </a:lnTo>
                <a:lnTo>
                  <a:pt x="1947" y="12343"/>
                </a:lnTo>
                <a:lnTo>
                  <a:pt x="1168" y="12668"/>
                </a:lnTo>
                <a:lnTo>
                  <a:pt x="0" y="12900"/>
                </a:lnTo>
                <a:lnTo>
                  <a:pt x="435" y="13248"/>
                </a:lnTo>
                <a:lnTo>
                  <a:pt x="779" y="13456"/>
                </a:lnTo>
                <a:lnTo>
                  <a:pt x="1283" y="13642"/>
                </a:lnTo>
                <a:lnTo>
                  <a:pt x="1718" y="13758"/>
                </a:lnTo>
                <a:lnTo>
                  <a:pt x="2680" y="13851"/>
                </a:lnTo>
                <a:lnTo>
                  <a:pt x="3573" y="13758"/>
                </a:lnTo>
                <a:lnTo>
                  <a:pt x="4512" y="13526"/>
                </a:lnTo>
                <a:lnTo>
                  <a:pt x="5360" y="13248"/>
                </a:lnTo>
                <a:lnTo>
                  <a:pt x="6139" y="12900"/>
                </a:lnTo>
                <a:lnTo>
                  <a:pt x="6757" y="12552"/>
                </a:lnTo>
                <a:lnTo>
                  <a:pt x="6459" y="13132"/>
                </a:lnTo>
                <a:lnTo>
                  <a:pt x="6139" y="13642"/>
                </a:lnTo>
                <a:lnTo>
                  <a:pt x="5910" y="14199"/>
                </a:lnTo>
                <a:lnTo>
                  <a:pt x="5681" y="14663"/>
                </a:lnTo>
                <a:lnTo>
                  <a:pt x="5681" y="15150"/>
                </a:lnTo>
                <a:lnTo>
                  <a:pt x="5681" y="15730"/>
                </a:lnTo>
                <a:lnTo>
                  <a:pt x="5681" y="16241"/>
                </a:lnTo>
                <a:lnTo>
                  <a:pt x="5795" y="16913"/>
                </a:lnTo>
                <a:lnTo>
                  <a:pt x="5910" y="17586"/>
                </a:lnTo>
                <a:lnTo>
                  <a:pt x="5910" y="18213"/>
                </a:lnTo>
                <a:lnTo>
                  <a:pt x="5795" y="18885"/>
                </a:lnTo>
                <a:lnTo>
                  <a:pt x="5566" y="19396"/>
                </a:lnTo>
                <a:lnTo>
                  <a:pt x="5245" y="19976"/>
                </a:lnTo>
                <a:lnTo>
                  <a:pt x="4971" y="20370"/>
                </a:lnTo>
                <a:lnTo>
                  <a:pt x="4512" y="20811"/>
                </a:lnTo>
                <a:lnTo>
                  <a:pt x="4077" y="21043"/>
                </a:lnTo>
                <a:lnTo>
                  <a:pt x="5177" y="20927"/>
                </a:lnTo>
                <a:lnTo>
                  <a:pt x="6253" y="20486"/>
                </a:lnTo>
                <a:lnTo>
                  <a:pt x="7421" y="19976"/>
                </a:lnTo>
                <a:lnTo>
                  <a:pt x="8361" y="19187"/>
                </a:lnTo>
                <a:lnTo>
                  <a:pt x="8819" y="18769"/>
                </a:lnTo>
                <a:lnTo>
                  <a:pt x="9139" y="18213"/>
                </a:lnTo>
                <a:lnTo>
                  <a:pt x="9437" y="17772"/>
                </a:lnTo>
                <a:lnTo>
                  <a:pt x="9643" y="17261"/>
                </a:lnTo>
                <a:lnTo>
                  <a:pt x="9872" y="16681"/>
                </a:lnTo>
                <a:lnTo>
                  <a:pt x="9872" y="16171"/>
                </a:lnTo>
                <a:lnTo>
                  <a:pt x="9872" y="15614"/>
                </a:lnTo>
                <a:lnTo>
                  <a:pt x="9758" y="15057"/>
                </a:lnTo>
                <a:lnTo>
                  <a:pt x="10216" y="15498"/>
                </a:lnTo>
                <a:lnTo>
                  <a:pt x="10537" y="16241"/>
                </a:lnTo>
                <a:lnTo>
                  <a:pt x="10834" y="17145"/>
                </a:lnTo>
                <a:lnTo>
                  <a:pt x="11041" y="18213"/>
                </a:lnTo>
                <a:lnTo>
                  <a:pt x="11155" y="19187"/>
                </a:lnTo>
                <a:lnTo>
                  <a:pt x="11155" y="20185"/>
                </a:lnTo>
                <a:lnTo>
                  <a:pt x="11155" y="20579"/>
                </a:lnTo>
                <a:lnTo>
                  <a:pt x="11041" y="21043"/>
                </a:lnTo>
                <a:lnTo>
                  <a:pt x="10926" y="21391"/>
                </a:lnTo>
                <a:lnTo>
                  <a:pt x="10766" y="21600"/>
                </a:lnTo>
                <a:lnTo>
                  <a:pt x="11499" y="21484"/>
                </a:lnTo>
                <a:lnTo>
                  <a:pt x="12323" y="21043"/>
                </a:lnTo>
                <a:lnTo>
                  <a:pt x="13102" y="20370"/>
                </a:lnTo>
                <a:lnTo>
                  <a:pt x="13606" y="19628"/>
                </a:lnTo>
                <a:lnTo>
                  <a:pt x="13950" y="19071"/>
                </a:lnTo>
                <a:lnTo>
                  <a:pt x="14064" y="18677"/>
                </a:lnTo>
                <a:lnTo>
                  <a:pt x="14179" y="18097"/>
                </a:lnTo>
                <a:lnTo>
                  <a:pt x="14293" y="17586"/>
                </a:lnTo>
                <a:lnTo>
                  <a:pt x="14179" y="16913"/>
                </a:lnTo>
                <a:lnTo>
                  <a:pt x="14064" y="16241"/>
                </a:lnTo>
                <a:lnTo>
                  <a:pt x="13835" y="15614"/>
                </a:lnTo>
                <a:lnTo>
                  <a:pt x="13560" y="14872"/>
                </a:lnTo>
                <a:lnTo>
                  <a:pt x="13950" y="14941"/>
                </a:lnTo>
                <a:lnTo>
                  <a:pt x="14408" y="15150"/>
                </a:lnTo>
                <a:lnTo>
                  <a:pt x="14843" y="15266"/>
                </a:lnTo>
                <a:lnTo>
                  <a:pt x="15232" y="15614"/>
                </a:lnTo>
                <a:lnTo>
                  <a:pt x="15576" y="15846"/>
                </a:lnTo>
                <a:lnTo>
                  <a:pt x="15897" y="16171"/>
                </a:lnTo>
                <a:lnTo>
                  <a:pt x="16126" y="16473"/>
                </a:lnTo>
                <a:lnTo>
                  <a:pt x="16240" y="16913"/>
                </a:lnTo>
                <a:lnTo>
                  <a:pt x="16515" y="17261"/>
                </a:lnTo>
                <a:lnTo>
                  <a:pt x="17088" y="17586"/>
                </a:lnTo>
                <a:lnTo>
                  <a:pt x="17798" y="17865"/>
                </a:lnTo>
                <a:lnTo>
                  <a:pt x="18576" y="18097"/>
                </a:lnTo>
                <a:lnTo>
                  <a:pt x="19424" y="18213"/>
                </a:lnTo>
                <a:lnTo>
                  <a:pt x="20317" y="18213"/>
                </a:lnTo>
                <a:lnTo>
                  <a:pt x="21050" y="18213"/>
                </a:lnTo>
                <a:lnTo>
                  <a:pt x="21600" y="17865"/>
                </a:lnTo>
                <a:lnTo>
                  <a:pt x="21165" y="17656"/>
                </a:lnTo>
                <a:lnTo>
                  <a:pt x="20592" y="17470"/>
                </a:lnTo>
                <a:lnTo>
                  <a:pt x="20088" y="17029"/>
                </a:lnTo>
                <a:lnTo>
                  <a:pt x="19653" y="16681"/>
                </a:lnTo>
                <a:lnTo>
                  <a:pt x="19195" y="16241"/>
                </a:lnTo>
                <a:lnTo>
                  <a:pt x="18920" y="15962"/>
                </a:lnTo>
                <a:lnTo>
                  <a:pt x="18576" y="15498"/>
                </a:lnTo>
                <a:lnTo>
                  <a:pt x="18576" y="15057"/>
                </a:lnTo>
                <a:lnTo>
                  <a:pt x="18485" y="14756"/>
                </a:lnTo>
                <a:lnTo>
                  <a:pt x="18256" y="14199"/>
                </a:lnTo>
                <a:lnTo>
                  <a:pt x="17912" y="13526"/>
                </a:lnTo>
                <a:lnTo>
                  <a:pt x="17523" y="13016"/>
                </a:lnTo>
                <a:lnTo>
                  <a:pt x="16973" y="12436"/>
                </a:lnTo>
                <a:lnTo>
                  <a:pt x="16355" y="12041"/>
                </a:lnTo>
                <a:lnTo>
                  <a:pt x="16011" y="11832"/>
                </a:lnTo>
                <a:lnTo>
                  <a:pt x="15690" y="11716"/>
                </a:lnTo>
                <a:lnTo>
                  <a:pt x="15232" y="11716"/>
                </a:lnTo>
                <a:lnTo>
                  <a:pt x="14843" y="11716"/>
                </a:lnTo>
                <a:lnTo>
                  <a:pt x="15461" y="11252"/>
                </a:lnTo>
                <a:lnTo>
                  <a:pt x="16126" y="10858"/>
                </a:lnTo>
                <a:lnTo>
                  <a:pt x="16973" y="10649"/>
                </a:lnTo>
                <a:lnTo>
                  <a:pt x="17798" y="10417"/>
                </a:lnTo>
                <a:lnTo>
                  <a:pt x="18806" y="10301"/>
                </a:lnTo>
                <a:lnTo>
                  <a:pt x="19653" y="10301"/>
                </a:lnTo>
                <a:lnTo>
                  <a:pt x="20478" y="10417"/>
                </a:lnTo>
                <a:lnTo>
                  <a:pt x="21256" y="10533"/>
                </a:lnTo>
                <a:lnTo>
                  <a:pt x="20707" y="9837"/>
                </a:lnTo>
                <a:lnTo>
                  <a:pt x="19859" y="9234"/>
                </a:lnTo>
                <a:lnTo>
                  <a:pt x="18806" y="8538"/>
                </a:lnTo>
                <a:lnTo>
                  <a:pt x="17637" y="8144"/>
                </a:lnTo>
                <a:lnTo>
                  <a:pt x="16973" y="8027"/>
                </a:lnTo>
                <a:lnTo>
                  <a:pt x="16355" y="7935"/>
                </a:lnTo>
                <a:lnTo>
                  <a:pt x="15805" y="7935"/>
                </a:lnTo>
                <a:lnTo>
                  <a:pt x="15118" y="8027"/>
                </a:lnTo>
                <a:lnTo>
                  <a:pt x="14614" y="8144"/>
                </a:lnTo>
                <a:lnTo>
                  <a:pt x="14064" y="8422"/>
                </a:lnTo>
                <a:lnTo>
                  <a:pt x="13606" y="8886"/>
                </a:lnTo>
                <a:lnTo>
                  <a:pt x="13217" y="9327"/>
                </a:lnTo>
                <a:lnTo>
                  <a:pt x="13606" y="8538"/>
                </a:lnTo>
                <a:lnTo>
                  <a:pt x="13950" y="7935"/>
                </a:lnTo>
                <a:lnTo>
                  <a:pt x="14293" y="7123"/>
                </a:lnTo>
                <a:lnTo>
                  <a:pt x="14499" y="6519"/>
                </a:lnTo>
                <a:lnTo>
                  <a:pt x="14614" y="5823"/>
                </a:lnTo>
                <a:lnTo>
                  <a:pt x="14614" y="5220"/>
                </a:lnTo>
                <a:lnTo>
                  <a:pt x="14408" y="4524"/>
                </a:lnTo>
                <a:lnTo>
                  <a:pt x="14064" y="3898"/>
                </a:lnTo>
                <a:lnTo>
                  <a:pt x="13606" y="3225"/>
                </a:lnTo>
                <a:lnTo>
                  <a:pt x="13331" y="2598"/>
                </a:lnTo>
                <a:lnTo>
                  <a:pt x="13102" y="2042"/>
                </a:lnTo>
                <a:lnTo>
                  <a:pt x="12896" y="1485"/>
                </a:lnTo>
                <a:lnTo>
                  <a:pt x="12781" y="1090"/>
                </a:lnTo>
                <a:lnTo>
                  <a:pt x="12667" y="626"/>
                </a:lnTo>
                <a:lnTo>
                  <a:pt x="12667" y="278"/>
                </a:lnTo>
                <a:lnTo>
                  <a:pt x="12667" y="0"/>
                </a:lnTo>
                <a:lnTo>
                  <a:pt x="12163" y="394"/>
                </a:lnTo>
                <a:lnTo>
                  <a:pt x="11728" y="974"/>
                </a:lnTo>
                <a:lnTo>
                  <a:pt x="11155" y="1601"/>
                </a:lnTo>
                <a:lnTo>
                  <a:pt x="10766" y="2390"/>
                </a:lnTo>
                <a:lnTo>
                  <a:pt x="10330" y="3109"/>
                </a:lnTo>
                <a:lnTo>
                  <a:pt x="10101" y="3898"/>
                </a:lnTo>
                <a:lnTo>
                  <a:pt x="9987" y="4524"/>
                </a:lnTo>
                <a:lnTo>
                  <a:pt x="10101" y="5220"/>
                </a:lnTo>
                <a:lnTo>
                  <a:pt x="10216" y="5823"/>
                </a:lnTo>
                <a:lnTo>
                  <a:pt x="10330" y="6403"/>
                </a:lnTo>
                <a:lnTo>
                  <a:pt x="10330" y="6914"/>
                </a:lnTo>
                <a:lnTo>
                  <a:pt x="10216" y="7471"/>
                </a:lnTo>
                <a:lnTo>
                  <a:pt x="10101" y="7935"/>
                </a:lnTo>
                <a:lnTo>
                  <a:pt x="9872" y="8329"/>
                </a:lnTo>
                <a:lnTo>
                  <a:pt x="9643" y="8654"/>
                </a:lnTo>
                <a:lnTo>
                  <a:pt x="9368" y="9002"/>
                </a:lnTo>
                <a:close/>
              </a:path>
            </a:pathLst>
          </a:custGeom>
          <a:solidFill>
            <a:srgbClr val="800080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24" name="plant"/>
          <p:cNvSpPr>
            <a:spLocks noEditPoints="1" noChangeArrowheads="1"/>
          </p:cNvSpPr>
          <p:nvPr/>
        </p:nvSpPr>
        <p:spPr bwMode="auto">
          <a:xfrm rot="5400000">
            <a:off x="-828675" y="5572125"/>
            <a:ext cx="2495550" cy="76200"/>
          </a:xfrm>
          <a:custGeom>
            <a:avLst/>
            <a:gdLst>
              <a:gd name="T0" fmla="*/ 0 w 21600"/>
              <a:gd name="T1" fmla="*/ 0 h 21600"/>
              <a:gd name="T2" fmla="*/ 2147483646 w 21600"/>
              <a:gd name="T3" fmla="*/ 0 h 21600"/>
              <a:gd name="T4" fmla="*/ 2147483646 w 21600"/>
              <a:gd name="T5" fmla="*/ 0 h 21600"/>
              <a:gd name="T6" fmla="*/ 2147483646 w 21600"/>
              <a:gd name="T7" fmla="*/ 20817586 h 21600"/>
              <a:gd name="T8" fmla="*/ 2147483646 w 21600"/>
              <a:gd name="T9" fmla="*/ 41635310 h 21600"/>
              <a:gd name="T10" fmla="*/ 2147483646 w 21600"/>
              <a:gd name="T11" fmla="*/ 41635310 h 21600"/>
              <a:gd name="T12" fmla="*/ 0 w 21600"/>
              <a:gd name="T13" fmla="*/ 41635310 h 21600"/>
              <a:gd name="T14" fmla="*/ 0 w 21600"/>
              <a:gd name="T15" fmla="*/ 20817586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7100 w 21600"/>
              <a:gd name="T25" fmla="*/ 10092 h 21600"/>
              <a:gd name="T26" fmla="*/ 14545 w 21600"/>
              <a:gd name="T27" fmla="*/ 13573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9368" y="9002"/>
                </a:moveTo>
                <a:lnTo>
                  <a:pt x="9254" y="8422"/>
                </a:lnTo>
                <a:lnTo>
                  <a:pt x="9139" y="7935"/>
                </a:lnTo>
                <a:lnTo>
                  <a:pt x="8819" y="7355"/>
                </a:lnTo>
                <a:lnTo>
                  <a:pt x="8475" y="6728"/>
                </a:lnTo>
                <a:lnTo>
                  <a:pt x="8040" y="6287"/>
                </a:lnTo>
                <a:lnTo>
                  <a:pt x="7421" y="5707"/>
                </a:lnTo>
                <a:lnTo>
                  <a:pt x="6574" y="5429"/>
                </a:lnTo>
                <a:lnTo>
                  <a:pt x="5452" y="5313"/>
                </a:lnTo>
                <a:lnTo>
                  <a:pt x="4856" y="5220"/>
                </a:lnTo>
                <a:lnTo>
                  <a:pt x="4169" y="5220"/>
                </a:lnTo>
                <a:lnTo>
                  <a:pt x="3665" y="5104"/>
                </a:lnTo>
                <a:lnTo>
                  <a:pt x="3001" y="4872"/>
                </a:lnTo>
                <a:lnTo>
                  <a:pt x="2497" y="4756"/>
                </a:lnTo>
                <a:lnTo>
                  <a:pt x="2062" y="4408"/>
                </a:lnTo>
                <a:lnTo>
                  <a:pt x="1603" y="4083"/>
                </a:lnTo>
                <a:lnTo>
                  <a:pt x="1283" y="3689"/>
                </a:lnTo>
                <a:lnTo>
                  <a:pt x="1283" y="4315"/>
                </a:lnTo>
                <a:lnTo>
                  <a:pt x="1489" y="5104"/>
                </a:lnTo>
                <a:lnTo>
                  <a:pt x="1832" y="6055"/>
                </a:lnTo>
                <a:lnTo>
                  <a:pt x="2382" y="6914"/>
                </a:lnTo>
                <a:lnTo>
                  <a:pt x="2680" y="7471"/>
                </a:lnTo>
                <a:lnTo>
                  <a:pt x="3115" y="7935"/>
                </a:lnTo>
                <a:lnTo>
                  <a:pt x="3573" y="8213"/>
                </a:lnTo>
                <a:lnTo>
                  <a:pt x="4077" y="8654"/>
                </a:lnTo>
                <a:lnTo>
                  <a:pt x="4627" y="9002"/>
                </a:lnTo>
                <a:lnTo>
                  <a:pt x="5245" y="9234"/>
                </a:lnTo>
                <a:lnTo>
                  <a:pt x="6024" y="9443"/>
                </a:lnTo>
                <a:lnTo>
                  <a:pt x="6757" y="9628"/>
                </a:lnTo>
                <a:lnTo>
                  <a:pt x="5177" y="10069"/>
                </a:lnTo>
                <a:lnTo>
                  <a:pt x="3963" y="10649"/>
                </a:lnTo>
                <a:lnTo>
                  <a:pt x="3344" y="11044"/>
                </a:lnTo>
                <a:lnTo>
                  <a:pt x="2886" y="11600"/>
                </a:lnTo>
                <a:lnTo>
                  <a:pt x="2497" y="12041"/>
                </a:lnTo>
                <a:lnTo>
                  <a:pt x="1947" y="12343"/>
                </a:lnTo>
                <a:lnTo>
                  <a:pt x="1168" y="12668"/>
                </a:lnTo>
                <a:lnTo>
                  <a:pt x="0" y="12900"/>
                </a:lnTo>
                <a:lnTo>
                  <a:pt x="435" y="13248"/>
                </a:lnTo>
                <a:lnTo>
                  <a:pt x="779" y="13456"/>
                </a:lnTo>
                <a:lnTo>
                  <a:pt x="1283" y="13642"/>
                </a:lnTo>
                <a:lnTo>
                  <a:pt x="1718" y="13758"/>
                </a:lnTo>
                <a:lnTo>
                  <a:pt x="2680" y="13851"/>
                </a:lnTo>
                <a:lnTo>
                  <a:pt x="3573" y="13758"/>
                </a:lnTo>
                <a:lnTo>
                  <a:pt x="4512" y="13526"/>
                </a:lnTo>
                <a:lnTo>
                  <a:pt x="5360" y="13248"/>
                </a:lnTo>
                <a:lnTo>
                  <a:pt x="6139" y="12900"/>
                </a:lnTo>
                <a:lnTo>
                  <a:pt x="6757" y="12552"/>
                </a:lnTo>
                <a:lnTo>
                  <a:pt x="6459" y="13132"/>
                </a:lnTo>
                <a:lnTo>
                  <a:pt x="6139" y="13642"/>
                </a:lnTo>
                <a:lnTo>
                  <a:pt x="5910" y="14199"/>
                </a:lnTo>
                <a:lnTo>
                  <a:pt x="5681" y="14663"/>
                </a:lnTo>
                <a:lnTo>
                  <a:pt x="5681" y="15150"/>
                </a:lnTo>
                <a:lnTo>
                  <a:pt x="5681" y="15730"/>
                </a:lnTo>
                <a:lnTo>
                  <a:pt x="5681" y="16241"/>
                </a:lnTo>
                <a:lnTo>
                  <a:pt x="5795" y="16913"/>
                </a:lnTo>
                <a:lnTo>
                  <a:pt x="5910" y="17586"/>
                </a:lnTo>
                <a:lnTo>
                  <a:pt x="5910" y="18213"/>
                </a:lnTo>
                <a:lnTo>
                  <a:pt x="5795" y="18885"/>
                </a:lnTo>
                <a:lnTo>
                  <a:pt x="5566" y="19396"/>
                </a:lnTo>
                <a:lnTo>
                  <a:pt x="5245" y="19976"/>
                </a:lnTo>
                <a:lnTo>
                  <a:pt x="4971" y="20370"/>
                </a:lnTo>
                <a:lnTo>
                  <a:pt x="4512" y="20811"/>
                </a:lnTo>
                <a:lnTo>
                  <a:pt x="4077" y="21043"/>
                </a:lnTo>
                <a:lnTo>
                  <a:pt x="5177" y="20927"/>
                </a:lnTo>
                <a:lnTo>
                  <a:pt x="6253" y="20486"/>
                </a:lnTo>
                <a:lnTo>
                  <a:pt x="7421" y="19976"/>
                </a:lnTo>
                <a:lnTo>
                  <a:pt x="8361" y="19187"/>
                </a:lnTo>
                <a:lnTo>
                  <a:pt x="8819" y="18769"/>
                </a:lnTo>
                <a:lnTo>
                  <a:pt x="9139" y="18213"/>
                </a:lnTo>
                <a:lnTo>
                  <a:pt x="9437" y="17772"/>
                </a:lnTo>
                <a:lnTo>
                  <a:pt x="9643" y="17261"/>
                </a:lnTo>
                <a:lnTo>
                  <a:pt x="9872" y="16681"/>
                </a:lnTo>
                <a:lnTo>
                  <a:pt x="9872" y="16171"/>
                </a:lnTo>
                <a:lnTo>
                  <a:pt x="9872" y="15614"/>
                </a:lnTo>
                <a:lnTo>
                  <a:pt x="9758" y="15057"/>
                </a:lnTo>
                <a:lnTo>
                  <a:pt x="10216" y="15498"/>
                </a:lnTo>
                <a:lnTo>
                  <a:pt x="10537" y="16241"/>
                </a:lnTo>
                <a:lnTo>
                  <a:pt x="10834" y="17145"/>
                </a:lnTo>
                <a:lnTo>
                  <a:pt x="11041" y="18213"/>
                </a:lnTo>
                <a:lnTo>
                  <a:pt x="11155" y="19187"/>
                </a:lnTo>
                <a:lnTo>
                  <a:pt x="11155" y="20185"/>
                </a:lnTo>
                <a:lnTo>
                  <a:pt x="11155" y="20579"/>
                </a:lnTo>
                <a:lnTo>
                  <a:pt x="11041" y="21043"/>
                </a:lnTo>
                <a:lnTo>
                  <a:pt x="10926" y="21391"/>
                </a:lnTo>
                <a:lnTo>
                  <a:pt x="10766" y="21600"/>
                </a:lnTo>
                <a:lnTo>
                  <a:pt x="11499" y="21484"/>
                </a:lnTo>
                <a:lnTo>
                  <a:pt x="12323" y="21043"/>
                </a:lnTo>
                <a:lnTo>
                  <a:pt x="13102" y="20370"/>
                </a:lnTo>
                <a:lnTo>
                  <a:pt x="13606" y="19628"/>
                </a:lnTo>
                <a:lnTo>
                  <a:pt x="13950" y="19071"/>
                </a:lnTo>
                <a:lnTo>
                  <a:pt x="14064" y="18677"/>
                </a:lnTo>
                <a:lnTo>
                  <a:pt x="14179" y="18097"/>
                </a:lnTo>
                <a:lnTo>
                  <a:pt x="14293" y="17586"/>
                </a:lnTo>
                <a:lnTo>
                  <a:pt x="14179" y="16913"/>
                </a:lnTo>
                <a:lnTo>
                  <a:pt x="14064" y="16241"/>
                </a:lnTo>
                <a:lnTo>
                  <a:pt x="13835" y="15614"/>
                </a:lnTo>
                <a:lnTo>
                  <a:pt x="13560" y="14872"/>
                </a:lnTo>
                <a:lnTo>
                  <a:pt x="13950" y="14941"/>
                </a:lnTo>
                <a:lnTo>
                  <a:pt x="14408" y="15150"/>
                </a:lnTo>
                <a:lnTo>
                  <a:pt x="14843" y="15266"/>
                </a:lnTo>
                <a:lnTo>
                  <a:pt x="15232" y="15614"/>
                </a:lnTo>
                <a:lnTo>
                  <a:pt x="15576" y="15846"/>
                </a:lnTo>
                <a:lnTo>
                  <a:pt x="15897" y="16171"/>
                </a:lnTo>
                <a:lnTo>
                  <a:pt x="16126" y="16473"/>
                </a:lnTo>
                <a:lnTo>
                  <a:pt x="16240" y="16913"/>
                </a:lnTo>
                <a:lnTo>
                  <a:pt x="16515" y="17261"/>
                </a:lnTo>
                <a:lnTo>
                  <a:pt x="17088" y="17586"/>
                </a:lnTo>
                <a:lnTo>
                  <a:pt x="17798" y="17865"/>
                </a:lnTo>
                <a:lnTo>
                  <a:pt x="18576" y="18097"/>
                </a:lnTo>
                <a:lnTo>
                  <a:pt x="19424" y="18213"/>
                </a:lnTo>
                <a:lnTo>
                  <a:pt x="20317" y="18213"/>
                </a:lnTo>
                <a:lnTo>
                  <a:pt x="21050" y="18213"/>
                </a:lnTo>
                <a:lnTo>
                  <a:pt x="21600" y="17865"/>
                </a:lnTo>
                <a:lnTo>
                  <a:pt x="21165" y="17656"/>
                </a:lnTo>
                <a:lnTo>
                  <a:pt x="20592" y="17470"/>
                </a:lnTo>
                <a:lnTo>
                  <a:pt x="20088" y="17029"/>
                </a:lnTo>
                <a:lnTo>
                  <a:pt x="19653" y="16681"/>
                </a:lnTo>
                <a:lnTo>
                  <a:pt x="19195" y="16241"/>
                </a:lnTo>
                <a:lnTo>
                  <a:pt x="18920" y="15962"/>
                </a:lnTo>
                <a:lnTo>
                  <a:pt x="18576" y="15498"/>
                </a:lnTo>
                <a:lnTo>
                  <a:pt x="18576" y="15057"/>
                </a:lnTo>
                <a:lnTo>
                  <a:pt x="18485" y="14756"/>
                </a:lnTo>
                <a:lnTo>
                  <a:pt x="18256" y="14199"/>
                </a:lnTo>
                <a:lnTo>
                  <a:pt x="17912" y="13526"/>
                </a:lnTo>
                <a:lnTo>
                  <a:pt x="17523" y="13016"/>
                </a:lnTo>
                <a:lnTo>
                  <a:pt x="16973" y="12436"/>
                </a:lnTo>
                <a:lnTo>
                  <a:pt x="16355" y="12041"/>
                </a:lnTo>
                <a:lnTo>
                  <a:pt x="16011" y="11832"/>
                </a:lnTo>
                <a:lnTo>
                  <a:pt x="15690" y="11716"/>
                </a:lnTo>
                <a:lnTo>
                  <a:pt x="15232" y="11716"/>
                </a:lnTo>
                <a:lnTo>
                  <a:pt x="14843" y="11716"/>
                </a:lnTo>
                <a:lnTo>
                  <a:pt x="15461" y="11252"/>
                </a:lnTo>
                <a:lnTo>
                  <a:pt x="16126" y="10858"/>
                </a:lnTo>
                <a:lnTo>
                  <a:pt x="16973" y="10649"/>
                </a:lnTo>
                <a:lnTo>
                  <a:pt x="17798" y="10417"/>
                </a:lnTo>
                <a:lnTo>
                  <a:pt x="18806" y="10301"/>
                </a:lnTo>
                <a:lnTo>
                  <a:pt x="19653" y="10301"/>
                </a:lnTo>
                <a:lnTo>
                  <a:pt x="20478" y="10417"/>
                </a:lnTo>
                <a:lnTo>
                  <a:pt x="21256" y="10533"/>
                </a:lnTo>
                <a:lnTo>
                  <a:pt x="20707" y="9837"/>
                </a:lnTo>
                <a:lnTo>
                  <a:pt x="19859" y="9234"/>
                </a:lnTo>
                <a:lnTo>
                  <a:pt x="18806" y="8538"/>
                </a:lnTo>
                <a:lnTo>
                  <a:pt x="17637" y="8144"/>
                </a:lnTo>
                <a:lnTo>
                  <a:pt x="16973" y="8027"/>
                </a:lnTo>
                <a:lnTo>
                  <a:pt x="16355" y="7935"/>
                </a:lnTo>
                <a:lnTo>
                  <a:pt x="15805" y="7935"/>
                </a:lnTo>
                <a:lnTo>
                  <a:pt x="15118" y="8027"/>
                </a:lnTo>
                <a:lnTo>
                  <a:pt x="14614" y="8144"/>
                </a:lnTo>
                <a:lnTo>
                  <a:pt x="14064" y="8422"/>
                </a:lnTo>
                <a:lnTo>
                  <a:pt x="13606" y="8886"/>
                </a:lnTo>
                <a:lnTo>
                  <a:pt x="13217" y="9327"/>
                </a:lnTo>
                <a:lnTo>
                  <a:pt x="13606" y="8538"/>
                </a:lnTo>
                <a:lnTo>
                  <a:pt x="13950" y="7935"/>
                </a:lnTo>
                <a:lnTo>
                  <a:pt x="14293" y="7123"/>
                </a:lnTo>
                <a:lnTo>
                  <a:pt x="14499" y="6519"/>
                </a:lnTo>
                <a:lnTo>
                  <a:pt x="14614" y="5823"/>
                </a:lnTo>
                <a:lnTo>
                  <a:pt x="14614" y="5220"/>
                </a:lnTo>
                <a:lnTo>
                  <a:pt x="14408" y="4524"/>
                </a:lnTo>
                <a:lnTo>
                  <a:pt x="14064" y="3898"/>
                </a:lnTo>
                <a:lnTo>
                  <a:pt x="13606" y="3225"/>
                </a:lnTo>
                <a:lnTo>
                  <a:pt x="13331" y="2598"/>
                </a:lnTo>
                <a:lnTo>
                  <a:pt x="13102" y="2042"/>
                </a:lnTo>
                <a:lnTo>
                  <a:pt x="12896" y="1485"/>
                </a:lnTo>
                <a:lnTo>
                  <a:pt x="12781" y="1090"/>
                </a:lnTo>
                <a:lnTo>
                  <a:pt x="12667" y="626"/>
                </a:lnTo>
                <a:lnTo>
                  <a:pt x="12667" y="278"/>
                </a:lnTo>
                <a:lnTo>
                  <a:pt x="12667" y="0"/>
                </a:lnTo>
                <a:lnTo>
                  <a:pt x="12163" y="394"/>
                </a:lnTo>
                <a:lnTo>
                  <a:pt x="11728" y="974"/>
                </a:lnTo>
                <a:lnTo>
                  <a:pt x="11155" y="1601"/>
                </a:lnTo>
                <a:lnTo>
                  <a:pt x="10766" y="2390"/>
                </a:lnTo>
                <a:lnTo>
                  <a:pt x="10330" y="3109"/>
                </a:lnTo>
                <a:lnTo>
                  <a:pt x="10101" y="3898"/>
                </a:lnTo>
                <a:lnTo>
                  <a:pt x="9987" y="4524"/>
                </a:lnTo>
                <a:lnTo>
                  <a:pt x="10101" y="5220"/>
                </a:lnTo>
                <a:lnTo>
                  <a:pt x="10216" y="5823"/>
                </a:lnTo>
                <a:lnTo>
                  <a:pt x="10330" y="6403"/>
                </a:lnTo>
                <a:lnTo>
                  <a:pt x="10330" y="6914"/>
                </a:lnTo>
                <a:lnTo>
                  <a:pt x="10216" y="7471"/>
                </a:lnTo>
                <a:lnTo>
                  <a:pt x="10101" y="7935"/>
                </a:lnTo>
                <a:lnTo>
                  <a:pt x="9872" y="8329"/>
                </a:lnTo>
                <a:lnTo>
                  <a:pt x="9643" y="8654"/>
                </a:lnTo>
                <a:lnTo>
                  <a:pt x="9368" y="9002"/>
                </a:lnTo>
                <a:close/>
              </a:path>
            </a:pathLst>
          </a:custGeom>
          <a:solidFill>
            <a:srgbClr val="800080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pic>
        <p:nvPicPr>
          <p:cNvPr id="25" name="Picture 16" descr="616442476Ho%20Guo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9773" y="0"/>
            <a:ext cx="8459414" cy="5179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5" descr="hanoi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9773" y="0"/>
            <a:ext cx="8459414" cy="5179970"/>
          </a:xfrm>
          <a:prstGeom prst="rect">
            <a:avLst/>
          </a:prstGeom>
          <a:noFill/>
          <a:ln w="9525">
            <a:solidFill>
              <a:srgbClr val="00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471635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2"/>
          <p:cNvSpPr txBox="1">
            <a:spLocks noChangeArrowheads="1"/>
          </p:cNvSpPr>
          <p:nvPr/>
        </p:nvSpPr>
        <p:spPr bwMode="auto">
          <a:xfrm>
            <a:off x="711201" y="533409"/>
            <a:ext cx="10769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endParaRPr lang="vi-VN">
              <a:solidFill>
                <a:srgbClr val="000000"/>
              </a:solidFill>
              <a:latin typeface="Arial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0" y="5527116"/>
            <a:ext cx="12263120" cy="1330884"/>
            <a:chOff x="0" y="5527116"/>
            <a:chExt cx="12263120" cy="1330884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527116"/>
              <a:ext cx="6228080" cy="1330884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35040" y="5527116"/>
              <a:ext cx="6228080" cy="1330884"/>
            </a:xfrm>
            <a:prstGeom prst="rect">
              <a:avLst/>
            </a:prstGeom>
          </p:spPr>
        </p:pic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349802">
            <a:off x="-110696" y="2568"/>
            <a:ext cx="1176431" cy="122519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718005">
            <a:off x="11083321" y="48693"/>
            <a:ext cx="1176431" cy="1225195"/>
          </a:xfrm>
          <a:prstGeom prst="rect">
            <a:avLst/>
          </a:prstGeom>
        </p:spPr>
      </p:pic>
      <p:sp>
        <p:nvSpPr>
          <p:cNvPr id="13" name="Text Box 90"/>
          <p:cNvSpPr txBox="1">
            <a:spLocks noChangeArrowheads="1"/>
          </p:cNvSpPr>
          <p:nvPr/>
        </p:nvSpPr>
        <p:spPr bwMode="auto">
          <a:xfrm>
            <a:off x="3637282" y="3992922"/>
            <a:ext cx="1828801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endParaRPr lang="en-US" sz="4000">
              <a:latin typeface=".VnTime" pitchFamily="34" charset="0"/>
            </a:endParaRPr>
          </a:p>
        </p:txBody>
      </p:sp>
      <p:sp>
        <p:nvSpPr>
          <p:cNvPr id="18" name="Rectangle 10">
            <a:extLst>
              <a:ext uri="{FF2B5EF4-FFF2-40B4-BE49-F238E27FC236}">
                <a16:creationId xmlns:a16="http://schemas.microsoft.com/office/drawing/2014/main" xmlns="" id="{7B33ED3C-3FEE-49BC-B125-7353487159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3855" y="1456667"/>
            <a:ext cx="4285705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en-US" sz="4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 Box 8"/>
          <p:cNvSpPr txBox="1">
            <a:spLocks noChangeArrowheads="1"/>
          </p:cNvSpPr>
          <p:nvPr/>
        </p:nvSpPr>
        <p:spPr bwMode="auto">
          <a:xfrm>
            <a:off x="2271271" y="5179440"/>
            <a:ext cx="778030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bề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km</a:t>
            </a:r>
            <a:r>
              <a:rPr lang="en-US" altLang="en-US" sz="2800" b="1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Picture 10" descr="000012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1272" y="3693"/>
            <a:ext cx="7527535" cy="5142423"/>
          </a:xfrm>
          <a:prstGeom prst="rect">
            <a:avLst/>
          </a:prstGeom>
          <a:solidFill>
            <a:srgbClr val="430ED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11" descr="1225419362_dalat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1271" y="-6764"/>
            <a:ext cx="7527535" cy="5152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602155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5527116"/>
            <a:ext cx="12263120" cy="1330884"/>
            <a:chOff x="0" y="5527116"/>
            <a:chExt cx="12263120" cy="1330884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527116"/>
              <a:ext cx="6228080" cy="1330884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35040" y="5527116"/>
              <a:ext cx="6228080" cy="1330884"/>
            </a:xfrm>
            <a:prstGeom prst="rect">
              <a:avLst/>
            </a:prstGeom>
          </p:spPr>
        </p:pic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349802">
            <a:off x="-107055" y="55192"/>
            <a:ext cx="1176431" cy="122519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718005">
            <a:off x="11083321" y="48693"/>
            <a:ext cx="1176431" cy="1225195"/>
          </a:xfrm>
          <a:prstGeom prst="rect">
            <a:avLst/>
          </a:prstGeom>
        </p:spPr>
      </p:pic>
      <p:sp>
        <p:nvSpPr>
          <p:cNvPr id="14" name="AutoShape 30">
            <a:extLst>
              <a:ext uri="{FF2B5EF4-FFF2-40B4-BE49-F238E27FC236}">
                <a16:creationId xmlns:a16="http://schemas.microsoft.com/office/drawing/2014/main" xmlns="" id="{A083E5F4-9E7A-4E64-AA8E-E00AE0889925}"/>
              </a:ext>
            </a:extLst>
          </p:cNvPr>
          <p:cNvSpPr>
            <a:spLocks noChangeArrowheads="1"/>
          </p:cNvSpPr>
          <p:nvPr/>
        </p:nvSpPr>
        <p:spPr bwMode="auto">
          <a:xfrm rot="1859385">
            <a:off x="8658019" y="1155838"/>
            <a:ext cx="42862" cy="330200"/>
          </a:xfrm>
          <a:prstGeom prst="flowChartMagneticDisk">
            <a:avLst/>
          </a:pr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vi-VN" altLang="en-US" sz="260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6" name="Content Placeholder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748058"/>
            <a:ext cx="12192000" cy="5109941"/>
          </a:xfrm>
          <a:prstGeom prst="rect">
            <a:avLst/>
          </a:prstGeom>
        </p:spPr>
      </p:pic>
      <p:sp>
        <p:nvSpPr>
          <p:cNvPr id="27" name="Rounded Rectangle 26"/>
          <p:cNvSpPr/>
          <p:nvPr/>
        </p:nvSpPr>
        <p:spPr>
          <a:xfrm>
            <a:off x="2138082" y="389965"/>
            <a:ext cx="7301753" cy="1223682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b="1" dirty="0" err="1" smtClean="0">
                <a:ln w="10160">
                  <a:noFill/>
                  <a:prstDash val="solid"/>
                </a:ln>
                <a:solidFill>
                  <a:schemeClr val="tx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GB" sz="4800" b="1" dirty="0" smtClean="0">
                <a:ln w="10160">
                  <a:noFill/>
                  <a:prstDash val="solid"/>
                </a:ln>
                <a:solidFill>
                  <a:schemeClr val="tx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800" b="1" dirty="0" err="1" smtClean="0">
                <a:ln w="10160">
                  <a:noFill/>
                  <a:prstDash val="solid"/>
                </a:ln>
                <a:solidFill>
                  <a:schemeClr val="tx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GB" sz="4800" b="1" dirty="0" smtClean="0">
                <a:ln w="10160">
                  <a:noFill/>
                  <a:prstDash val="solid"/>
                </a:ln>
                <a:solidFill>
                  <a:schemeClr val="tx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800" b="1" dirty="0" err="1" smtClean="0">
                <a:ln w="10160">
                  <a:noFill/>
                  <a:prstDash val="solid"/>
                </a:ln>
                <a:solidFill>
                  <a:schemeClr val="tx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GB" sz="4800" b="1" dirty="0" smtClean="0">
                <a:ln w="10160">
                  <a:noFill/>
                  <a:prstDash val="solid"/>
                </a:ln>
                <a:solidFill>
                  <a:schemeClr val="tx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800" b="1" dirty="0" err="1" smtClean="0">
                <a:ln w="10160">
                  <a:noFill/>
                  <a:prstDash val="solid"/>
                </a:ln>
                <a:solidFill>
                  <a:schemeClr val="tx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GB" sz="4800" b="1" dirty="0" smtClean="0">
                <a:ln w="10160">
                  <a:noFill/>
                  <a:prstDash val="solid"/>
                </a:ln>
                <a:solidFill>
                  <a:schemeClr val="tx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800" b="1" dirty="0" err="1" smtClean="0">
                <a:ln w="10160">
                  <a:noFill/>
                  <a:prstDash val="solid"/>
                </a:ln>
                <a:solidFill>
                  <a:schemeClr val="tx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GB" sz="4800" b="1" dirty="0" smtClean="0">
                <a:ln w="10160">
                  <a:noFill/>
                  <a:prstDash val="solid"/>
                </a:ln>
                <a:solidFill>
                  <a:schemeClr val="tx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800" b="1" dirty="0" err="1" smtClean="0">
                <a:ln w="10160">
                  <a:noFill/>
                  <a:prstDash val="solid"/>
                </a:ln>
                <a:solidFill>
                  <a:schemeClr val="tx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endParaRPr lang="en-GB" sz="4800" b="1" dirty="0">
              <a:ln w="10160">
                <a:noFill/>
                <a:prstDash val="solid"/>
              </a:ln>
              <a:solidFill>
                <a:schemeClr val="tx1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662128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409"/>
            <a:ext cx="12191999" cy="6863409"/>
          </a:xfrm>
          <a:prstGeom prst="rect">
            <a:avLst/>
          </a:prstGeom>
        </p:spPr>
      </p:pic>
      <p:sp>
        <p:nvSpPr>
          <p:cNvPr id="4" name="Content Placeholder 2"/>
          <p:cNvSpPr txBox="1">
            <a:spLocks/>
          </p:cNvSpPr>
          <p:nvPr/>
        </p:nvSpPr>
        <p:spPr>
          <a:xfrm>
            <a:off x="717755" y="1044700"/>
            <a:ext cx="10903974" cy="2512491"/>
          </a:xfrm>
          <a:prstGeom prst="cloud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b">
            <a:normAutofit fontScale="62500" lnSpcReduction="20000"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vi-VN" sz="4400" b="1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Lưu ý:</a:t>
            </a:r>
          </a:p>
          <a:p>
            <a:pPr marL="0" indent="0" algn="ctr">
              <a:buNone/>
            </a:pPr>
            <a:r>
              <a:rPr lang="en-GB" sz="4400" b="1" kern="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 </a:t>
            </a:r>
            <a:r>
              <a:rPr lang="en-GB" sz="4400" b="1" kern="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GB" sz="4400" b="1" kern="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400" b="1" kern="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GB" sz="4400" b="1" kern="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400" b="1" kern="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GB" sz="4400" b="1" kern="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400" b="1" kern="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GB" sz="4400" b="1" kern="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400" b="1" kern="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kề</a:t>
            </a:r>
            <a:r>
              <a:rPr lang="en-GB" sz="4400" b="1" kern="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400" b="1" kern="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GB" sz="4400" b="1" kern="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400" b="1" kern="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GB" sz="4400" b="1" kern="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400" b="1" kern="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GB" sz="4400" b="1" kern="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400" b="1" kern="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GB" sz="4400" b="1" kern="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400" b="1" kern="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GB" sz="4400" b="1" kern="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400" b="1" kern="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GB" sz="4400" b="1" kern="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400" b="1" kern="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GB" sz="4400" b="1" kern="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400" b="1" kern="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GB" sz="4400" b="1" kern="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400" b="1" kern="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gấp</a:t>
            </a:r>
            <a:r>
              <a:rPr lang="en-GB" sz="4400" b="1" kern="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400" b="1" kern="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GB" sz="4400" b="1" kern="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400" b="1" kern="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kém</a:t>
            </a:r>
            <a:r>
              <a:rPr lang="en-GB" sz="4400" b="1" kern="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400" b="1" kern="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GB" sz="4400" b="1" kern="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100 </a:t>
            </a:r>
            <a:r>
              <a:rPr lang="en-GB" sz="4400" b="1" kern="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GB" sz="4400" b="1" kern="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GB" sz="4400" b="1" kern="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6787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7484"/>
            <a:ext cx="12192000" cy="7098890"/>
          </a:xfrm>
          <a:prstGeom prst="rect">
            <a:avLst/>
          </a:prstGeom>
        </p:spPr>
      </p:pic>
      <p:sp>
        <p:nvSpPr>
          <p:cNvPr id="5" name="Cloud 4"/>
          <p:cNvSpPr/>
          <p:nvPr/>
        </p:nvSpPr>
        <p:spPr>
          <a:xfrm>
            <a:off x="2865954" y="1129517"/>
            <a:ext cx="6337040" cy="2678546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 HÀNH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4769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2"/>
          <p:cNvSpPr txBox="1">
            <a:spLocks noChangeArrowheads="1"/>
          </p:cNvSpPr>
          <p:nvPr/>
        </p:nvSpPr>
        <p:spPr bwMode="auto">
          <a:xfrm>
            <a:off x="711201" y="533409"/>
            <a:ext cx="1076960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endParaRPr lang="vi-VN" sz="2600">
              <a:solidFill>
                <a:srgbClr val="000000"/>
              </a:solidFill>
              <a:latin typeface="Arial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0" y="5527116"/>
            <a:ext cx="12263120" cy="1330884"/>
            <a:chOff x="0" y="5527116"/>
            <a:chExt cx="12263120" cy="1330884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527116"/>
              <a:ext cx="6228080" cy="1330884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35040" y="5527116"/>
              <a:ext cx="6228080" cy="1330884"/>
            </a:xfrm>
            <a:prstGeom prst="rect">
              <a:avLst/>
            </a:prstGeom>
          </p:spPr>
        </p:pic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349802">
            <a:off x="-107055" y="55192"/>
            <a:ext cx="1176431" cy="122519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718005">
            <a:off x="11083321" y="48693"/>
            <a:ext cx="1176431" cy="1225195"/>
          </a:xfrm>
          <a:prstGeom prst="rect">
            <a:avLst/>
          </a:prstGeom>
        </p:spPr>
      </p:pic>
      <p:sp>
        <p:nvSpPr>
          <p:cNvPr id="14" name="AutoShape 30">
            <a:extLst>
              <a:ext uri="{FF2B5EF4-FFF2-40B4-BE49-F238E27FC236}">
                <a16:creationId xmlns:a16="http://schemas.microsoft.com/office/drawing/2014/main" xmlns="" id="{A083E5F4-9E7A-4E64-AA8E-E00AE0889925}"/>
              </a:ext>
            </a:extLst>
          </p:cNvPr>
          <p:cNvSpPr>
            <a:spLocks noChangeArrowheads="1"/>
          </p:cNvSpPr>
          <p:nvPr/>
        </p:nvSpPr>
        <p:spPr bwMode="auto">
          <a:xfrm rot="1859385">
            <a:off x="8658019" y="1155838"/>
            <a:ext cx="42862" cy="330200"/>
          </a:xfrm>
          <a:prstGeom prst="flowChartMagneticDisk">
            <a:avLst/>
          </a:pr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vi-VN" altLang="en-US" sz="260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2002768" y="276965"/>
            <a:ext cx="9393621" cy="673347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GB" sz="4000" b="1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GB" sz="4000" b="1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b="1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GB" sz="4000" b="1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b="1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GB" sz="4000" b="1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b="1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GB" sz="4000" b="1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b="1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GB" sz="4000" b="1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b="1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GB" sz="4000" b="1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b="1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GB" sz="4000" b="1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b="1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GB" sz="4000" b="1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GB" sz="4000" b="1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endParaRPr lang="en-GB" sz="4000" b="1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8" name="Content Placeholder 4"/>
          <p:cNvGraphicFramePr>
            <a:graphicFrameLocks/>
          </p:cNvGraphicFramePr>
          <p:nvPr>
            <p:extLst/>
          </p:nvPr>
        </p:nvGraphicFramePr>
        <p:xfrm>
          <a:off x="0" y="1600969"/>
          <a:ext cx="12075456" cy="42267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56577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50967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692081">
                <a:tc>
                  <a:txBody>
                    <a:bodyPr/>
                    <a:lstStyle/>
                    <a:p>
                      <a:pPr algn="ctr"/>
                      <a:r>
                        <a:rPr lang="en-GB" sz="4000" dirty="0" err="1" smtClean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Đọc</a:t>
                      </a:r>
                      <a:endParaRPr lang="en-GB" sz="4000" dirty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 err="1" smtClean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Viết</a:t>
                      </a:r>
                      <a:endParaRPr lang="en-GB" sz="4000" dirty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919722">
                <a:tc>
                  <a:txBody>
                    <a:bodyPr/>
                    <a:lstStyle/>
                    <a:p>
                      <a:r>
                        <a:rPr lang="en-GB" sz="36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Chín</a:t>
                      </a:r>
                      <a:r>
                        <a:rPr lang="en-GB" sz="36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36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trăm</a:t>
                      </a:r>
                      <a:r>
                        <a:rPr lang="en-GB" sz="36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36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hai</a:t>
                      </a:r>
                      <a:r>
                        <a:rPr lang="en-GB" sz="36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36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mươi</a:t>
                      </a:r>
                      <a:r>
                        <a:rPr lang="en-GB" sz="36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36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mốt</a:t>
                      </a:r>
                      <a:r>
                        <a:rPr lang="en-GB" sz="36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36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</a:t>
                      </a:r>
                      <a:r>
                        <a:rPr lang="en-GB" sz="36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–</a:t>
                      </a:r>
                      <a:r>
                        <a:rPr lang="en-GB" sz="36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lô</a:t>
                      </a:r>
                      <a:r>
                        <a:rPr lang="en-GB" sz="36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–</a:t>
                      </a:r>
                      <a:r>
                        <a:rPr lang="en-GB" sz="36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mét</a:t>
                      </a:r>
                      <a:r>
                        <a:rPr lang="en-GB" sz="36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36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vuông</a:t>
                      </a:r>
                      <a:endParaRPr lang="en-GB" sz="3600" b="1" baseline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3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883751">
                <a:tc>
                  <a:txBody>
                    <a:bodyPr/>
                    <a:lstStyle/>
                    <a:p>
                      <a:r>
                        <a:rPr lang="en-GB" sz="36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Hai </a:t>
                      </a:r>
                      <a:r>
                        <a:rPr lang="en-GB" sz="36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nghìn</a:t>
                      </a:r>
                      <a:r>
                        <a:rPr lang="en-GB" sz="36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36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</a:t>
                      </a:r>
                      <a:r>
                        <a:rPr lang="en-GB" sz="36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– </a:t>
                      </a:r>
                      <a:r>
                        <a:rPr lang="en-GB" sz="36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lô</a:t>
                      </a:r>
                      <a:r>
                        <a:rPr lang="en-GB" sz="36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– </a:t>
                      </a:r>
                      <a:r>
                        <a:rPr lang="en-GB" sz="36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mét</a:t>
                      </a:r>
                      <a:r>
                        <a:rPr lang="en-GB" sz="36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36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vuông</a:t>
                      </a:r>
                      <a:endParaRPr lang="en-GB" sz="3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3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865294">
                <a:tc>
                  <a:txBody>
                    <a:bodyPr/>
                    <a:lstStyle/>
                    <a:p>
                      <a:endParaRPr lang="en-GB" sz="3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3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</a:t>
                      </a:r>
                      <a:r>
                        <a:rPr lang="en-GB" sz="36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509 km</a:t>
                      </a:r>
                      <a:r>
                        <a:rPr lang="en-GB" sz="3600" b="1" baseline="30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GB" sz="3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856893">
                <a:tc>
                  <a:txBody>
                    <a:bodyPr/>
                    <a:lstStyle/>
                    <a:p>
                      <a:endParaRPr lang="en-GB" sz="3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3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</a:t>
                      </a:r>
                      <a:r>
                        <a:rPr lang="en-GB" sz="36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320000 km</a:t>
                      </a:r>
                      <a:r>
                        <a:rPr lang="en-GB" sz="3600" b="1" baseline="30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GB" sz="3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sp>
        <p:nvSpPr>
          <p:cNvPr id="19" name="Rounded Rectangle 18"/>
          <p:cNvSpPr/>
          <p:nvPr/>
        </p:nvSpPr>
        <p:spPr>
          <a:xfrm>
            <a:off x="645667" y="331660"/>
            <a:ext cx="1457003" cy="563959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GB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vi-VN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GB" sz="3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0" y="4245046"/>
            <a:ext cx="78406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GB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GB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linh</a:t>
            </a:r>
            <a:r>
              <a:rPr lang="en-GB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</a:t>
            </a:r>
            <a:r>
              <a:rPr lang="en-GB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</a:t>
            </a:r>
            <a:r>
              <a:rPr lang="vi-VN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vi-VN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lô</a:t>
            </a:r>
            <a:r>
              <a:rPr lang="vi-VN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vi-VN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mét</a:t>
            </a:r>
            <a:r>
              <a:rPr lang="en-GB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endParaRPr lang="en-GB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477998" y="2516945"/>
            <a:ext cx="1818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921 km</a:t>
            </a:r>
            <a:r>
              <a:rPr lang="en-GB" sz="3600" b="1" baseline="30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GB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377888" y="3434901"/>
            <a:ext cx="20185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2000 km</a:t>
            </a:r>
            <a:r>
              <a:rPr lang="en-GB" sz="3600" b="1" baseline="30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GB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0" y="5126103"/>
            <a:ext cx="87190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 </a:t>
            </a:r>
            <a:r>
              <a:rPr lang="en-GB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GB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GB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mươi</a:t>
            </a:r>
            <a:r>
              <a:rPr lang="en-GB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r>
              <a:rPr lang="en-GB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</a:t>
            </a:r>
            <a:r>
              <a:rPr lang="vi-VN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vi-VN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lô</a:t>
            </a:r>
            <a:r>
              <a:rPr lang="vi-VN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vi-VN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mét</a:t>
            </a:r>
            <a:r>
              <a:rPr lang="en-GB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endParaRPr lang="en-GB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9243313" y="979210"/>
            <a:ext cx="1792185" cy="447655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 sách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466345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9" grpId="0" animBg="1"/>
      <p:bldP spid="20" grpId="0"/>
      <p:bldP spid="21" grpId="0"/>
      <p:bldP spid="22" grpId="0"/>
      <p:bldP spid="23" grpId="0"/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-71120" y="5527116"/>
            <a:ext cx="12263120" cy="1330884"/>
            <a:chOff x="0" y="5527116"/>
            <a:chExt cx="12263120" cy="1330884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527116"/>
              <a:ext cx="6228080" cy="1330884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35040" y="5527116"/>
              <a:ext cx="6228080" cy="1330884"/>
            </a:xfrm>
            <a:prstGeom prst="rect">
              <a:avLst/>
            </a:prstGeom>
          </p:spPr>
        </p:pic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349802">
            <a:off x="-107055" y="55192"/>
            <a:ext cx="1176431" cy="122519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718005">
            <a:off x="11083321" y="48693"/>
            <a:ext cx="1176431" cy="1225195"/>
          </a:xfrm>
          <a:prstGeom prst="rect">
            <a:avLst/>
          </a:prstGeom>
        </p:spPr>
      </p:pic>
      <p:sp>
        <p:nvSpPr>
          <p:cNvPr id="14" name="AutoShape 30">
            <a:extLst>
              <a:ext uri="{FF2B5EF4-FFF2-40B4-BE49-F238E27FC236}">
                <a16:creationId xmlns:a16="http://schemas.microsoft.com/office/drawing/2014/main" xmlns="" id="{A083E5F4-9E7A-4E64-AA8E-E00AE0889925}"/>
              </a:ext>
            </a:extLst>
          </p:cNvPr>
          <p:cNvSpPr>
            <a:spLocks noChangeArrowheads="1"/>
          </p:cNvSpPr>
          <p:nvPr/>
        </p:nvSpPr>
        <p:spPr bwMode="auto">
          <a:xfrm rot="1859385">
            <a:off x="8658019" y="1155838"/>
            <a:ext cx="42862" cy="330200"/>
          </a:xfrm>
          <a:prstGeom prst="flowChartMagneticDisk">
            <a:avLst/>
          </a:pr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vi-VN" altLang="en-US" sz="260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Text Box 4"/>
          <p:cNvSpPr txBox="1">
            <a:spLocks noChangeArrowheads="1"/>
          </p:cNvSpPr>
          <p:nvPr/>
        </p:nvSpPr>
        <p:spPr bwMode="auto">
          <a:xfrm>
            <a:off x="2293226" y="292459"/>
            <a:ext cx="6321474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 b="1" dirty="0" err="1" smtClean="0">
                <a:latin typeface="Times New Roman" panose="02020603050405020304" pitchFamily="18" charset="0"/>
              </a:rPr>
              <a:t>Viết</a:t>
            </a:r>
            <a:r>
              <a:rPr lang="en-US" altLang="en-US" sz="3600" b="1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số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thích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hợp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vào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chỗ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latin typeface="Times New Roman" panose="02020603050405020304" pitchFamily="18" charset="0"/>
              </a:rPr>
              <a:t>chấm</a:t>
            </a:r>
            <a:endParaRPr lang="en-US" altLang="en-US" sz="3600" b="1" dirty="0">
              <a:latin typeface="Times New Roman" panose="02020603050405020304" pitchFamily="18" charset="0"/>
            </a:endParaRPr>
          </a:p>
        </p:txBody>
      </p:sp>
      <p:sp>
        <p:nvSpPr>
          <p:cNvPr id="39" name="Text Box 5"/>
          <p:cNvSpPr txBox="1">
            <a:spLocks noChangeArrowheads="1"/>
          </p:cNvSpPr>
          <p:nvPr/>
        </p:nvSpPr>
        <p:spPr bwMode="auto">
          <a:xfrm>
            <a:off x="1196107" y="1275801"/>
            <a:ext cx="672465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571500" indent="-571500" eaLnBrk="1" hangingPunct="1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altLang="en-US" sz="3600" b="1" dirty="0" smtClean="0">
                <a:latin typeface="Times New Roman" panose="02020603050405020304" pitchFamily="18" charset="0"/>
              </a:rPr>
              <a:t>1</a:t>
            </a:r>
            <a:r>
              <a:rPr lang="vi-VN" altLang="en-US" sz="3600" b="1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smtClean="0">
                <a:latin typeface="Times New Roman" panose="02020603050405020304" pitchFamily="18" charset="0"/>
              </a:rPr>
              <a:t>km</a:t>
            </a:r>
            <a:r>
              <a:rPr lang="en-US" altLang="en-US" sz="3600" b="1" baseline="30000" dirty="0" smtClean="0">
                <a:latin typeface="Times New Roman" panose="02020603050405020304" pitchFamily="18" charset="0"/>
              </a:rPr>
              <a:t>2    </a:t>
            </a:r>
            <a:r>
              <a:rPr lang="en-US" altLang="en-US" sz="3600" b="1" dirty="0" smtClean="0">
                <a:latin typeface="Times New Roman" panose="02020603050405020304" pitchFamily="18" charset="0"/>
              </a:rPr>
              <a:t>=               </a:t>
            </a:r>
            <a:r>
              <a:rPr lang="vi-VN" altLang="en-US" sz="3600" b="1" dirty="0" smtClean="0">
                <a:latin typeface="Times New Roman" panose="02020603050405020304" pitchFamily="18" charset="0"/>
              </a:rPr>
              <a:t>   </a:t>
            </a:r>
            <a:r>
              <a:rPr lang="en-US" altLang="en-US" sz="3600" b="1" dirty="0" smtClean="0">
                <a:latin typeface="Times New Roman" panose="02020603050405020304" pitchFamily="18" charset="0"/>
              </a:rPr>
              <a:t>m</a:t>
            </a:r>
            <a:r>
              <a:rPr lang="en-US" altLang="en-US" sz="3600" b="1" baseline="30000" dirty="0" smtClean="0">
                <a:latin typeface="Times New Roman" panose="02020603050405020304" pitchFamily="18" charset="0"/>
              </a:rPr>
              <a:t>2</a:t>
            </a:r>
            <a:r>
              <a:rPr lang="en-US" altLang="en-US" sz="3600" b="1" dirty="0" smtClean="0">
                <a:solidFill>
                  <a:srgbClr val="0000FF"/>
                </a:solidFill>
              </a:rPr>
              <a:t>          </a:t>
            </a:r>
            <a:endParaRPr lang="en-US" altLang="en-US" sz="3600" b="1" dirty="0">
              <a:solidFill>
                <a:srgbClr val="0000FF"/>
              </a:solidFill>
            </a:endParaRPr>
          </a:p>
        </p:txBody>
      </p:sp>
      <p:sp>
        <p:nvSpPr>
          <p:cNvPr id="40" name="Text Box 6"/>
          <p:cNvSpPr txBox="1">
            <a:spLocks noChangeArrowheads="1"/>
          </p:cNvSpPr>
          <p:nvPr/>
        </p:nvSpPr>
        <p:spPr bwMode="auto">
          <a:xfrm>
            <a:off x="3531831" y="1275800"/>
            <a:ext cx="205320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1 000 000</a:t>
            </a:r>
            <a:r>
              <a:rPr lang="en-US" altLang="en-US" sz="3600" b="1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41" name="Text Box 9"/>
          <p:cNvSpPr txBox="1">
            <a:spLocks noChangeArrowheads="1"/>
          </p:cNvSpPr>
          <p:nvPr/>
        </p:nvSpPr>
        <p:spPr bwMode="auto">
          <a:xfrm>
            <a:off x="3350264" y="3272950"/>
            <a:ext cx="26543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5 000 000</a:t>
            </a:r>
          </a:p>
        </p:txBody>
      </p:sp>
      <p:sp>
        <p:nvSpPr>
          <p:cNvPr id="42" name="Text Box 10"/>
          <p:cNvSpPr txBox="1">
            <a:spLocks noChangeArrowheads="1"/>
          </p:cNvSpPr>
          <p:nvPr/>
        </p:nvSpPr>
        <p:spPr bwMode="auto">
          <a:xfrm>
            <a:off x="4558431" y="4055736"/>
            <a:ext cx="158115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3249</a:t>
            </a:r>
          </a:p>
        </p:txBody>
      </p:sp>
      <p:sp>
        <p:nvSpPr>
          <p:cNvPr id="43" name="Text Box 11"/>
          <p:cNvSpPr txBox="1">
            <a:spLocks noChangeArrowheads="1"/>
          </p:cNvSpPr>
          <p:nvPr/>
        </p:nvSpPr>
        <p:spPr bwMode="auto">
          <a:xfrm>
            <a:off x="4677414" y="4650886"/>
            <a:ext cx="66992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2</a:t>
            </a:r>
          </a:p>
        </p:txBody>
      </p:sp>
      <p:sp>
        <p:nvSpPr>
          <p:cNvPr id="44" name="Text Box 12"/>
          <p:cNvSpPr txBox="1">
            <a:spLocks noChangeArrowheads="1"/>
          </p:cNvSpPr>
          <p:nvPr/>
        </p:nvSpPr>
        <p:spPr bwMode="auto">
          <a:xfrm>
            <a:off x="1196107" y="1913850"/>
            <a:ext cx="714375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571500" indent="-571500" eaLnBrk="1" hangingPunct="1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altLang="en-US" sz="3600" b="1" dirty="0">
                <a:latin typeface="Times New Roman" panose="02020603050405020304" pitchFamily="18" charset="0"/>
              </a:rPr>
              <a:t>1000 </a:t>
            </a:r>
            <a:r>
              <a:rPr lang="en-US" altLang="en-US" sz="3600" b="1" dirty="0" smtClean="0">
                <a:latin typeface="Times New Roman" panose="02020603050405020304" pitchFamily="18" charset="0"/>
              </a:rPr>
              <a:t>000</a:t>
            </a:r>
            <a:r>
              <a:rPr lang="vi-VN" altLang="en-US" sz="3600" b="1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smtClean="0">
                <a:latin typeface="Times New Roman" panose="02020603050405020304" pitchFamily="18" charset="0"/>
              </a:rPr>
              <a:t>m</a:t>
            </a:r>
            <a:r>
              <a:rPr lang="en-US" altLang="en-US" sz="3600" b="1" baseline="30000" dirty="0" smtClean="0">
                <a:latin typeface="Times New Roman" panose="02020603050405020304" pitchFamily="18" charset="0"/>
              </a:rPr>
              <a:t>2</a:t>
            </a:r>
            <a:r>
              <a:rPr lang="en-US" altLang="en-US" sz="3600" b="1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>
                <a:latin typeface="Times New Roman" panose="02020603050405020304" pitchFamily="18" charset="0"/>
              </a:rPr>
              <a:t>= </a:t>
            </a:r>
            <a:r>
              <a:rPr lang="vi-VN" altLang="en-US" sz="3600" b="1" dirty="0">
                <a:latin typeface="Times New Roman" panose="02020603050405020304" pitchFamily="18" charset="0"/>
              </a:rPr>
              <a:t> </a:t>
            </a:r>
            <a:r>
              <a:rPr lang="vi-VN" altLang="en-US" sz="3600" b="1" dirty="0" smtClean="0">
                <a:latin typeface="Times New Roman" panose="02020603050405020304" pitchFamily="18" charset="0"/>
              </a:rPr>
              <a:t>   </a:t>
            </a:r>
            <a:r>
              <a:rPr lang="en-US" altLang="en-US" sz="3600" b="1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>
                <a:latin typeface="Times New Roman" panose="02020603050405020304" pitchFamily="18" charset="0"/>
              </a:rPr>
              <a:t>km</a:t>
            </a:r>
            <a:r>
              <a:rPr lang="en-US" altLang="en-US" sz="3600" b="1" baseline="30000" dirty="0">
                <a:latin typeface="Times New Roman" panose="02020603050405020304" pitchFamily="18" charset="0"/>
              </a:rPr>
              <a:t>2</a:t>
            </a:r>
            <a:r>
              <a:rPr lang="en-US" altLang="en-US" sz="3600" b="1" dirty="0">
                <a:solidFill>
                  <a:srgbClr val="0000FF"/>
                </a:solidFill>
              </a:rPr>
              <a:t>        </a:t>
            </a:r>
          </a:p>
        </p:txBody>
      </p:sp>
      <p:sp>
        <p:nvSpPr>
          <p:cNvPr id="45" name="Text Box 13"/>
          <p:cNvSpPr txBox="1">
            <a:spLocks noChangeArrowheads="1"/>
          </p:cNvSpPr>
          <p:nvPr/>
        </p:nvSpPr>
        <p:spPr bwMode="auto">
          <a:xfrm>
            <a:off x="1196107" y="2557794"/>
            <a:ext cx="503713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457200" indent="-457200" eaLnBrk="1" hangingPunct="1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smtClean="0">
                <a:latin typeface="Times New Roman" panose="02020603050405020304" pitchFamily="18" charset="0"/>
              </a:rPr>
              <a:t>1</a:t>
            </a:r>
            <a:r>
              <a:rPr lang="vi-VN" altLang="en-US" sz="3600" b="1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smtClean="0">
                <a:latin typeface="Times New Roman" panose="02020603050405020304" pitchFamily="18" charset="0"/>
              </a:rPr>
              <a:t>m</a:t>
            </a:r>
            <a:r>
              <a:rPr lang="en-US" altLang="en-US" sz="3600" b="1" baseline="30000" dirty="0" smtClean="0">
                <a:latin typeface="Times New Roman" panose="02020603050405020304" pitchFamily="18" charset="0"/>
              </a:rPr>
              <a:t>2</a:t>
            </a:r>
            <a:r>
              <a:rPr lang="en-US" altLang="en-US" sz="3600" b="1" dirty="0" smtClean="0">
                <a:latin typeface="Times New Roman" panose="02020603050405020304" pitchFamily="18" charset="0"/>
              </a:rPr>
              <a:t>  </a:t>
            </a:r>
            <a:r>
              <a:rPr lang="en-US" altLang="en-US" sz="3600" b="1" dirty="0">
                <a:latin typeface="Times New Roman" panose="02020603050405020304" pitchFamily="18" charset="0"/>
              </a:rPr>
              <a:t>=   </a:t>
            </a:r>
            <a:r>
              <a:rPr lang="vi-VN" altLang="en-US" sz="3600" b="1" dirty="0">
                <a:latin typeface="Times New Roman" panose="02020603050405020304" pitchFamily="18" charset="0"/>
              </a:rPr>
              <a:t> </a:t>
            </a:r>
            <a:r>
              <a:rPr lang="vi-VN" altLang="en-US" sz="3600" b="1" dirty="0" smtClean="0">
                <a:latin typeface="Times New Roman" panose="02020603050405020304" pitchFamily="18" charset="0"/>
              </a:rPr>
              <a:t>   </a:t>
            </a:r>
            <a:r>
              <a:rPr lang="en-US" altLang="en-US" sz="3600" b="1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>
                <a:latin typeface="Times New Roman" panose="02020603050405020304" pitchFamily="18" charset="0"/>
              </a:rPr>
              <a:t>dm</a:t>
            </a:r>
            <a:r>
              <a:rPr lang="en-US" altLang="en-US" sz="3600" b="1" baseline="30000" dirty="0">
                <a:latin typeface="Times New Roman" panose="02020603050405020304" pitchFamily="18" charset="0"/>
              </a:rPr>
              <a:t>2</a:t>
            </a:r>
            <a:r>
              <a:rPr lang="en-US" altLang="en-US" sz="3600" b="1" dirty="0">
                <a:solidFill>
                  <a:srgbClr val="0000FF"/>
                </a:solidFill>
              </a:rPr>
              <a:t>      </a:t>
            </a:r>
          </a:p>
        </p:txBody>
      </p:sp>
      <p:sp>
        <p:nvSpPr>
          <p:cNvPr id="46" name="Text Box 14"/>
          <p:cNvSpPr txBox="1">
            <a:spLocks noChangeArrowheads="1"/>
          </p:cNvSpPr>
          <p:nvPr/>
        </p:nvSpPr>
        <p:spPr bwMode="auto">
          <a:xfrm>
            <a:off x="1196107" y="3311042"/>
            <a:ext cx="531284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571500" indent="-571500" eaLnBrk="1" hangingPunct="1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altLang="en-US" sz="3600" b="1" dirty="0" smtClean="0">
                <a:latin typeface="Times New Roman" panose="02020603050405020304" pitchFamily="18" charset="0"/>
              </a:rPr>
              <a:t>5</a:t>
            </a:r>
            <a:r>
              <a:rPr lang="vi-VN" altLang="en-US" sz="3600" b="1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smtClean="0">
                <a:latin typeface="Times New Roman" panose="02020603050405020304" pitchFamily="18" charset="0"/>
              </a:rPr>
              <a:t>km</a:t>
            </a:r>
            <a:r>
              <a:rPr lang="en-US" altLang="en-US" sz="3600" b="1" baseline="30000" dirty="0" smtClean="0">
                <a:latin typeface="Times New Roman" panose="02020603050405020304" pitchFamily="18" charset="0"/>
              </a:rPr>
              <a:t>2  </a:t>
            </a:r>
            <a:r>
              <a:rPr lang="vi-VN" altLang="en-US" sz="3600" b="1" dirty="0" smtClean="0">
                <a:latin typeface="Times New Roman" panose="02020603050405020304" pitchFamily="18" charset="0"/>
              </a:rPr>
              <a:t>= </a:t>
            </a:r>
            <a:r>
              <a:rPr lang="en-US" altLang="en-US" sz="3600" b="1" dirty="0" smtClean="0">
                <a:latin typeface="Times New Roman" panose="02020603050405020304" pitchFamily="18" charset="0"/>
              </a:rPr>
              <a:t>           </a:t>
            </a:r>
            <a:r>
              <a:rPr lang="vi-VN" altLang="en-US" sz="3600" b="1" dirty="0" smtClean="0">
                <a:latin typeface="Times New Roman" panose="02020603050405020304" pitchFamily="18" charset="0"/>
              </a:rPr>
              <a:t>     </a:t>
            </a:r>
            <a:r>
              <a:rPr lang="en-US" altLang="en-US" sz="3600" b="1" dirty="0" smtClean="0">
                <a:latin typeface="Times New Roman" panose="02020603050405020304" pitchFamily="18" charset="0"/>
              </a:rPr>
              <a:t>m</a:t>
            </a:r>
            <a:r>
              <a:rPr lang="en-US" altLang="en-US" sz="3600" b="1" baseline="30000" dirty="0" smtClean="0">
                <a:latin typeface="Times New Roman" panose="02020603050405020304" pitchFamily="18" charset="0"/>
              </a:rPr>
              <a:t>2</a:t>
            </a:r>
            <a:r>
              <a:rPr lang="en-US" altLang="en-US" sz="3600" b="1" baseline="30000" dirty="0" smtClean="0">
                <a:solidFill>
                  <a:srgbClr val="0000FF"/>
                </a:solidFill>
              </a:rPr>
              <a:t>          </a:t>
            </a:r>
            <a:endParaRPr lang="en-US" altLang="en-US" sz="3600" b="1" dirty="0">
              <a:solidFill>
                <a:srgbClr val="0000FF"/>
              </a:solidFill>
            </a:endParaRPr>
          </a:p>
        </p:txBody>
      </p:sp>
      <p:sp>
        <p:nvSpPr>
          <p:cNvPr id="47" name="Text Box 15"/>
          <p:cNvSpPr txBox="1">
            <a:spLocks noChangeArrowheads="1"/>
          </p:cNvSpPr>
          <p:nvPr/>
        </p:nvSpPr>
        <p:spPr bwMode="auto">
          <a:xfrm>
            <a:off x="1184766" y="4064018"/>
            <a:ext cx="592613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571500" indent="-571500" eaLnBrk="1" hangingPunct="1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altLang="en-US" sz="3600" b="1" dirty="0">
                <a:latin typeface="Times New Roman" panose="02020603050405020304" pitchFamily="18" charset="0"/>
              </a:rPr>
              <a:t>32m</a:t>
            </a:r>
            <a:r>
              <a:rPr lang="en-US" altLang="en-US" sz="3600" b="1" baseline="30000" dirty="0">
                <a:latin typeface="Times New Roman" panose="02020603050405020304" pitchFamily="18" charset="0"/>
              </a:rPr>
              <a:t>2 </a:t>
            </a:r>
            <a:r>
              <a:rPr lang="en-US" altLang="en-US" sz="3600" b="1" dirty="0">
                <a:latin typeface="Times New Roman" panose="02020603050405020304" pitchFamily="18" charset="0"/>
              </a:rPr>
              <a:t>49dm</a:t>
            </a:r>
            <a:r>
              <a:rPr lang="en-US" altLang="en-US" sz="3600" b="1" baseline="30000" dirty="0">
                <a:latin typeface="Times New Roman" panose="02020603050405020304" pitchFamily="18" charset="0"/>
              </a:rPr>
              <a:t>2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vi-VN" altLang="en-US" sz="3600" b="1" dirty="0" smtClean="0">
                <a:latin typeface="Times New Roman" panose="02020603050405020304" pitchFamily="18" charset="0"/>
              </a:rPr>
              <a:t>= </a:t>
            </a:r>
            <a:r>
              <a:rPr lang="en-US" altLang="en-US" sz="3600" b="1" dirty="0" smtClean="0">
                <a:latin typeface="Times New Roman" panose="02020603050405020304" pitchFamily="18" charset="0"/>
              </a:rPr>
              <a:t>        </a:t>
            </a:r>
            <a:r>
              <a:rPr lang="en-US" altLang="en-US" sz="3600" b="1" dirty="0">
                <a:latin typeface="Times New Roman" panose="02020603050405020304" pitchFamily="18" charset="0"/>
              </a:rPr>
              <a:t>dm</a:t>
            </a:r>
            <a:r>
              <a:rPr lang="en-US" altLang="en-US" sz="3600" b="1" baseline="30000" dirty="0">
                <a:latin typeface="Times New Roman" panose="02020603050405020304" pitchFamily="18" charset="0"/>
              </a:rPr>
              <a:t>2</a:t>
            </a:r>
            <a:r>
              <a:rPr lang="en-US" altLang="en-US" sz="3600" b="1" baseline="30000" dirty="0">
                <a:solidFill>
                  <a:srgbClr val="0000FF"/>
                </a:solidFill>
                <a:latin typeface="Times New Roman" panose="02020603050405020304" pitchFamily="18" charset="0"/>
              </a:rPr>
              <a:t>    </a:t>
            </a:r>
            <a:endParaRPr lang="en-US" altLang="en-US" sz="3600" b="1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48" name="Text Box 16"/>
          <p:cNvSpPr txBox="1">
            <a:spLocks noChangeArrowheads="1"/>
          </p:cNvSpPr>
          <p:nvPr/>
        </p:nvSpPr>
        <p:spPr bwMode="auto">
          <a:xfrm>
            <a:off x="1189027" y="4667495"/>
            <a:ext cx="496793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571500" indent="-571500" eaLnBrk="1" hangingPunct="1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altLang="en-US" sz="3600" b="1" dirty="0">
                <a:latin typeface="Times New Roman" panose="02020603050405020304" pitchFamily="18" charset="0"/>
              </a:rPr>
              <a:t>2 000 000m</a:t>
            </a:r>
            <a:r>
              <a:rPr lang="en-US" altLang="en-US" sz="3600" b="1" baseline="30000" dirty="0">
                <a:latin typeface="Times New Roman" panose="02020603050405020304" pitchFamily="18" charset="0"/>
              </a:rPr>
              <a:t>2  </a:t>
            </a:r>
            <a:r>
              <a:rPr lang="vi-VN" altLang="en-US" sz="3600" b="1" dirty="0" smtClean="0">
                <a:latin typeface="Times New Roman" panose="02020603050405020304" pitchFamily="18" charset="0"/>
              </a:rPr>
              <a:t>=   </a:t>
            </a:r>
            <a:r>
              <a:rPr lang="en-US" altLang="en-US" sz="3600" b="1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>
                <a:latin typeface="Times New Roman" panose="02020603050405020304" pitchFamily="18" charset="0"/>
              </a:rPr>
              <a:t>km</a:t>
            </a:r>
            <a:r>
              <a:rPr lang="en-US" altLang="en-US" sz="3600" b="1" baseline="30000" dirty="0">
                <a:latin typeface="Times New Roman" panose="02020603050405020304" pitchFamily="18" charset="0"/>
              </a:rPr>
              <a:t>2</a:t>
            </a:r>
            <a:endParaRPr lang="en-US" altLang="en-US" sz="3600" b="1" dirty="0">
              <a:latin typeface="Times New Roman" panose="02020603050405020304" pitchFamily="18" charset="0"/>
            </a:endParaRPr>
          </a:p>
        </p:txBody>
      </p:sp>
      <p:sp>
        <p:nvSpPr>
          <p:cNvPr id="49" name="Rectangle 17"/>
          <p:cNvSpPr>
            <a:spLocks noChangeArrowheads="1"/>
          </p:cNvSpPr>
          <p:nvPr/>
        </p:nvSpPr>
        <p:spPr bwMode="auto">
          <a:xfrm>
            <a:off x="4574359" y="2011643"/>
            <a:ext cx="62865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6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50" name="Rectangle 18"/>
          <p:cNvSpPr>
            <a:spLocks noChangeArrowheads="1"/>
          </p:cNvSpPr>
          <p:nvPr/>
        </p:nvSpPr>
        <p:spPr bwMode="auto">
          <a:xfrm>
            <a:off x="3101493" y="2613855"/>
            <a:ext cx="1143000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vi-VN" altLang="en-US" sz="3600" b="1" dirty="0" smtClean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smtClean="0">
                <a:solidFill>
                  <a:srgbClr val="FF3300"/>
                </a:solidFill>
                <a:latin typeface="Times New Roman" panose="02020603050405020304" pitchFamily="18" charset="0"/>
              </a:rPr>
              <a:t>100</a:t>
            </a:r>
            <a:endParaRPr lang="en-US" altLang="en-US" sz="3600" b="1" dirty="0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703975" y="302868"/>
            <a:ext cx="1457003" cy="563959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GB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GB" sz="3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Rounded Rectangle 51"/>
          <p:cNvSpPr/>
          <p:nvPr/>
        </p:nvSpPr>
        <p:spPr>
          <a:xfrm>
            <a:off x="9173495" y="101709"/>
            <a:ext cx="2060969" cy="559581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 sách</a:t>
            </a:r>
            <a:endParaRPr lang="en-GB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Cloud 5"/>
          <p:cNvSpPr/>
          <p:nvPr/>
        </p:nvSpPr>
        <p:spPr>
          <a:xfrm>
            <a:off x="6086823" y="2202143"/>
            <a:ext cx="5982273" cy="1613097"/>
          </a:xfrm>
          <a:prstGeom prst="cloud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 ý mối quan hệ giữa các đơn vị đo diện tích để điền đúng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108023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41" grpId="0"/>
      <p:bldP spid="42" grpId="0"/>
      <p:bldP spid="43" grpId="0"/>
      <p:bldP spid="49" grpId="0"/>
      <p:bldP spid="50" grpId="0"/>
      <p:bldP spid="52" grpId="0" animBg="1"/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2364"/>
            <a:ext cx="12192000" cy="7056582"/>
          </a:xfrm>
          <a:prstGeom prst="rect">
            <a:avLst/>
          </a:prstGeom>
        </p:spPr>
      </p:pic>
      <p:sp>
        <p:nvSpPr>
          <p:cNvPr id="5" name="Cloud 4"/>
          <p:cNvSpPr/>
          <p:nvPr/>
        </p:nvSpPr>
        <p:spPr>
          <a:xfrm>
            <a:off x="2669309" y="1237672"/>
            <a:ext cx="5966691" cy="2678546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2005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5527116"/>
            <a:ext cx="12263120" cy="1330884"/>
            <a:chOff x="0" y="5527116"/>
            <a:chExt cx="12263120" cy="1330884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527116"/>
              <a:ext cx="6228080" cy="1330884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35040" y="5527116"/>
              <a:ext cx="6228080" cy="1330884"/>
            </a:xfrm>
            <a:prstGeom prst="rect">
              <a:avLst/>
            </a:prstGeom>
          </p:spPr>
        </p:pic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349802">
            <a:off x="-107055" y="55192"/>
            <a:ext cx="1176431" cy="122519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718005">
            <a:off x="11083321" y="48693"/>
            <a:ext cx="1176431" cy="1225195"/>
          </a:xfrm>
          <a:prstGeom prst="rect">
            <a:avLst/>
          </a:prstGeom>
        </p:spPr>
      </p:pic>
      <p:sp>
        <p:nvSpPr>
          <p:cNvPr id="14" name="AutoShape 30">
            <a:extLst>
              <a:ext uri="{FF2B5EF4-FFF2-40B4-BE49-F238E27FC236}">
                <a16:creationId xmlns:a16="http://schemas.microsoft.com/office/drawing/2014/main" xmlns="" id="{A083E5F4-9E7A-4E64-AA8E-E00AE0889925}"/>
              </a:ext>
            </a:extLst>
          </p:cNvPr>
          <p:cNvSpPr>
            <a:spLocks noChangeArrowheads="1"/>
          </p:cNvSpPr>
          <p:nvPr/>
        </p:nvSpPr>
        <p:spPr bwMode="auto">
          <a:xfrm rot="1859385">
            <a:off x="8658019" y="1155838"/>
            <a:ext cx="42862" cy="330200"/>
          </a:xfrm>
          <a:prstGeom prst="flowChartMagneticDisk">
            <a:avLst/>
          </a:pr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vi-VN" altLang="en-US" sz="260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645667" y="331660"/>
            <a:ext cx="1457003" cy="563959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GB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vi-VN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GB" sz="3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5515529" y="397927"/>
            <a:ext cx="1792185" cy="447655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 vở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Rectangle 3"/>
          <p:cNvSpPr txBox="1">
            <a:spLocks noChangeArrowheads="1"/>
          </p:cNvSpPr>
          <p:nvPr/>
        </p:nvSpPr>
        <p:spPr>
          <a:xfrm>
            <a:off x="6411622" y="1789002"/>
            <a:ext cx="5663381" cy="2392362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en-US" sz="2400" kern="0" dirty="0" smtClean="0"/>
              <a:t>    </a:t>
            </a:r>
            <a:r>
              <a:rPr lang="en-US" altLang="en-US" b="1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b="1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altLang="en-US" b="1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altLang="en-US" b="1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b="1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b="1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altLang="en-US" b="1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b="1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altLang="en-US" b="1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altLang="en-US" b="1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3 km </a:t>
            </a:r>
            <a:r>
              <a:rPr lang="en-US" altLang="en-US" b="1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b="1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altLang="en-US" b="1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altLang="en-US" b="1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 km.</a:t>
            </a:r>
            <a:r>
              <a:rPr lang="vi-VN" altLang="en-US" b="1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altLang="en-US" b="1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altLang="en-US" b="1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altLang="en-US" b="1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b="1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altLang="en-US" b="1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altLang="en-US" b="1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US" b="1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b="1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altLang="en-US" b="1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altLang="en-US" b="1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</a:t>
            </a:r>
            <a:r>
              <a:rPr lang="vi-VN" altLang="en-US" b="1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vi-VN" altLang="en-US" b="1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lô</a:t>
            </a:r>
            <a:r>
              <a:rPr lang="vi-VN" altLang="en-US" b="1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vi-VN" altLang="en-US" b="1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mét</a:t>
            </a:r>
            <a:r>
              <a:rPr lang="en-US" altLang="en-US" b="1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altLang="en-US" b="1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2" name="Line 6"/>
          <p:cNvSpPr>
            <a:spLocks noChangeShapeType="1"/>
          </p:cNvSpPr>
          <p:nvPr/>
        </p:nvSpPr>
        <p:spPr bwMode="auto">
          <a:xfrm>
            <a:off x="4021394" y="4433888"/>
            <a:ext cx="1852987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" name="Line 7"/>
          <p:cNvSpPr>
            <a:spLocks noChangeShapeType="1"/>
          </p:cNvSpPr>
          <p:nvPr/>
        </p:nvSpPr>
        <p:spPr bwMode="auto">
          <a:xfrm flipH="1">
            <a:off x="738679" y="4433888"/>
            <a:ext cx="228965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" name="Text Box 8"/>
          <p:cNvSpPr txBox="1">
            <a:spLocks noChangeArrowheads="1"/>
          </p:cNvSpPr>
          <p:nvPr/>
        </p:nvSpPr>
        <p:spPr bwMode="auto">
          <a:xfrm>
            <a:off x="3128127" y="4224265"/>
            <a:ext cx="12192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km</a:t>
            </a:r>
          </a:p>
        </p:txBody>
      </p:sp>
      <p:sp>
        <p:nvSpPr>
          <p:cNvPr id="35" name="Line 9"/>
          <p:cNvSpPr>
            <a:spLocks noChangeShapeType="1"/>
          </p:cNvSpPr>
          <p:nvPr/>
        </p:nvSpPr>
        <p:spPr bwMode="auto">
          <a:xfrm flipH="1" flipV="1">
            <a:off x="6113207" y="1168368"/>
            <a:ext cx="12290" cy="135167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" name="Line 10"/>
          <p:cNvSpPr>
            <a:spLocks noChangeShapeType="1"/>
          </p:cNvSpPr>
          <p:nvPr/>
        </p:nvSpPr>
        <p:spPr bwMode="auto">
          <a:xfrm>
            <a:off x="6102280" y="2910681"/>
            <a:ext cx="25675" cy="1349924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" name="Text Box 11"/>
          <p:cNvSpPr txBox="1">
            <a:spLocks noChangeArrowheads="1"/>
          </p:cNvSpPr>
          <p:nvPr/>
        </p:nvSpPr>
        <p:spPr bwMode="auto">
          <a:xfrm>
            <a:off x="5808980" y="2494111"/>
            <a:ext cx="8382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km</a:t>
            </a:r>
          </a:p>
        </p:txBody>
      </p:sp>
      <p:pic>
        <p:nvPicPr>
          <p:cNvPr id="38" name="Picture 13" descr="thong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04"/>
          <a:stretch>
            <a:fillRect/>
          </a:stretch>
        </p:blipFill>
        <p:spPr bwMode="auto">
          <a:xfrm>
            <a:off x="738680" y="1171322"/>
            <a:ext cx="5135701" cy="3089283"/>
          </a:xfrm>
          <a:prstGeom prst="rect">
            <a:avLst/>
          </a:prstGeom>
          <a:noFill/>
          <a:ln w="9525">
            <a:solidFill>
              <a:srgbClr val="00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ounded Rectangle 5"/>
          <p:cNvSpPr/>
          <p:nvPr/>
        </p:nvSpPr>
        <p:spPr>
          <a:xfrm>
            <a:off x="5124452" y="4623659"/>
            <a:ext cx="6903235" cy="935451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 tính diện tích hình chữ nhật ta làm thế nào?</a:t>
            </a:r>
            <a:endParaRPr lang="en-US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964293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 txBox="1">
            <a:spLocks noChangeArrowheads="1"/>
          </p:cNvSpPr>
          <p:nvPr/>
        </p:nvSpPr>
        <p:spPr>
          <a:xfrm>
            <a:off x="1869117" y="1031917"/>
            <a:ext cx="8690728" cy="4021863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en-US" altLang="en-US" sz="2400" kern="0" dirty="0" smtClean="0"/>
              <a:t>    </a:t>
            </a:r>
            <a:r>
              <a:rPr lang="en-US" altLang="en-US" sz="44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44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altLang="en-US" sz="4400" b="1" kern="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en-US" altLang="en-US" sz="4400" b="1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altLang="en-US" sz="4400" b="1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altLang="en-US" sz="4400" b="1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4400" b="1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altLang="en-US" sz="4400" b="1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altLang="en-US" sz="4400" b="1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US" sz="4400" b="1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4400" b="1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en-US" altLang="en-US" sz="4400" b="1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3 x 2 = 6 (</a:t>
            </a:r>
            <a:r>
              <a:rPr lang="en-US" altLang="en-US" sz="4400" b="1" dirty="0" smtClean="0">
                <a:latin typeface="Times New Roman" panose="02020603050405020304" pitchFamily="18" charset="0"/>
              </a:rPr>
              <a:t>km</a:t>
            </a:r>
            <a:r>
              <a:rPr lang="en-US" altLang="en-US" sz="4400" b="1" baseline="30000" dirty="0" smtClean="0">
                <a:latin typeface="Times New Roman" panose="02020603050405020304" pitchFamily="18" charset="0"/>
              </a:rPr>
              <a:t>2</a:t>
            </a:r>
            <a:r>
              <a:rPr lang="en-US" altLang="en-US" sz="4400" b="1" dirty="0" smtClean="0">
                <a:latin typeface="Times New Roman" panose="02020603050405020304" pitchFamily="18" charset="0"/>
              </a:rPr>
              <a:t>)</a:t>
            </a:r>
          </a:p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en-US" altLang="en-US" sz="4400" b="1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</a:t>
            </a:r>
            <a:r>
              <a:rPr lang="en-US" altLang="en-US" sz="4400" b="1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altLang="en-US" sz="4400" b="1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4400" b="1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6 </a:t>
            </a:r>
            <a:r>
              <a:rPr lang="en-US" altLang="en-US" sz="4400" b="1" dirty="0" smtClean="0">
                <a:latin typeface="Times New Roman" panose="02020603050405020304" pitchFamily="18" charset="0"/>
              </a:rPr>
              <a:t>km</a:t>
            </a:r>
            <a:r>
              <a:rPr lang="en-US" altLang="en-US" sz="4400" b="1" baseline="30000" dirty="0" smtClean="0">
                <a:latin typeface="Times New Roman" panose="02020603050405020304" pitchFamily="18" charset="0"/>
              </a:rPr>
              <a:t>2</a:t>
            </a:r>
            <a:endParaRPr lang="en-US" altLang="en-US" sz="4400" b="1" kern="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8567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2"/>
          <p:cNvSpPr txBox="1">
            <a:spLocks noChangeArrowheads="1"/>
          </p:cNvSpPr>
          <p:nvPr/>
        </p:nvSpPr>
        <p:spPr bwMode="auto">
          <a:xfrm>
            <a:off x="711201" y="533409"/>
            <a:ext cx="1076960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endParaRPr lang="vi-VN" sz="2600">
              <a:solidFill>
                <a:srgbClr val="000000"/>
              </a:solidFill>
              <a:latin typeface="Arial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0" y="5527116"/>
            <a:ext cx="12263120" cy="1330884"/>
            <a:chOff x="0" y="5527116"/>
            <a:chExt cx="12263120" cy="1330884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527116"/>
              <a:ext cx="6228080" cy="1330884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35040" y="5527116"/>
              <a:ext cx="6228080" cy="1330884"/>
            </a:xfrm>
            <a:prstGeom prst="rect">
              <a:avLst/>
            </a:prstGeom>
          </p:spPr>
        </p:pic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349802">
            <a:off x="-107055" y="55192"/>
            <a:ext cx="1176431" cy="122519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718005">
            <a:off x="10958120" y="85593"/>
            <a:ext cx="1176431" cy="1225195"/>
          </a:xfrm>
          <a:prstGeom prst="rect">
            <a:avLst/>
          </a:prstGeom>
        </p:spPr>
      </p:pic>
      <p:sp>
        <p:nvSpPr>
          <p:cNvPr id="14" name="AutoShape 30">
            <a:extLst>
              <a:ext uri="{FF2B5EF4-FFF2-40B4-BE49-F238E27FC236}">
                <a16:creationId xmlns:a16="http://schemas.microsoft.com/office/drawing/2014/main" xmlns="" id="{A083E5F4-9E7A-4E64-AA8E-E00AE0889925}"/>
              </a:ext>
            </a:extLst>
          </p:cNvPr>
          <p:cNvSpPr>
            <a:spLocks noChangeArrowheads="1"/>
          </p:cNvSpPr>
          <p:nvPr/>
        </p:nvSpPr>
        <p:spPr bwMode="auto">
          <a:xfrm rot="1859385">
            <a:off x="8658019" y="1155838"/>
            <a:ext cx="42862" cy="330200"/>
          </a:xfrm>
          <a:prstGeom prst="flowChartMagneticDisk">
            <a:avLst/>
          </a:pr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vi-VN" altLang="en-US" sz="260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645667" y="331660"/>
            <a:ext cx="1457003" cy="563959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GB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vi-VN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GB" sz="3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9243313" y="979210"/>
            <a:ext cx="1792185" cy="447655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 sách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Oval 2"/>
          <p:cNvSpPr>
            <a:spLocks noChangeArrowheads="1"/>
          </p:cNvSpPr>
          <p:nvPr/>
        </p:nvSpPr>
        <p:spPr bwMode="auto">
          <a:xfrm>
            <a:off x="7010400" y="3589813"/>
            <a:ext cx="2514600" cy="1066800"/>
          </a:xfrm>
          <a:prstGeom prst="ellipse">
            <a:avLst/>
          </a:prstGeom>
          <a:solidFill>
            <a:srgbClr val="FFCCFF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25" name="Oval 3"/>
          <p:cNvSpPr>
            <a:spLocks noChangeArrowheads="1"/>
          </p:cNvSpPr>
          <p:nvPr/>
        </p:nvSpPr>
        <p:spPr bwMode="auto">
          <a:xfrm>
            <a:off x="5615115" y="1709501"/>
            <a:ext cx="1676400" cy="685800"/>
          </a:xfrm>
          <a:prstGeom prst="ellipse">
            <a:avLst/>
          </a:prstGeom>
          <a:solidFill>
            <a:srgbClr val="FFCCFF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26" name="Rectangle 5"/>
          <p:cNvSpPr txBox="1">
            <a:spLocks noChangeArrowheads="1"/>
          </p:cNvSpPr>
          <p:nvPr/>
        </p:nvSpPr>
        <p:spPr>
          <a:xfrm>
            <a:off x="2168204" y="308142"/>
            <a:ext cx="9312597" cy="598210"/>
          </a:xfrm>
          <a:prstGeom prst="rect">
            <a:avLst/>
          </a:prstGeom>
          <a:noFill/>
        </p:spPr>
        <p:txBody>
          <a:bodyPr lIns="92075" tIns="46038" rIns="92075" bIns="46038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eaLnBrk="1" hangingPunct="1">
              <a:buNone/>
            </a:pPr>
            <a:r>
              <a:rPr lang="en-US" altLang="en-US" b="1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b="1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b="1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b="1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altLang="en-US" b="1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altLang="en-US" b="1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b="1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altLang="en-US" b="1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altLang="en-US" b="1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b="1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altLang="en-US" b="1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altLang="en-US" b="1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altLang="en-US" b="1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altLang="en-US" b="1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114300" indent="-114300" eaLnBrk="1" hangingPunct="1">
              <a:buFontTx/>
              <a:buNone/>
            </a:pPr>
            <a:r>
              <a:rPr lang="en-US" altLang="en-US" kern="0" dirty="0" smtClean="0"/>
              <a:t>  </a:t>
            </a:r>
          </a:p>
          <a:p>
            <a:pPr marL="114300" indent="-114300" eaLnBrk="1" hangingPunct="1">
              <a:buFontTx/>
              <a:buNone/>
            </a:pPr>
            <a:endParaRPr lang="en-US" altLang="en-US" kern="0" dirty="0" smtClean="0">
              <a:latin typeface="Times New Roman" panose="02020603050405020304" pitchFamily="18" charset="0"/>
            </a:endParaRPr>
          </a:p>
        </p:txBody>
      </p:sp>
      <p:graphicFrame>
        <p:nvGraphicFramePr>
          <p:cNvPr id="27" name="Group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3245111"/>
              </p:ext>
            </p:extLst>
          </p:nvPr>
        </p:nvGraphicFramePr>
        <p:xfrm>
          <a:off x="1790700" y="1763076"/>
          <a:ext cx="1600200" cy="578650"/>
        </p:xfrm>
        <a:graphic>
          <a:graphicData uri="http://schemas.openxmlformats.org/drawingml/2006/table">
            <a:tbl>
              <a:tblPr/>
              <a:tblGrid>
                <a:gridCol w="16002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5175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81cm</a:t>
                      </a:r>
                      <a:r>
                        <a:rPr kumimoji="0" lang="en-US" sz="32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kumimoji="0" lang="en-US" sz="3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485" marB="45485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graphicFrame>
        <p:nvGraphicFramePr>
          <p:cNvPr id="28" name="Group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07410998"/>
              </p:ext>
            </p:extLst>
          </p:nvPr>
        </p:nvGraphicFramePr>
        <p:xfrm>
          <a:off x="3505200" y="1763076"/>
          <a:ext cx="1600200" cy="578650"/>
        </p:xfrm>
        <a:graphic>
          <a:graphicData uri="http://schemas.openxmlformats.org/drawingml/2006/table">
            <a:tbl>
              <a:tblPr/>
              <a:tblGrid>
                <a:gridCol w="16002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5175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900 dm</a:t>
                      </a:r>
                      <a:r>
                        <a:rPr kumimoji="0" lang="en-US" sz="32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kumimoji="0" lang="en-US" sz="3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485" marB="45485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graphicFrame>
        <p:nvGraphicFramePr>
          <p:cNvPr id="29" name="Group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044272"/>
              </p:ext>
            </p:extLst>
          </p:nvPr>
        </p:nvGraphicFramePr>
        <p:xfrm>
          <a:off x="5867400" y="1763076"/>
          <a:ext cx="1600200" cy="578650"/>
        </p:xfrm>
        <a:graphic>
          <a:graphicData uri="http://schemas.openxmlformats.org/drawingml/2006/table">
            <a:tbl>
              <a:tblPr/>
              <a:tblGrid>
                <a:gridCol w="16002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5175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 m</a:t>
                      </a:r>
                      <a:r>
                        <a:rPr kumimoji="0" lang="en-US" sz="32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kumimoji="0" lang="en-US" sz="3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485" marB="45485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graphicFrame>
        <p:nvGraphicFramePr>
          <p:cNvPr id="30" name="Group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15244816"/>
              </p:ext>
            </p:extLst>
          </p:nvPr>
        </p:nvGraphicFramePr>
        <p:xfrm>
          <a:off x="1524000" y="3780098"/>
          <a:ext cx="2590800" cy="685800"/>
        </p:xfrm>
        <a:graphic>
          <a:graphicData uri="http://schemas.openxmlformats.org/drawingml/2006/table">
            <a:tbl>
              <a:tblPr/>
              <a:tblGrid>
                <a:gridCol w="25908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685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5 000 000 m</a:t>
                      </a:r>
                      <a:r>
                        <a:rPr kumimoji="0" lang="en-US" sz="32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kumimoji="0" lang="en-US" sz="3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graphicFrame>
        <p:nvGraphicFramePr>
          <p:cNvPr id="31" name="Group 3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24064703"/>
              </p:ext>
            </p:extLst>
          </p:nvPr>
        </p:nvGraphicFramePr>
        <p:xfrm>
          <a:off x="4398392" y="3785223"/>
          <a:ext cx="2438400" cy="685800"/>
        </p:xfrm>
        <a:graphic>
          <a:graphicData uri="http://schemas.openxmlformats.org/drawingml/2006/table">
            <a:tbl>
              <a:tblPr/>
              <a:tblGrid>
                <a:gridCol w="24384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685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324 000 dm</a:t>
                      </a:r>
                      <a:r>
                        <a:rPr kumimoji="0" lang="en-US" sz="3200" b="1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kumimoji="0" lang="en-US" sz="3200" b="1" i="0" u="none" strike="noStrike" cap="none" normalizeH="0" baseline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graphicFrame>
        <p:nvGraphicFramePr>
          <p:cNvPr id="32" name="Group 3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32949955"/>
              </p:ext>
            </p:extLst>
          </p:nvPr>
        </p:nvGraphicFramePr>
        <p:xfrm>
          <a:off x="7120384" y="3807495"/>
          <a:ext cx="2667000" cy="685800"/>
        </p:xfrm>
        <a:graphic>
          <a:graphicData uri="http://schemas.openxmlformats.org/drawingml/2006/table">
            <a:tbl>
              <a:tblPr/>
              <a:tblGrid>
                <a:gridCol w="26670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685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330 991 km</a:t>
                      </a:r>
                      <a:r>
                        <a:rPr kumimoji="0" lang="en-US" sz="32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kumimoji="0" lang="en-US" sz="3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graphicFrame>
        <p:nvGraphicFramePr>
          <p:cNvPr id="33" name="Group 5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4900724"/>
              </p:ext>
            </p:extLst>
          </p:nvPr>
        </p:nvGraphicFramePr>
        <p:xfrm>
          <a:off x="1058189" y="799120"/>
          <a:ext cx="5952211" cy="2743200"/>
        </p:xfrm>
        <a:graphic>
          <a:graphicData uri="http://schemas.openxmlformats.org/drawingml/2006/table">
            <a:tbl>
              <a:tblPr/>
              <a:tblGrid>
                <a:gridCol w="595221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2743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a) </a:t>
                      </a:r>
                      <a:r>
                        <a:rPr kumimoji="0" lang="en-US" sz="3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Diện</a:t>
                      </a:r>
                      <a:r>
                        <a:rPr kumimoji="0" lang="en-US" sz="3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tích</a:t>
                      </a:r>
                      <a:r>
                        <a:rPr kumimoji="0" lang="en-US" sz="3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phòng</a:t>
                      </a:r>
                      <a:r>
                        <a:rPr kumimoji="0" lang="en-US" sz="3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kumimoji="0" lang="en-US" sz="3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b) </a:t>
                      </a:r>
                      <a:r>
                        <a:rPr kumimoji="0" lang="en-US" sz="3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Diện</a:t>
                      </a:r>
                      <a:r>
                        <a:rPr kumimoji="0" lang="en-US" sz="3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tích</a:t>
                      </a:r>
                      <a:r>
                        <a:rPr kumimoji="0" lang="en-US" sz="3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kumimoji="0" lang="en-US" sz="3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Việt</a:t>
                      </a:r>
                      <a:r>
                        <a:rPr kumimoji="0" lang="en-US" sz="3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Nam: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8948501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4" grpId="0" animBg="1"/>
      <p:bldP spid="2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8490"/>
            <a:ext cx="12192000" cy="7049729"/>
          </a:xfrm>
          <a:prstGeom prst="rect">
            <a:avLst/>
          </a:prstGeom>
        </p:spPr>
      </p:pic>
      <p:sp>
        <p:nvSpPr>
          <p:cNvPr id="3" name="Cloud 2"/>
          <p:cNvSpPr/>
          <p:nvPr/>
        </p:nvSpPr>
        <p:spPr>
          <a:xfrm>
            <a:off x="2880851" y="1227840"/>
            <a:ext cx="6941574" cy="2678546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2591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825072" y="2192593"/>
            <a:ext cx="654185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TRÒ CHƠI</a:t>
            </a:r>
          </a:p>
          <a:p>
            <a:pPr algn="ctr"/>
            <a:r>
              <a:rPr lang="vi-VN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AI NHANH – AI ĐÚNG</a:t>
            </a:r>
            <a:endParaRPr lang="en-US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6879067"/>
      </p:ext>
    </p:extLst>
  </p:cSld>
  <p:clrMapOvr>
    <a:masterClrMapping/>
  </p:clrMapOvr>
  <p:transition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AutoShape 17"/>
          <p:cNvSpPr>
            <a:spLocks noChangeArrowheads="1"/>
          </p:cNvSpPr>
          <p:nvPr/>
        </p:nvSpPr>
        <p:spPr bwMode="auto">
          <a:xfrm>
            <a:off x="2438400" y="1479534"/>
            <a:ext cx="7239000" cy="4210050"/>
          </a:xfrm>
          <a:prstGeom prst="roundRect">
            <a:avLst>
              <a:gd name="adj" fmla="val 7315"/>
            </a:avLst>
          </a:prstGeom>
          <a:noFill/>
          <a:ln w="38100" cap="rnd">
            <a:solidFill>
              <a:srgbClr val="1C1C1C"/>
            </a:solidFill>
            <a:prstDash val="sysDot"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240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5" name="Group 2"/>
          <p:cNvGrpSpPr>
            <a:grpSpLocks/>
          </p:cNvGrpSpPr>
          <p:nvPr/>
        </p:nvGrpSpPr>
        <p:grpSpPr bwMode="auto">
          <a:xfrm>
            <a:off x="3562351" y="4529150"/>
            <a:ext cx="5089525" cy="471487"/>
            <a:chOff x="1161" y="1572"/>
            <a:chExt cx="3206" cy="338"/>
          </a:xfrm>
          <a:solidFill>
            <a:srgbClr val="FFCCFF"/>
          </a:solidFill>
        </p:grpSpPr>
        <p:sp>
          <p:nvSpPr>
            <p:cNvPr id="16" name="AutoShape 3"/>
            <p:cNvSpPr>
              <a:spLocks noChangeArrowheads="1"/>
            </p:cNvSpPr>
            <p:nvPr/>
          </p:nvSpPr>
          <p:spPr bwMode="gray">
            <a:xfrm>
              <a:off x="1161" y="1572"/>
              <a:ext cx="3206" cy="338"/>
            </a:xfrm>
            <a:prstGeom prst="roundRect">
              <a:avLst>
                <a:gd name="adj" fmla="val 16667"/>
              </a:avLst>
            </a:prstGeom>
            <a:grpFill/>
            <a:ln w="1270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24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7" name="AutoShape 4"/>
            <p:cNvSpPr>
              <a:spLocks noChangeArrowheads="1"/>
            </p:cNvSpPr>
            <p:nvPr/>
          </p:nvSpPr>
          <p:spPr bwMode="gray">
            <a:xfrm>
              <a:off x="1171" y="1578"/>
              <a:ext cx="3187" cy="152"/>
            </a:xfrm>
            <a:prstGeom prst="roundRect">
              <a:avLst>
                <a:gd name="adj" fmla="val 28356"/>
              </a:avLst>
            </a:prstGeom>
            <a:grpFill/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240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8" name="Group 5"/>
          <p:cNvGrpSpPr>
            <a:grpSpLocks/>
          </p:cNvGrpSpPr>
          <p:nvPr/>
        </p:nvGrpSpPr>
        <p:grpSpPr bwMode="auto">
          <a:xfrm>
            <a:off x="3562351" y="3743424"/>
            <a:ext cx="5089525" cy="471488"/>
            <a:chOff x="1161" y="1572"/>
            <a:chExt cx="3206" cy="338"/>
          </a:xfrm>
          <a:solidFill>
            <a:srgbClr val="FFC000"/>
          </a:solidFill>
        </p:grpSpPr>
        <p:sp>
          <p:nvSpPr>
            <p:cNvPr id="19" name="AutoShape 6"/>
            <p:cNvSpPr>
              <a:spLocks noChangeArrowheads="1"/>
            </p:cNvSpPr>
            <p:nvPr/>
          </p:nvSpPr>
          <p:spPr bwMode="gray">
            <a:xfrm>
              <a:off x="1161" y="1572"/>
              <a:ext cx="3206" cy="338"/>
            </a:xfrm>
            <a:prstGeom prst="roundRect">
              <a:avLst>
                <a:gd name="adj" fmla="val 16667"/>
              </a:avLst>
            </a:prstGeom>
            <a:grpFill/>
            <a:ln w="1270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24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0" name="AutoShape 7"/>
            <p:cNvSpPr>
              <a:spLocks noChangeArrowheads="1"/>
            </p:cNvSpPr>
            <p:nvPr/>
          </p:nvSpPr>
          <p:spPr bwMode="gray">
            <a:xfrm>
              <a:off x="1171" y="1578"/>
              <a:ext cx="3187" cy="152"/>
            </a:xfrm>
            <a:prstGeom prst="roundRect">
              <a:avLst>
                <a:gd name="adj" fmla="val 28356"/>
              </a:avLst>
            </a:prstGeom>
            <a:grpFill/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240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1" name="Group 11"/>
          <p:cNvGrpSpPr>
            <a:grpSpLocks/>
          </p:cNvGrpSpPr>
          <p:nvPr/>
        </p:nvGrpSpPr>
        <p:grpSpPr bwMode="auto">
          <a:xfrm>
            <a:off x="3562351" y="2886076"/>
            <a:ext cx="5089525" cy="471487"/>
            <a:chOff x="1161" y="1572"/>
            <a:chExt cx="3206" cy="338"/>
          </a:xfrm>
          <a:solidFill>
            <a:srgbClr val="FFCCFF"/>
          </a:solidFill>
        </p:grpSpPr>
        <p:sp>
          <p:nvSpPr>
            <p:cNvPr id="22" name="AutoShape 12"/>
            <p:cNvSpPr>
              <a:spLocks noChangeArrowheads="1"/>
            </p:cNvSpPr>
            <p:nvPr/>
          </p:nvSpPr>
          <p:spPr bwMode="gray">
            <a:xfrm>
              <a:off x="1161" y="1572"/>
              <a:ext cx="3206" cy="338"/>
            </a:xfrm>
            <a:prstGeom prst="roundRect">
              <a:avLst>
                <a:gd name="adj" fmla="val 16667"/>
              </a:avLst>
            </a:prstGeom>
            <a:grpFill/>
            <a:ln w="1270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24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3" name="AutoShape 13"/>
            <p:cNvSpPr>
              <a:spLocks noChangeArrowheads="1"/>
            </p:cNvSpPr>
            <p:nvPr/>
          </p:nvSpPr>
          <p:spPr bwMode="gray">
            <a:xfrm>
              <a:off x="1171" y="1578"/>
              <a:ext cx="3187" cy="152"/>
            </a:xfrm>
            <a:prstGeom prst="roundRect">
              <a:avLst>
                <a:gd name="adj" fmla="val 28356"/>
              </a:avLst>
            </a:prstGeom>
            <a:grpFill/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240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4" name="Group 14"/>
          <p:cNvGrpSpPr>
            <a:grpSpLocks/>
          </p:cNvGrpSpPr>
          <p:nvPr/>
        </p:nvGrpSpPr>
        <p:grpSpPr bwMode="auto">
          <a:xfrm>
            <a:off x="3562351" y="2095484"/>
            <a:ext cx="5089525" cy="471488"/>
            <a:chOff x="1161" y="1572"/>
            <a:chExt cx="3206" cy="338"/>
          </a:xfrm>
          <a:solidFill>
            <a:srgbClr val="FFC000"/>
          </a:solidFill>
        </p:grpSpPr>
        <p:sp>
          <p:nvSpPr>
            <p:cNvPr id="25" name="AutoShape 15"/>
            <p:cNvSpPr>
              <a:spLocks noChangeArrowheads="1"/>
            </p:cNvSpPr>
            <p:nvPr/>
          </p:nvSpPr>
          <p:spPr bwMode="gray">
            <a:xfrm>
              <a:off x="1161" y="1572"/>
              <a:ext cx="3206" cy="338"/>
            </a:xfrm>
            <a:prstGeom prst="roundRect">
              <a:avLst>
                <a:gd name="adj" fmla="val 16667"/>
              </a:avLst>
            </a:prstGeom>
            <a:grpFill/>
            <a:ln w="1270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24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6" name="AutoShape 16"/>
            <p:cNvSpPr>
              <a:spLocks noChangeArrowheads="1"/>
            </p:cNvSpPr>
            <p:nvPr/>
          </p:nvSpPr>
          <p:spPr bwMode="gray">
            <a:xfrm>
              <a:off x="1171" y="1578"/>
              <a:ext cx="3187" cy="152"/>
            </a:xfrm>
            <a:prstGeom prst="roundRect">
              <a:avLst>
                <a:gd name="adj" fmla="val 28356"/>
              </a:avLst>
            </a:prstGeom>
            <a:grpFill/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240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27" name="AutoShape 18"/>
          <p:cNvSpPr>
            <a:spLocks noChangeArrowheads="1"/>
          </p:cNvSpPr>
          <p:nvPr/>
        </p:nvSpPr>
        <p:spPr bwMode="gray">
          <a:xfrm>
            <a:off x="4362450" y="2919412"/>
            <a:ext cx="3505200" cy="381000"/>
          </a:xfrm>
          <a:prstGeom prst="roundRect">
            <a:avLst>
              <a:gd name="adj" fmla="val 7574"/>
            </a:avLst>
          </a:prstGeom>
          <a:noFill/>
          <a:ln w="28575" cap="rnd">
            <a:noFill/>
            <a:prstDash val="sysDot"/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buFont typeface="Wingdings" pitchFamily="2" charset="2"/>
              <a:buNone/>
            </a:pP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28" name="AutoShape 19"/>
          <p:cNvSpPr>
            <a:spLocks noChangeArrowheads="1"/>
          </p:cNvSpPr>
          <p:nvPr/>
        </p:nvSpPr>
        <p:spPr bwMode="gray">
          <a:xfrm>
            <a:off x="4362450" y="3765649"/>
            <a:ext cx="3505200" cy="381000"/>
          </a:xfrm>
          <a:prstGeom prst="roundRect">
            <a:avLst>
              <a:gd name="adj" fmla="val 7574"/>
            </a:avLst>
          </a:prstGeom>
          <a:noFill/>
          <a:ln w="28575" cap="rnd">
            <a:noFill/>
            <a:prstDash val="sysDot"/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buFont typeface="Wingdings" pitchFamily="2" charset="2"/>
              <a:buNone/>
            </a:pP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100</a:t>
            </a:r>
          </a:p>
        </p:txBody>
      </p:sp>
      <p:sp>
        <p:nvSpPr>
          <p:cNvPr id="29" name="AutoShape 20"/>
          <p:cNvSpPr>
            <a:spLocks noChangeArrowheads="1"/>
          </p:cNvSpPr>
          <p:nvPr/>
        </p:nvSpPr>
        <p:spPr bwMode="gray">
          <a:xfrm>
            <a:off x="4362450" y="4548198"/>
            <a:ext cx="3505200" cy="381000"/>
          </a:xfrm>
          <a:prstGeom prst="roundRect">
            <a:avLst>
              <a:gd name="adj" fmla="val 7574"/>
            </a:avLst>
          </a:prstGeom>
          <a:noFill/>
          <a:ln w="28575" cap="rnd">
            <a:noFill/>
            <a:prstDash val="sysDot"/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buFont typeface="Wingdings" pitchFamily="2" charset="2"/>
              <a:buNone/>
            </a:pP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10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100</a:t>
            </a:r>
          </a:p>
        </p:txBody>
      </p:sp>
      <p:sp>
        <p:nvSpPr>
          <p:cNvPr id="30" name="AutoShape 22"/>
          <p:cNvSpPr>
            <a:spLocks noChangeArrowheads="1"/>
          </p:cNvSpPr>
          <p:nvPr/>
        </p:nvSpPr>
        <p:spPr bwMode="auto">
          <a:xfrm>
            <a:off x="1560946" y="619321"/>
            <a:ext cx="8820727" cy="996953"/>
          </a:xfrm>
          <a:prstGeom prst="roundRect">
            <a:avLst>
              <a:gd name="adj" fmla="val 42181"/>
            </a:avLst>
          </a:prstGeom>
          <a:solidFill>
            <a:srgbClr val="00B050"/>
          </a:solidFill>
          <a:ln w="19050" cap="rnd">
            <a:solidFill>
              <a:srgbClr val="1C1C1C"/>
            </a:solidFill>
            <a:prstDash val="sysDot"/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20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Hai </a:t>
            </a:r>
            <a:r>
              <a:rPr lang="en-US" sz="20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đơn</a:t>
            </a:r>
            <a:r>
              <a:rPr lang="en-US" sz="20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20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đo</a:t>
            </a:r>
            <a:r>
              <a:rPr lang="en-US" sz="20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diện</a:t>
            </a:r>
            <a:r>
              <a:rPr lang="en-US" sz="20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20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000" b="1" dirty="0" err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đứng</a:t>
            </a:r>
            <a:r>
              <a:rPr lang="en-US" sz="20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liền</a:t>
            </a:r>
            <a:r>
              <a:rPr lang="en-US" sz="20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kề</a:t>
            </a:r>
            <a:r>
              <a:rPr lang="en-US" sz="20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0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0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bảng</a:t>
            </a:r>
            <a:r>
              <a:rPr lang="en-US" sz="20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đơn</a:t>
            </a:r>
            <a:r>
              <a:rPr lang="en-US" sz="20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20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đo</a:t>
            </a:r>
            <a:r>
              <a:rPr lang="en-US" sz="20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diện</a:t>
            </a:r>
            <a:r>
              <a:rPr lang="en-US" sz="20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20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2000" b="1" dirty="0" err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gấp</a:t>
            </a:r>
            <a:r>
              <a:rPr lang="en-US" sz="20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20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kém</a:t>
            </a:r>
            <a:r>
              <a:rPr lang="en-US" sz="20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0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20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nhiêu</a:t>
            </a:r>
            <a:r>
              <a:rPr lang="en-US" sz="20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sz="20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endParaRPr lang="en-US" sz="2000" b="1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AutoShape 23"/>
          <p:cNvSpPr>
            <a:spLocks noChangeArrowheads="1"/>
          </p:cNvSpPr>
          <p:nvPr/>
        </p:nvSpPr>
        <p:spPr bwMode="gray">
          <a:xfrm>
            <a:off x="4362450" y="2125647"/>
            <a:ext cx="3505200" cy="381000"/>
          </a:xfrm>
          <a:prstGeom prst="roundRect">
            <a:avLst>
              <a:gd name="adj" fmla="val 7574"/>
            </a:avLst>
          </a:prstGeom>
          <a:noFill/>
          <a:ln w="28575" cap="rnd">
            <a:noFill/>
            <a:prstDash val="sysDot"/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buFont typeface="Wingdings" pitchFamily="2" charset="2"/>
              <a:buNone/>
            </a:pP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10</a:t>
            </a:r>
          </a:p>
        </p:txBody>
      </p:sp>
      <p:sp>
        <p:nvSpPr>
          <p:cNvPr id="32" name="Rectangle 7"/>
          <p:cNvSpPr>
            <a:spLocks noChangeArrowheads="1"/>
          </p:cNvSpPr>
          <p:nvPr/>
        </p:nvSpPr>
        <p:spPr bwMode="gray">
          <a:xfrm rot="3419336">
            <a:off x="2847619" y="2011306"/>
            <a:ext cx="479425" cy="520700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miter lim="800000"/>
            <a:headEnd/>
            <a:tailEnd/>
          </a:ln>
          <a:effectLst/>
          <a:scene3d>
            <a:camera prst="legacyPerspectiveFront">
              <a:rot lat="0" lon="1500000" rev="0"/>
            </a:camera>
            <a:lightRig rig="legacyFlat4" dir="b"/>
          </a:scene3d>
          <a:sp3d extrusionH="430200" prstMaterial="legacyMatte">
            <a:bevelT w="13500" h="13500" prst="angle"/>
            <a:bevelB w="13500" h="13500" prst="angle"/>
            <a:extrusionClr>
              <a:schemeClr val="accent1"/>
            </a:extrusionClr>
          </a:sp3d>
        </p:spPr>
        <p:txBody>
          <a:bodyPr wrap="none" anchor="ctr">
            <a:flatTx/>
          </a:bodyPr>
          <a:lstStyle/>
          <a:p>
            <a:endParaRPr lang="en-US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Text Box 9"/>
          <p:cNvSpPr txBox="1">
            <a:spLocks noChangeArrowheads="1"/>
          </p:cNvSpPr>
          <p:nvPr/>
        </p:nvSpPr>
        <p:spPr bwMode="gray">
          <a:xfrm>
            <a:off x="2903181" y="2054169"/>
            <a:ext cx="407484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A</a:t>
            </a:r>
          </a:p>
        </p:txBody>
      </p:sp>
      <p:sp>
        <p:nvSpPr>
          <p:cNvPr id="34" name="Rectangle 7"/>
          <p:cNvSpPr>
            <a:spLocks noChangeArrowheads="1"/>
          </p:cNvSpPr>
          <p:nvPr/>
        </p:nvSpPr>
        <p:spPr bwMode="gray">
          <a:xfrm rot="3419336">
            <a:off x="2847619" y="2797124"/>
            <a:ext cx="479425" cy="520700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miter lim="800000"/>
            <a:headEnd/>
            <a:tailEnd/>
          </a:ln>
          <a:effectLst/>
          <a:scene3d>
            <a:camera prst="legacyPerspectiveFront">
              <a:rot lat="0" lon="1500000" rev="0"/>
            </a:camera>
            <a:lightRig rig="legacyFlat4" dir="b"/>
          </a:scene3d>
          <a:sp3d extrusionH="430200" prstMaterial="legacyMatte">
            <a:bevelT w="13500" h="13500" prst="angle"/>
            <a:bevelB w="13500" h="13500" prst="angle"/>
            <a:extrusionClr>
              <a:schemeClr val="accent1"/>
            </a:extrusionClr>
          </a:sp3d>
        </p:spPr>
        <p:txBody>
          <a:bodyPr wrap="none" anchor="ctr">
            <a:flatTx/>
          </a:bodyPr>
          <a:lstStyle/>
          <a:p>
            <a:endParaRPr lang="en-US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Text Box 9"/>
          <p:cNvSpPr txBox="1">
            <a:spLocks noChangeArrowheads="1"/>
          </p:cNvSpPr>
          <p:nvPr/>
        </p:nvSpPr>
        <p:spPr bwMode="gray">
          <a:xfrm>
            <a:off x="2903181" y="2839987"/>
            <a:ext cx="389850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</a:t>
            </a:r>
          </a:p>
        </p:txBody>
      </p:sp>
      <p:sp>
        <p:nvSpPr>
          <p:cNvPr id="36" name="Rectangle 7"/>
          <p:cNvSpPr>
            <a:spLocks noChangeArrowheads="1"/>
          </p:cNvSpPr>
          <p:nvPr/>
        </p:nvSpPr>
        <p:spPr bwMode="gray">
          <a:xfrm rot="3419336">
            <a:off x="2864166" y="3683052"/>
            <a:ext cx="479425" cy="520700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miter lim="800000"/>
            <a:headEnd/>
            <a:tailEnd/>
          </a:ln>
          <a:effectLst/>
          <a:scene3d>
            <a:camera prst="legacyPerspectiveFront">
              <a:rot lat="0" lon="1500000" rev="0"/>
            </a:camera>
            <a:lightRig rig="legacyFlat4" dir="b"/>
          </a:scene3d>
          <a:sp3d extrusionH="430200" prstMaterial="legacyMatte">
            <a:bevelT w="13500" h="13500" prst="angle"/>
            <a:bevelB w="13500" h="13500" prst="angle"/>
            <a:extrusionClr>
              <a:schemeClr val="accent1"/>
            </a:extrusionClr>
          </a:sp3d>
        </p:spPr>
        <p:txBody>
          <a:bodyPr wrap="none" anchor="ctr">
            <a:flatTx/>
          </a:bodyPr>
          <a:lstStyle/>
          <a:p>
            <a:endParaRPr lang="en-US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Text Box 9"/>
          <p:cNvSpPr txBox="1">
            <a:spLocks noChangeArrowheads="1"/>
          </p:cNvSpPr>
          <p:nvPr/>
        </p:nvSpPr>
        <p:spPr bwMode="gray">
          <a:xfrm>
            <a:off x="2919728" y="3725915"/>
            <a:ext cx="407484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</a:t>
            </a:r>
          </a:p>
        </p:txBody>
      </p:sp>
      <p:sp>
        <p:nvSpPr>
          <p:cNvPr id="38" name="Rectangle 7"/>
          <p:cNvSpPr>
            <a:spLocks noChangeArrowheads="1"/>
          </p:cNvSpPr>
          <p:nvPr/>
        </p:nvSpPr>
        <p:spPr bwMode="gray">
          <a:xfrm rot="3419336">
            <a:off x="2864166" y="4468870"/>
            <a:ext cx="479425" cy="520700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miter lim="800000"/>
            <a:headEnd/>
            <a:tailEnd/>
          </a:ln>
          <a:effectLst/>
          <a:scene3d>
            <a:camera prst="legacyPerspectiveFront">
              <a:rot lat="0" lon="1500000" rev="0"/>
            </a:camera>
            <a:lightRig rig="legacyFlat4" dir="b"/>
          </a:scene3d>
          <a:sp3d extrusionH="430200" prstMaterial="legacyMatte">
            <a:bevelT w="13500" h="13500" prst="angle"/>
            <a:bevelB w="13500" h="13500" prst="angle"/>
            <a:extrusionClr>
              <a:schemeClr val="accent1"/>
            </a:extrusionClr>
          </a:sp3d>
        </p:spPr>
        <p:txBody>
          <a:bodyPr wrap="none" anchor="ctr">
            <a:flatTx/>
          </a:bodyPr>
          <a:lstStyle/>
          <a:p>
            <a:endParaRPr lang="en-US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" name="Text Box 9"/>
          <p:cNvSpPr txBox="1">
            <a:spLocks noChangeArrowheads="1"/>
          </p:cNvSpPr>
          <p:nvPr/>
        </p:nvSpPr>
        <p:spPr bwMode="gray">
          <a:xfrm>
            <a:off x="2919728" y="4511733"/>
            <a:ext cx="407484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D</a:t>
            </a:r>
          </a:p>
        </p:txBody>
      </p:sp>
      <p:grpSp>
        <p:nvGrpSpPr>
          <p:cNvPr id="40" name="Group 39"/>
          <p:cNvGrpSpPr/>
          <p:nvPr/>
        </p:nvGrpSpPr>
        <p:grpSpPr>
          <a:xfrm>
            <a:off x="0" y="5527116"/>
            <a:ext cx="12263120" cy="1330884"/>
            <a:chOff x="0" y="5527116"/>
            <a:chExt cx="12263120" cy="1330884"/>
          </a:xfrm>
        </p:grpSpPr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527116"/>
              <a:ext cx="6228080" cy="1330884"/>
            </a:xfrm>
            <a:prstGeom prst="rect">
              <a:avLst/>
            </a:prstGeom>
          </p:spPr>
        </p:pic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35040" y="5527116"/>
              <a:ext cx="6228080" cy="133088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47844575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7" grpId="0"/>
      <p:bldP spid="28" grpId="0"/>
      <p:bldP spid="29" grpId="0"/>
      <p:bldP spid="30" grpId="0" animBg="1"/>
      <p:bldP spid="31" grpId="0"/>
      <p:bldP spid="32" grpId="0" animBg="1"/>
      <p:bldP spid="33" grpId="0"/>
      <p:bldP spid="34" grpId="0" animBg="1"/>
      <p:bldP spid="35" grpId="0"/>
      <p:bldP spid="36" grpId="0" animBg="1"/>
      <p:bldP spid="36" grpId="1" animBg="1"/>
      <p:bldP spid="37" grpId="0"/>
      <p:bldP spid="38" grpId="0" animBg="1"/>
      <p:bldP spid="3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AutoShape 17"/>
          <p:cNvSpPr>
            <a:spLocks noChangeArrowheads="1"/>
          </p:cNvSpPr>
          <p:nvPr/>
        </p:nvSpPr>
        <p:spPr bwMode="auto">
          <a:xfrm>
            <a:off x="2438400" y="1479534"/>
            <a:ext cx="7239000" cy="4210050"/>
          </a:xfrm>
          <a:prstGeom prst="roundRect">
            <a:avLst>
              <a:gd name="adj" fmla="val 7315"/>
            </a:avLst>
          </a:prstGeom>
          <a:noFill/>
          <a:ln w="38100" cap="rnd">
            <a:solidFill>
              <a:srgbClr val="1C1C1C"/>
            </a:solidFill>
            <a:prstDash val="sysDot"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240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0" name="Group 2"/>
          <p:cNvGrpSpPr>
            <a:grpSpLocks/>
          </p:cNvGrpSpPr>
          <p:nvPr/>
        </p:nvGrpSpPr>
        <p:grpSpPr bwMode="auto">
          <a:xfrm>
            <a:off x="3562351" y="4529150"/>
            <a:ext cx="5089525" cy="471487"/>
            <a:chOff x="1161" y="1572"/>
            <a:chExt cx="3206" cy="338"/>
          </a:xfrm>
          <a:solidFill>
            <a:srgbClr val="FFFF00"/>
          </a:solidFill>
        </p:grpSpPr>
        <p:sp>
          <p:nvSpPr>
            <p:cNvPr id="21" name="AutoShape 3"/>
            <p:cNvSpPr>
              <a:spLocks noChangeArrowheads="1"/>
            </p:cNvSpPr>
            <p:nvPr/>
          </p:nvSpPr>
          <p:spPr bwMode="gray">
            <a:xfrm>
              <a:off x="1161" y="1572"/>
              <a:ext cx="3206" cy="338"/>
            </a:xfrm>
            <a:prstGeom prst="roundRect">
              <a:avLst>
                <a:gd name="adj" fmla="val 16667"/>
              </a:avLst>
            </a:prstGeom>
            <a:grpFill/>
            <a:ln w="1270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24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2" name="AutoShape 4"/>
            <p:cNvSpPr>
              <a:spLocks noChangeArrowheads="1"/>
            </p:cNvSpPr>
            <p:nvPr/>
          </p:nvSpPr>
          <p:spPr bwMode="gray">
            <a:xfrm>
              <a:off x="1171" y="1578"/>
              <a:ext cx="3187" cy="152"/>
            </a:xfrm>
            <a:prstGeom prst="roundRect">
              <a:avLst>
                <a:gd name="adj" fmla="val 28356"/>
              </a:avLst>
            </a:prstGeom>
            <a:grpFill/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240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3" name="Group 5"/>
          <p:cNvGrpSpPr>
            <a:grpSpLocks/>
          </p:cNvGrpSpPr>
          <p:nvPr/>
        </p:nvGrpSpPr>
        <p:grpSpPr bwMode="auto">
          <a:xfrm>
            <a:off x="3562351" y="3743424"/>
            <a:ext cx="5089525" cy="471488"/>
            <a:chOff x="1161" y="1572"/>
            <a:chExt cx="3206" cy="338"/>
          </a:xfrm>
          <a:solidFill>
            <a:srgbClr val="FF0000"/>
          </a:solidFill>
        </p:grpSpPr>
        <p:sp>
          <p:nvSpPr>
            <p:cNvPr id="24" name="AutoShape 6"/>
            <p:cNvSpPr>
              <a:spLocks noChangeArrowheads="1"/>
            </p:cNvSpPr>
            <p:nvPr/>
          </p:nvSpPr>
          <p:spPr bwMode="gray">
            <a:xfrm>
              <a:off x="1161" y="1572"/>
              <a:ext cx="3206" cy="338"/>
            </a:xfrm>
            <a:prstGeom prst="roundRect">
              <a:avLst>
                <a:gd name="adj" fmla="val 16667"/>
              </a:avLst>
            </a:prstGeom>
            <a:grpFill/>
            <a:ln w="1270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24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5" name="AutoShape 7"/>
            <p:cNvSpPr>
              <a:spLocks noChangeArrowheads="1"/>
            </p:cNvSpPr>
            <p:nvPr/>
          </p:nvSpPr>
          <p:spPr bwMode="gray">
            <a:xfrm>
              <a:off x="1171" y="1578"/>
              <a:ext cx="3187" cy="152"/>
            </a:xfrm>
            <a:prstGeom prst="roundRect">
              <a:avLst>
                <a:gd name="adj" fmla="val 28356"/>
              </a:avLst>
            </a:prstGeom>
            <a:grpFill/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240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6" name="Group 11"/>
          <p:cNvGrpSpPr>
            <a:grpSpLocks/>
          </p:cNvGrpSpPr>
          <p:nvPr/>
        </p:nvGrpSpPr>
        <p:grpSpPr bwMode="auto">
          <a:xfrm>
            <a:off x="3562351" y="2886076"/>
            <a:ext cx="5089525" cy="471487"/>
            <a:chOff x="1161" y="1572"/>
            <a:chExt cx="3206" cy="338"/>
          </a:xfrm>
          <a:solidFill>
            <a:srgbClr val="FFFF00"/>
          </a:solidFill>
        </p:grpSpPr>
        <p:sp>
          <p:nvSpPr>
            <p:cNvPr id="27" name="AutoShape 12"/>
            <p:cNvSpPr>
              <a:spLocks noChangeArrowheads="1"/>
            </p:cNvSpPr>
            <p:nvPr/>
          </p:nvSpPr>
          <p:spPr bwMode="gray">
            <a:xfrm>
              <a:off x="1161" y="1572"/>
              <a:ext cx="3206" cy="338"/>
            </a:xfrm>
            <a:prstGeom prst="roundRect">
              <a:avLst>
                <a:gd name="adj" fmla="val 16667"/>
              </a:avLst>
            </a:prstGeom>
            <a:grpFill/>
            <a:ln w="1270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24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8" name="AutoShape 13"/>
            <p:cNvSpPr>
              <a:spLocks noChangeArrowheads="1"/>
            </p:cNvSpPr>
            <p:nvPr/>
          </p:nvSpPr>
          <p:spPr bwMode="gray">
            <a:xfrm>
              <a:off x="1171" y="1578"/>
              <a:ext cx="3187" cy="152"/>
            </a:xfrm>
            <a:prstGeom prst="roundRect">
              <a:avLst>
                <a:gd name="adj" fmla="val 28356"/>
              </a:avLst>
            </a:prstGeom>
            <a:grpFill/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240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9" name="Group 14"/>
          <p:cNvGrpSpPr>
            <a:grpSpLocks/>
          </p:cNvGrpSpPr>
          <p:nvPr/>
        </p:nvGrpSpPr>
        <p:grpSpPr bwMode="auto">
          <a:xfrm>
            <a:off x="3562351" y="2095484"/>
            <a:ext cx="5089525" cy="471488"/>
            <a:chOff x="1161" y="1572"/>
            <a:chExt cx="3206" cy="338"/>
          </a:xfrm>
          <a:solidFill>
            <a:srgbClr val="FF0000"/>
          </a:solidFill>
        </p:grpSpPr>
        <p:sp>
          <p:nvSpPr>
            <p:cNvPr id="30" name="AutoShape 15"/>
            <p:cNvSpPr>
              <a:spLocks noChangeArrowheads="1"/>
            </p:cNvSpPr>
            <p:nvPr/>
          </p:nvSpPr>
          <p:spPr bwMode="gray">
            <a:xfrm>
              <a:off x="1161" y="1572"/>
              <a:ext cx="3206" cy="338"/>
            </a:xfrm>
            <a:prstGeom prst="roundRect">
              <a:avLst>
                <a:gd name="adj" fmla="val 16667"/>
              </a:avLst>
            </a:prstGeom>
            <a:grpFill/>
            <a:ln w="1270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24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1" name="AutoShape 16"/>
            <p:cNvSpPr>
              <a:spLocks noChangeArrowheads="1"/>
            </p:cNvSpPr>
            <p:nvPr/>
          </p:nvSpPr>
          <p:spPr bwMode="gray">
            <a:xfrm>
              <a:off x="1171" y="1578"/>
              <a:ext cx="3187" cy="152"/>
            </a:xfrm>
            <a:prstGeom prst="roundRect">
              <a:avLst>
                <a:gd name="adj" fmla="val 28356"/>
              </a:avLst>
            </a:prstGeom>
            <a:grpFill/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240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32" name="AutoShape 18"/>
          <p:cNvSpPr>
            <a:spLocks noChangeArrowheads="1"/>
          </p:cNvSpPr>
          <p:nvPr/>
        </p:nvSpPr>
        <p:spPr bwMode="gray">
          <a:xfrm>
            <a:off x="4362450" y="2919412"/>
            <a:ext cx="3505200" cy="381000"/>
          </a:xfrm>
          <a:prstGeom prst="roundRect">
            <a:avLst>
              <a:gd name="adj" fmla="val 7574"/>
            </a:avLst>
          </a:prstGeom>
          <a:noFill/>
          <a:ln w="28575" cap="rnd">
            <a:noFill/>
            <a:prstDash val="sysDot"/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buFont typeface="Wingdings" pitchFamily="2" charset="2"/>
              <a:buNone/>
            </a:pP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2km</a:t>
            </a:r>
            <a:r>
              <a:rPr lang="en-US" sz="2400" b="1" baseline="30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48dam</a:t>
            </a:r>
            <a:r>
              <a:rPr lang="en-US" sz="2400" b="1" baseline="30000" dirty="0">
                <a:latin typeface="Times New Roman" pitchFamily="18" charset="0"/>
                <a:cs typeface="Times New Roman" pitchFamily="18" charset="0"/>
              </a:rPr>
              <a:t>2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AutoShape 19"/>
          <p:cNvSpPr>
            <a:spLocks noChangeArrowheads="1"/>
          </p:cNvSpPr>
          <p:nvPr/>
        </p:nvSpPr>
        <p:spPr bwMode="gray">
          <a:xfrm>
            <a:off x="4362450" y="3765649"/>
            <a:ext cx="3505200" cy="381000"/>
          </a:xfrm>
          <a:prstGeom prst="roundRect">
            <a:avLst>
              <a:gd name="adj" fmla="val 7574"/>
            </a:avLst>
          </a:prstGeom>
          <a:noFill/>
          <a:ln w="28575" cap="rnd">
            <a:noFill/>
            <a:prstDash val="sysDot"/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buFont typeface="Wingdings" pitchFamily="2" charset="2"/>
              <a:buNone/>
            </a:pP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2km</a:t>
            </a:r>
            <a:r>
              <a:rPr lang="en-US" sz="2400" b="1" baseline="30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480dam</a:t>
            </a:r>
            <a:r>
              <a:rPr lang="en-US" sz="2400" b="1" baseline="30000" dirty="0">
                <a:latin typeface="Times New Roman" pitchFamily="18" charset="0"/>
                <a:cs typeface="Times New Roman" pitchFamily="18" charset="0"/>
              </a:rPr>
              <a:t>2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AutoShape 20"/>
          <p:cNvSpPr>
            <a:spLocks noChangeArrowheads="1"/>
          </p:cNvSpPr>
          <p:nvPr/>
        </p:nvSpPr>
        <p:spPr bwMode="gray">
          <a:xfrm>
            <a:off x="4362450" y="4548198"/>
            <a:ext cx="3505200" cy="381000"/>
          </a:xfrm>
          <a:prstGeom prst="roundRect">
            <a:avLst>
              <a:gd name="adj" fmla="val 7574"/>
            </a:avLst>
          </a:prstGeom>
          <a:noFill/>
          <a:ln w="28575" cap="rnd">
            <a:noFill/>
            <a:prstDash val="sysDot"/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buFont typeface="Wingdings" pitchFamily="2" charset="2"/>
              <a:buNone/>
            </a:pP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200km</a:t>
            </a:r>
            <a:r>
              <a:rPr lang="en-US" sz="2400" b="1" baseline="30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48dam</a:t>
            </a:r>
            <a:r>
              <a:rPr lang="en-US" sz="2400" b="1" baseline="30000" dirty="0">
                <a:latin typeface="Times New Roman" pitchFamily="18" charset="0"/>
                <a:cs typeface="Times New Roman" pitchFamily="18" charset="0"/>
              </a:rPr>
              <a:t>2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AutoShape 22"/>
          <p:cNvSpPr>
            <a:spLocks noChangeArrowheads="1"/>
          </p:cNvSpPr>
          <p:nvPr/>
        </p:nvSpPr>
        <p:spPr bwMode="auto">
          <a:xfrm>
            <a:off x="2738414" y="785795"/>
            <a:ext cx="6500826" cy="996953"/>
          </a:xfrm>
          <a:prstGeom prst="roundRect">
            <a:avLst>
              <a:gd name="adj" fmla="val 42181"/>
            </a:avLst>
          </a:prstGeom>
          <a:solidFill>
            <a:srgbClr val="00B050"/>
          </a:solidFill>
          <a:ln w="19050" cap="rnd">
            <a:solidFill>
              <a:srgbClr val="1C1C1C"/>
            </a:solidFill>
            <a:prstDash val="sysDot"/>
            <a:round/>
            <a:headEnd/>
            <a:tailEnd/>
          </a:ln>
          <a:effectLst/>
        </p:spPr>
        <p:txBody>
          <a:bodyPr wrap="none" anchor="ctr"/>
          <a:lstStyle/>
          <a:p>
            <a:pPr marL="457200" indent="-457200" algn="ctr"/>
            <a:r>
              <a:rPr lang="en-US" sz="32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20048dam</a:t>
            </a:r>
            <a:r>
              <a:rPr lang="en-US" sz="3200" b="1" baseline="300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2 </a:t>
            </a:r>
            <a:r>
              <a:rPr lang="en-US" sz="32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= …… km</a:t>
            </a:r>
            <a:r>
              <a:rPr lang="en-US" sz="3200" b="1" baseline="300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2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….. dam</a:t>
            </a:r>
            <a:r>
              <a:rPr lang="en-US" sz="3200" b="1" baseline="300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sz="3200" b="1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AutoShape 23"/>
          <p:cNvSpPr>
            <a:spLocks noChangeArrowheads="1"/>
          </p:cNvSpPr>
          <p:nvPr/>
        </p:nvSpPr>
        <p:spPr bwMode="gray">
          <a:xfrm>
            <a:off x="4362450" y="2125647"/>
            <a:ext cx="3505200" cy="381000"/>
          </a:xfrm>
          <a:prstGeom prst="roundRect">
            <a:avLst>
              <a:gd name="adj" fmla="val 7574"/>
            </a:avLst>
          </a:prstGeom>
          <a:noFill/>
          <a:ln w="28575" cap="rnd">
            <a:noFill/>
            <a:prstDash val="sysDot"/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buFont typeface="Wingdings" pitchFamily="2" charset="2"/>
              <a:buNone/>
            </a:pP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20km</a:t>
            </a:r>
            <a:r>
              <a:rPr lang="en-US" sz="2400" b="1" baseline="30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48dam</a:t>
            </a:r>
            <a:r>
              <a:rPr lang="en-US" sz="2400" b="1" baseline="30000" dirty="0">
                <a:latin typeface="Times New Roman" pitchFamily="18" charset="0"/>
                <a:cs typeface="Times New Roman" pitchFamily="18" charset="0"/>
              </a:rPr>
              <a:t>2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Rectangle 7"/>
          <p:cNvSpPr>
            <a:spLocks noChangeArrowheads="1"/>
          </p:cNvSpPr>
          <p:nvPr/>
        </p:nvSpPr>
        <p:spPr bwMode="gray">
          <a:xfrm rot="3419336">
            <a:off x="2847619" y="2011306"/>
            <a:ext cx="479425" cy="520700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miter lim="800000"/>
            <a:headEnd/>
            <a:tailEnd/>
          </a:ln>
          <a:effectLst/>
          <a:scene3d>
            <a:camera prst="legacyPerspectiveFront">
              <a:rot lat="0" lon="1500000" rev="0"/>
            </a:camera>
            <a:lightRig rig="legacyFlat4" dir="b"/>
          </a:scene3d>
          <a:sp3d extrusionH="430200" prstMaterial="legacyMatte">
            <a:bevelT w="13500" h="13500" prst="angle"/>
            <a:bevelB w="13500" h="13500" prst="angle"/>
            <a:extrusionClr>
              <a:schemeClr val="accent1"/>
            </a:extrusionClr>
          </a:sp3d>
        </p:spPr>
        <p:txBody>
          <a:bodyPr wrap="none" anchor="ctr">
            <a:flatTx/>
          </a:bodyPr>
          <a:lstStyle/>
          <a:p>
            <a:endParaRPr lang="en-US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Text Box 9"/>
          <p:cNvSpPr txBox="1">
            <a:spLocks noChangeArrowheads="1"/>
          </p:cNvSpPr>
          <p:nvPr/>
        </p:nvSpPr>
        <p:spPr bwMode="gray">
          <a:xfrm>
            <a:off x="2903181" y="2054169"/>
            <a:ext cx="407484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A</a:t>
            </a:r>
          </a:p>
        </p:txBody>
      </p:sp>
      <p:sp>
        <p:nvSpPr>
          <p:cNvPr id="39" name="Rectangle 7"/>
          <p:cNvSpPr>
            <a:spLocks noChangeArrowheads="1"/>
          </p:cNvSpPr>
          <p:nvPr/>
        </p:nvSpPr>
        <p:spPr bwMode="gray">
          <a:xfrm rot="3419336">
            <a:off x="2847619" y="2797124"/>
            <a:ext cx="479425" cy="520700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miter lim="800000"/>
            <a:headEnd/>
            <a:tailEnd/>
          </a:ln>
          <a:effectLst/>
          <a:scene3d>
            <a:camera prst="legacyPerspectiveFront">
              <a:rot lat="0" lon="1500000" rev="0"/>
            </a:camera>
            <a:lightRig rig="legacyFlat4" dir="b"/>
          </a:scene3d>
          <a:sp3d extrusionH="430200" prstMaterial="legacyMatte">
            <a:bevelT w="13500" h="13500" prst="angle"/>
            <a:bevelB w="13500" h="13500" prst="angle"/>
            <a:extrusionClr>
              <a:schemeClr val="accent1"/>
            </a:extrusionClr>
          </a:sp3d>
        </p:spPr>
        <p:txBody>
          <a:bodyPr wrap="none" anchor="ctr">
            <a:flatTx/>
          </a:bodyPr>
          <a:lstStyle/>
          <a:p>
            <a:endParaRPr lang="en-US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" name="Text Box 9"/>
          <p:cNvSpPr txBox="1">
            <a:spLocks noChangeArrowheads="1"/>
          </p:cNvSpPr>
          <p:nvPr/>
        </p:nvSpPr>
        <p:spPr bwMode="gray">
          <a:xfrm>
            <a:off x="2903181" y="2839987"/>
            <a:ext cx="389850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</a:t>
            </a:r>
          </a:p>
        </p:txBody>
      </p:sp>
      <p:sp>
        <p:nvSpPr>
          <p:cNvPr id="41" name="Rectangle 7"/>
          <p:cNvSpPr>
            <a:spLocks noChangeArrowheads="1"/>
          </p:cNvSpPr>
          <p:nvPr/>
        </p:nvSpPr>
        <p:spPr bwMode="gray">
          <a:xfrm rot="3419336">
            <a:off x="2864166" y="3683052"/>
            <a:ext cx="479425" cy="520700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miter lim="800000"/>
            <a:headEnd/>
            <a:tailEnd/>
          </a:ln>
          <a:effectLst/>
          <a:scene3d>
            <a:camera prst="legacyPerspectiveFront">
              <a:rot lat="0" lon="1500000" rev="0"/>
            </a:camera>
            <a:lightRig rig="legacyFlat4" dir="b"/>
          </a:scene3d>
          <a:sp3d extrusionH="430200" prstMaterial="legacyMatte">
            <a:bevelT w="13500" h="13500" prst="angle"/>
            <a:bevelB w="13500" h="13500" prst="angle"/>
            <a:extrusionClr>
              <a:schemeClr val="accent1"/>
            </a:extrusionClr>
          </a:sp3d>
        </p:spPr>
        <p:txBody>
          <a:bodyPr wrap="none" anchor="ctr">
            <a:flatTx/>
          </a:bodyPr>
          <a:lstStyle/>
          <a:p>
            <a:endParaRPr lang="en-US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2" name="Text Box 9"/>
          <p:cNvSpPr txBox="1">
            <a:spLocks noChangeArrowheads="1"/>
          </p:cNvSpPr>
          <p:nvPr/>
        </p:nvSpPr>
        <p:spPr bwMode="gray">
          <a:xfrm>
            <a:off x="2919728" y="3725915"/>
            <a:ext cx="407484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</a:t>
            </a:r>
          </a:p>
        </p:txBody>
      </p:sp>
      <p:sp>
        <p:nvSpPr>
          <p:cNvPr id="43" name="Rectangle 7"/>
          <p:cNvSpPr>
            <a:spLocks noChangeArrowheads="1"/>
          </p:cNvSpPr>
          <p:nvPr/>
        </p:nvSpPr>
        <p:spPr bwMode="gray">
          <a:xfrm rot="3419336">
            <a:off x="2864166" y="4468870"/>
            <a:ext cx="479425" cy="520700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miter lim="800000"/>
            <a:headEnd/>
            <a:tailEnd/>
          </a:ln>
          <a:effectLst/>
          <a:scene3d>
            <a:camera prst="legacyPerspectiveFront">
              <a:rot lat="0" lon="1500000" rev="0"/>
            </a:camera>
            <a:lightRig rig="legacyFlat4" dir="b"/>
          </a:scene3d>
          <a:sp3d extrusionH="430200" prstMaterial="legacyMatte">
            <a:bevelT w="13500" h="13500" prst="angle"/>
            <a:bevelB w="13500" h="13500" prst="angle"/>
            <a:extrusionClr>
              <a:schemeClr val="accent1"/>
            </a:extrusionClr>
          </a:sp3d>
        </p:spPr>
        <p:txBody>
          <a:bodyPr wrap="none" anchor="ctr">
            <a:flatTx/>
          </a:bodyPr>
          <a:lstStyle/>
          <a:p>
            <a:endParaRPr lang="en-US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4" name="Text Box 9"/>
          <p:cNvSpPr txBox="1">
            <a:spLocks noChangeArrowheads="1"/>
          </p:cNvSpPr>
          <p:nvPr/>
        </p:nvSpPr>
        <p:spPr bwMode="gray">
          <a:xfrm>
            <a:off x="2919728" y="4511733"/>
            <a:ext cx="407484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D</a:t>
            </a:r>
          </a:p>
        </p:txBody>
      </p:sp>
      <p:grpSp>
        <p:nvGrpSpPr>
          <p:cNvPr id="45" name="Group 44"/>
          <p:cNvGrpSpPr/>
          <p:nvPr/>
        </p:nvGrpSpPr>
        <p:grpSpPr>
          <a:xfrm>
            <a:off x="0" y="5527116"/>
            <a:ext cx="12263120" cy="1330884"/>
            <a:chOff x="0" y="5527116"/>
            <a:chExt cx="12263120" cy="1330884"/>
          </a:xfrm>
        </p:grpSpPr>
        <p:pic>
          <p:nvPicPr>
            <p:cNvPr id="46" name="Picture 4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527116"/>
              <a:ext cx="6228080" cy="1330884"/>
            </a:xfrm>
            <a:prstGeom prst="rect">
              <a:avLst/>
            </a:prstGeom>
          </p:spPr>
        </p:pic>
        <p:pic>
          <p:nvPicPr>
            <p:cNvPr id="47" name="Picture 4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35040" y="5527116"/>
              <a:ext cx="6228080" cy="133088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51772841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32" grpId="0"/>
      <p:bldP spid="33" grpId="0"/>
      <p:bldP spid="34" grpId="0"/>
      <p:bldP spid="35" grpId="0" animBg="1"/>
      <p:bldP spid="36" grpId="0"/>
      <p:bldP spid="37" grpId="0" animBg="1"/>
      <p:bldP spid="38" grpId="0"/>
      <p:bldP spid="39" grpId="0" animBg="1"/>
      <p:bldP spid="39" grpId="1" animBg="1"/>
      <p:bldP spid="40" grpId="0"/>
      <p:bldP spid="41" grpId="0" animBg="1"/>
      <p:bldP spid="42" grpId="0"/>
      <p:bldP spid="43" grpId="0" animBg="1"/>
      <p:bldP spid="4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AutoShape 17"/>
          <p:cNvSpPr>
            <a:spLocks noChangeArrowheads="1"/>
          </p:cNvSpPr>
          <p:nvPr/>
        </p:nvSpPr>
        <p:spPr bwMode="auto">
          <a:xfrm>
            <a:off x="2438400" y="1479534"/>
            <a:ext cx="7239000" cy="4210050"/>
          </a:xfrm>
          <a:prstGeom prst="roundRect">
            <a:avLst>
              <a:gd name="adj" fmla="val 7315"/>
            </a:avLst>
          </a:prstGeom>
          <a:noFill/>
          <a:ln w="38100" cap="rnd">
            <a:solidFill>
              <a:srgbClr val="1C1C1C"/>
            </a:solidFill>
            <a:prstDash val="sysDot"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240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6" name="Group 2"/>
          <p:cNvGrpSpPr>
            <a:grpSpLocks/>
          </p:cNvGrpSpPr>
          <p:nvPr/>
        </p:nvGrpSpPr>
        <p:grpSpPr bwMode="auto">
          <a:xfrm>
            <a:off x="3562351" y="4529150"/>
            <a:ext cx="5089525" cy="471487"/>
            <a:chOff x="1161" y="1572"/>
            <a:chExt cx="3206" cy="338"/>
          </a:xfrm>
          <a:solidFill>
            <a:srgbClr val="00B0F0"/>
          </a:solidFill>
        </p:grpSpPr>
        <p:sp>
          <p:nvSpPr>
            <p:cNvPr id="27" name="AutoShape 3"/>
            <p:cNvSpPr>
              <a:spLocks noChangeArrowheads="1"/>
            </p:cNvSpPr>
            <p:nvPr/>
          </p:nvSpPr>
          <p:spPr bwMode="gray">
            <a:xfrm>
              <a:off x="1161" y="1572"/>
              <a:ext cx="3206" cy="338"/>
            </a:xfrm>
            <a:prstGeom prst="roundRect">
              <a:avLst>
                <a:gd name="adj" fmla="val 16667"/>
              </a:avLst>
            </a:prstGeom>
            <a:grpFill/>
            <a:ln w="1270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24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8" name="AutoShape 4"/>
            <p:cNvSpPr>
              <a:spLocks noChangeArrowheads="1"/>
            </p:cNvSpPr>
            <p:nvPr/>
          </p:nvSpPr>
          <p:spPr bwMode="gray">
            <a:xfrm>
              <a:off x="1171" y="1578"/>
              <a:ext cx="3187" cy="152"/>
            </a:xfrm>
            <a:prstGeom prst="roundRect">
              <a:avLst>
                <a:gd name="adj" fmla="val 28356"/>
              </a:avLst>
            </a:prstGeom>
            <a:grpFill/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240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9" name="Group 5"/>
          <p:cNvGrpSpPr>
            <a:grpSpLocks/>
          </p:cNvGrpSpPr>
          <p:nvPr/>
        </p:nvGrpSpPr>
        <p:grpSpPr bwMode="auto">
          <a:xfrm>
            <a:off x="3562351" y="3743424"/>
            <a:ext cx="5089525" cy="471488"/>
            <a:chOff x="1161" y="1572"/>
            <a:chExt cx="3206" cy="338"/>
          </a:xfrm>
          <a:solidFill>
            <a:srgbClr val="CC00CC"/>
          </a:solidFill>
        </p:grpSpPr>
        <p:sp>
          <p:nvSpPr>
            <p:cNvPr id="30" name="AutoShape 6"/>
            <p:cNvSpPr>
              <a:spLocks noChangeArrowheads="1"/>
            </p:cNvSpPr>
            <p:nvPr/>
          </p:nvSpPr>
          <p:spPr bwMode="gray">
            <a:xfrm>
              <a:off x="1161" y="1572"/>
              <a:ext cx="3206" cy="338"/>
            </a:xfrm>
            <a:prstGeom prst="roundRect">
              <a:avLst>
                <a:gd name="adj" fmla="val 16667"/>
              </a:avLst>
            </a:prstGeom>
            <a:grpFill/>
            <a:ln w="1270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24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1" name="AutoShape 7"/>
            <p:cNvSpPr>
              <a:spLocks noChangeArrowheads="1"/>
            </p:cNvSpPr>
            <p:nvPr/>
          </p:nvSpPr>
          <p:spPr bwMode="gray">
            <a:xfrm>
              <a:off x="1171" y="1578"/>
              <a:ext cx="3187" cy="152"/>
            </a:xfrm>
            <a:prstGeom prst="roundRect">
              <a:avLst>
                <a:gd name="adj" fmla="val 28356"/>
              </a:avLst>
            </a:prstGeom>
            <a:grpFill/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240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32" name="Group 11"/>
          <p:cNvGrpSpPr>
            <a:grpSpLocks/>
          </p:cNvGrpSpPr>
          <p:nvPr/>
        </p:nvGrpSpPr>
        <p:grpSpPr bwMode="auto">
          <a:xfrm>
            <a:off x="3562351" y="2886076"/>
            <a:ext cx="5089525" cy="471487"/>
            <a:chOff x="1161" y="1572"/>
            <a:chExt cx="3206" cy="338"/>
          </a:xfrm>
          <a:solidFill>
            <a:srgbClr val="00B0F0"/>
          </a:solidFill>
        </p:grpSpPr>
        <p:sp>
          <p:nvSpPr>
            <p:cNvPr id="33" name="AutoShape 12"/>
            <p:cNvSpPr>
              <a:spLocks noChangeArrowheads="1"/>
            </p:cNvSpPr>
            <p:nvPr/>
          </p:nvSpPr>
          <p:spPr bwMode="gray">
            <a:xfrm>
              <a:off x="1161" y="1572"/>
              <a:ext cx="3206" cy="338"/>
            </a:xfrm>
            <a:prstGeom prst="roundRect">
              <a:avLst>
                <a:gd name="adj" fmla="val 16667"/>
              </a:avLst>
            </a:prstGeom>
            <a:grpFill/>
            <a:ln w="1270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24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4" name="AutoShape 13"/>
            <p:cNvSpPr>
              <a:spLocks noChangeArrowheads="1"/>
            </p:cNvSpPr>
            <p:nvPr/>
          </p:nvSpPr>
          <p:spPr bwMode="gray">
            <a:xfrm>
              <a:off x="1171" y="1578"/>
              <a:ext cx="3187" cy="152"/>
            </a:xfrm>
            <a:prstGeom prst="roundRect">
              <a:avLst>
                <a:gd name="adj" fmla="val 28356"/>
              </a:avLst>
            </a:prstGeom>
            <a:grpFill/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240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35" name="Group 14"/>
          <p:cNvGrpSpPr>
            <a:grpSpLocks/>
          </p:cNvGrpSpPr>
          <p:nvPr/>
        </p:nvGrpSpPr>
        <p:grpSpPr bwMode="auto">
          <a:xfrm>
            <a:off x="3562351" y="2095484"/>
            <a:ext cx="5089525" cy="471488"/>
            <a:chOff x="1161" y="1572"/>
            <a:chExt cx="3206" cy="338"/>
          </a:xfrm>
          <a:solidFill>
            <a:srgbClr val="CC00CC"/>
          </a:solidFill>
        </p:grpSpPr>
        <p:sp>
          <p:nvSpPr>
            <p:cNvPr id="36" name="AutoShape 15"/>
            <p:cNvSpPr>
              <a:spLocks noChangeArrowheads="1"/>
            </p:cNvSpPr>
            <p:nvPr/>
          </p:nvSpPr>
          <p:spPr bwMode="gray">
            <a:xfrm>
              <a:off x="1161" y="1572"/>
              <a:ext cx="3206" cy="338"/>
            </a:xfrm>
            <a:prstGeom prst="roundRect">
              <a:avLst>
                <a:gd name="adj" fmla="val 16667"/>
              </a:avLst>
            </a:prstGeom>
            <a:grpFill/>
            <a:ln w="1270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24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7" name="AutoShape 16"/>
            <p:cNvSpPr>
              <a:spLocks noChangeArrowheads="1"/>
            </p:cNvSpPr>
            <p:nvPr/>
          </p:nvSpPr>
          <p:spPr bwMode="gray">
            <a:xfrm>
              <a:off x="1171" y="1578"/>
              <a:ext cx="3187" cy="152"/>
            </a:xfrm>
            <a:prstGeom prst="roundRect">
              <a:avLst>
                <a:gd name="adj" fmla="val 28356"/>
              </a:avLst>
            </a:prstGeom>
            <a:grpFill/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240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38" name="AutoShape 18"/>
          <p:cNvSpPr>
            <a:spLocks noChangeArrowheads="1"/>
          </p:cNvSpPr>
          <p:nvPr/>
        </p:nvSpPr>
        <p:spPr bwMode="gray">
          <a:xfrm>
            <a:off x="4362450" y="2919412"/>
            <a:ext cx="3505200" cy="381000"/>
          </a:xfrm>
          <a:prstGeom prst="roundRect">
            <a:avLst>
              <a:gd name="adj" fmla="val 7574"/>
            </a:avLst>
          </a:prstGeom>
          <a:noFill/>
          <a:ln w="28575" cap="rnd">
            <a:noFill/>
            <a:prstDash val="sysDot"/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buFont typeface="Wingdings" pitchFamily="2" charset="2"/>
              <a:buNone/>
            </a:pP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24dm</a:t>
            </a:r>
            <a:r>
              <a:rPr lang="en-US" sz="2400" b="1" baseline="30000" dirty="0">
                <a:latin typeface="Times New Roman" pitchFamily="18" charset="0"/>
                <a:cs typeface="Times New Roman" pitchFamily="18" charset="0"/>
              </a:rPr>
              <a:t>2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" name="AutoShape 19"/>
          <p:cNvSpPr>
            <a:spLocks noChangeArrowheads="1"/>
          </p:cNvSpPr>
          <p:nvPr/>
        </p:nvSpPr>
        <p:spPr bwMode="gray">
          <a:xfrm>
            <a:off x="4362450" y="3765649"/>
            <a:ext cx="3505200" cy="381000"/>
          </a:xfrm>
          <a:prstGeom prst="roundRect">
            <a:avLst>
              <a:gd name="adj" fmla="val 7574"/>
            </a:avLst>
          </a:prstGeom>
          <a:noFill/>
          <a:ln w="28575" cap="rnd">
            <a:noFill/>
            <a:prstDash val="sysDot"/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buFont typeface="Wingdings" pitchFamily="2" charset="2"/>
              <a:buNone/>
            </a:pP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240dm</a:t>
            </a:r>
            <a:r>
              <a:rPr lang="en-US" sz="2400" b="1" baseline="30000" dirty="0">
                <a:latin typeface="Times New Roman" pitchFamily="18" charset="0"/>
                <a:cs typeface="Times New Roman" pitchFamily="18" charset="0"/>
              </a:rPr>
              <a:t>2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" name="AutoShape 20"/>
          <p:cNvSpPr>
            <a:spLocks noChangeArrowheads="1"/>
          </p:cNvSpPr>
          <p:nvPr/>
        </p:nvSpPr>
        <p:spPr bwMode="gray">
          <a:xfrm>
            <a:off x="4362450" y="4548198"/>
            <a:ext cx="3505200" cy="381000"/>
          </a:xfrm>
          <a:prstGeom prst="roundRect">
            <a:avLst>
              <a:gd name="adj" fmla="val 7574"/>
            </a:avLst>
          </a:prstGeom>
          <a:noFill/>
          <a:ln w="28575" cap="rnd">
            <a:noFill/>
            <a:prstDash val="sysDot"/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buFont typeface="Wingdings" pitchFamily="2" charset="2"/>
              <a:buNone/>
            </a:pP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2004dm</a:t>
            </a:r>
            <a:r>
              <a:rPr lang="en-US" sz="2400" b="1" baseline="30000" dirty="0">
                <a:latin typeface="Times New Roman" pitchFamily="18" charset="0"/>
                <a:cs typeface="Times New Roman" pitchFamily="18" charset="0"/>
              </a:rPr>
              <a:t>2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" name="AutoShape 22"/>
          <p:cNvSpPr>
            <a:spLocks noChangeArrowheads="1"/>
          </p:cNvSpPr>
          <p:nvPr/>
        </p:nvSpPr>
        <p:spPr bwMode="auto">
          <a:xfrm>
            <a:off x="2738414" y="785795"/>
            <a:ext cx="6500826" cy="996953"/>
          </a:xfrm>
          <a:prstGeom prst="roundRect">
            <a:avLst>
              <a:gd name="adj" fmla="val 42181"/>
            </a:avLst>
          </a:prstGeom>
          <a:solidFill>
            <a:srgbClr val="00B050"/>
          </a:solidFill>
          <a:ln w="19050" cap="rnd">
            <a:solidFill>
              <a:srgbClr val="1C1C1C"/>
            </a:solidFill>
            <a:prstDash val="sysDot"/>
            <a:round/>
            <a:headEnd/>
            <a:tailEnd/>
          </a:ln>
          <a:effectLst/>
        </p:spPr>
        <p:txBody>
          <a:bodyPr wrap="none" anchor="ctr"/>
          <a:lstStyle/>
          <a:p>
            <a:pPr marL="457200" indent="-457200" algn="ctr"/>
            <a:r>
              <a:rPr lang="en-US" sz="32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2m</a:t>
            </a:r>
            <a:r>
              <a:rPr lang="en-US" sz="3200" b="1" baseline="300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2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4dm</a:t>
            </a:r>
            <a:r>
              <a:rPr lang="en-US" sz="3200" b="1" baseline="300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2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= ……..dm</a:t>
            </a:r>
            <a:r>
              <a:rPr lang="en-US" sz="3200" b="1" baseline="300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sz="3200" b="1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2" name="AutoShape 23"/>
          <p:cNvSpPr>
            <a:spLocks noChangeArrowheads="1"/>
          </p:cNvSpPr>
          <p:nvPr/>
        </p:nvSpPr>
        <p:spPr bwMode="gray">
          <a:xfrm>
            <a:off x="4362450" y="2125647"/>
            <a:ext cx="3505200" cy="381000"/>
          </a:xfrm>
          <a:prstGeom prst="roundRect">
            <a:avLst>
              <a:gd name="adj" fmla="val 7574"/>
            </a:avLst>
          </a:prstGeom>
          <a:noFill/>
          <a:ln w="28575" cap="rnd">
            <a:noFill/>
            <a:prstDash val="sysDot"/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buFont typeface="Wingdings" pitchFamily="2" charset="2"/>
              <a:buNone/>
            </a:pP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204dm</a:t>
            </a:r>
            <a:r>
              <a:rPr lang="en-US" sz="2400" b="1" baseline="30000" dirty="0">
                <a:latin typeface="Times New Roman" pitchFamily="18" charset="0"/>
                <a:cs typeface="Times New Roman" pitchFamily="18" charset="0"/>
              </a:rPr>
              <a:t>2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" name="Rectangle 7"/>
          <p:cNvSpPr>
            <a:spLocks noChangeArrowheads="1"/>
          </p:cNvSpPr>
          <p:nvPr/>
        </p:nvSpPr>
        <p:spPr bwMode="gray">
          <a:xfrm rot="3419336">
            <a:off x="2847619" y="2011306"/>
            <a:ext cx="479425" cy="520700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miter lim="800000"/>
            <a:headEnd/>
            <a:tailEnd/>
          </a:ln>
          <a:effectLst/>
          <a:scene3d>
            <a:camera prst="legacyPerspectiveFront">
              <a:rot lat="0" lon="1500000" rev="0"/>
            </a:camera>
            <a:lightRig rig="legacyFlat4" dir="b"/>
          </a:scene3d>
          <a:sp3d extrusionH="430200" prstMaterial="legacyMatte">
            <a:bevelT w="13500" h="13500" prst="angle"/>
            <a:bevelB w="13500" h="13500" prst="angle"/>
            <a:extrusionClr>
              <a:schemeClr val="accent1"/>
            </a:extrusionClr>
          </a:sp3d>
        </p:spPr>
        <p:txBody>
          <a:bodyPr wrap="none" anchor="ctr">
            <a:flatTx/>
          </a:bodyPr>
          <a:lstStyle/>
          <a:p>
            <a:endParaRPr lang="en-US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4" name="Text Box 9"/>
          <p:cNvSpPr txBox="1">
            <a:spLocks noChangeArrowheads="1"/>
          </p:cNvSpPr>
          <p:nvPr/>
        </p:nvSpPr>
        <p:spPr bwMode="gray">
          <a:xfrm>
            <a:off x="2903181" y="2054169"/>
            <a:ext cx="407484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A</a:t>
            </a:r>
          </a:p>
        </p:txBody>
      </p:sp>
      <p:sp>
        <p:nvSpPr>
          <p:cNvPr id="45" name="Rectangle 7"/>
          <p:cNvSpPr>
            <a:spLocks noChangeArrowheads="1"/>
          </p:cNvSpPr>
          <p:nvPr/>
        </p:nvSpPr>
        <p:spPr bwMode="gray">
          <a:xfrm rot="3419336">
            <a:off x="2847619" y="2797124"/>
            <a:ext cx="479425" cy="520700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miter lim="800000"/>
            <a:headEnd/>
            <a:tailEnd/>
          </a:ln>
          <a:effectLst/>
          <a:scene3d>
            <a:camera prst="legacyPerspectiveFront">
              <a:rot lat="0" lon="1500000" rev="0"/>
            </a:camera>
            <a:lightRig rig="legacyFlat4" dir="b"/>
          </a:scene3d>
          <a:sp3d extrusionH="430200" prstMaterial="legacyMatte">
            <a:bevelT w="13500" h="13500" prst="angle"/>
            <a:bevelB w="13500" h="13500" prst="angle"/>
            <a:extrusionClr>
              <a:schemeClr val="accent1"/>
            </a:extrusionClr>
          </a:sp3d>
        </p:spPr>
        <p:txBody>
          <a:bodyPr wrap="none" anchor="ctr">
            <a:flatTx/>
          </a:bodyPr>
          <a:lstStyle/>
          <a:p>
            <a:endParaRPr lang="en-US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6" name="Text Box 9"/>
          <p:cNvSpPr txBox="1">
            <a:spLocks noChangeArrowheads="1"/>
          </p:cNvSpPr>
          <p:nvPr/>
        </p:nvSpPr>
        <p:spPr bwMode="gray">
          <a:xfrm>
            <a:off x="2903181" y="2839987"/>
            <a:ext cx="389850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</a:t>
            </a:r>
          </a:p>
        </p:txBody>
      </p:sp>
      <p:sp>
        <p:nvSpPr>
          <p:cNvPr id="47" name="Rectangle 7"/>
          <p:cNvSpPr>
            <a:spLocks noChangeArrowheads="1"/>
          </p:cNvSpPr>
          <p:nvPr/>
        </p:nvSpPr>
        <p:spPr bwMode="gray">
          <a:xfrm rot="3419336">
            <a:off x="2864166" y="3683052"/>
            <a:ext cx="479425" cy="520700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miter lim="800000"/>
            <a:headEnd/>
            <a:tailEnd/>
          </a:ln>
          <a:effectLst/>
          <a:scene3d>
            <a:camera prst="legacyPerspectiveFront">
              <a:rot lat="0" lon="1500000" rev="0"/>
            </a:camera>
            <a:lightRig rig="legacyFlat4" dir="b"/>
          </a:scene3d>
          <a:sp3d extrusionH="430200" prstMaterial="legacyMatte">
            <a:bevelT w="13500" h="13500" prst="angle"/>
            <a:bevelB w="13500" h="13500" prst="angle"/>
            <a:extrusionClr>
              <a:schemeClr val="accent1"/>
            </a:extrusionClr>
          </a:sp3d>
        </p:spPr>
        <p:txBody>
          <a:bodyPr wrap="none" anchor="ctr">
            <a:flatTx/>
          </a:bodyPr>
          <a:lstStyle/>
          <a:p>
            <a:endParaRPr lang="en-US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8" name="Text Box 9"/>
          <p:cNvSpPr txBox="1">
            <a:spLocks noChangeArrowheads="1"/>
          </p:cNvSpPr>
          <p:nvPr/>
        </p:nvSpPr>
        <p:spPr bwMode="gray">
          <a:xfrm>
            <a:off x="2936726" y="3725316"/>
            <a:ext cx="407484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</a:t>
            </a:r>
          </a:p>
        </p:txBody>
      </p:sp>
      <p:sp>
        <p:nvSpPr>
          <p:cNvPr id="49" name="Rectangle 7"/>
          <p:cNvSpPr>
            <a:spLocks noChangeArrowheads="1"/>
          </p:cNvSpPr>
          <p:nvPr/>
        </p:nvSpPr>
        <p:spPr bwMode="gray">
          <a:xfrm rot="3419336">
            <a:off x="2864166" y="4468870"/>
            <a:ext cx="479425" cy="520700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miter lim="800000"/>
            <a:headEnd/>
            <a:tailEnd/>
          </a:ln>
          <a:effectLst/>
          <a:scene3d>
            <a:camera prst="legacyPerspectiveFront">
              <a:rot lat="0" lon="1500000" rev="0"/>
            </a:camera>
            <a:lightRig rig="legacyFlat4" dir="b"/>
          </a:scene3d>
          <a:sp3d extrusionH="430200" prstMaterial="legacyMatte">
            <a:bevelT w="13500" h="13500" prst="angle"/>
            <a:bevelB w="13500" h="13500" prst="angle"/>
            <a:extrusionClr>
              <a:schemeClr val="accent1"/>
            </a:extrusionClr>
          </a:sp3d>
        </p:spPr>
        <p:txBody>
          <a:bodyPr wrap="none" anchor="ctr">
            <a:flatTx/>
          </a:bodyPr>
          <a:lstStyle/>
          <a:p>
            <a:endParaRPr lang="en-US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0" name="Text Box 9"/>
          <p:cNvSpPr txBox="1">
            <a:spLocks noChangeArrowheads="1"/>
          </p:cNvSpPr>
          <p:nvPr/>
        </p:nvSpPr>
        <p:spPr bwMode="gray">
          <a:xfrm>
            <a:off x="2919728" y="4511733"/>
            <a:ext cx="407484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D</a:t>
            </a:r>
          </a:p>
        </p:txBody>
      </p:sp>
      <p:grpSp>
        <p:nvGrpSpPr>
          <p:cNvPr id="51" name="Group 50"/>
          <p:cNvGrpSpPr/>
          <p:nvPr/>
        </p:nvGrpSpPr>
        <p:grpSpPr>
          <a:xfrm>
            <a:off x="0" y="5527116"/>
            <a:ext cx="12263120" cy="1330884"/>
            <a:chOff x="0" y="5527116"/>
            <a:chExt cx="12263120" cy="1330884"/>
          </a:xfrm>
        </p:grpSpPr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527116"/>
              <a:ext cx="6228080" cy="1330884"/>
            </a:xfrm>
            <a:prstGeom prst="rect">
              <a:avLst/>
            </a:prstGeom>
          </p:spPr>
        </p:pic>
        <p:pic>
          <p:nvPicPr>
            <p:cNvPr id="53" name="Picture 5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35040" y="5527116"/>
              <a:ext cx="6228080" cy="133088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86905731"/>
      </p:ext>
    </p:extLst>
  </p:cSld>
  <p:clrMapOvr>
    <a:masterClrMapping/>
  </p:clrMapOvr>
  <p:transition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38" grpId="0"/>
      <p:bldP spid="39" grpId="0"/>
      <p:bldP spid="40" grpId="0"/>
      <p:bldP spid="41" grpId="0" animBg="1"/>
      <p:bldP spid="42" grpId="0"/>
      <p:bldP spid="43" grpId="0" animBg="1"/>
      <p:bldP spid="43" grpId="1" animBg="1"/>
      <p:bldP spid="44" grpId="0"/>
      <p:bldP spid="45" grpId="0" animBg="1"/>
      <p:bldP spid="46" grpId="0"/>
      <p:bldP spid="47" grpId="0" animBg="1"/>
      <p:bldP spid="48" grpId="0"/>
      <p:bldP spid="49" grpId="0" animBg="1"/>
      <p:bldP spid="5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AutoShape 17"/>
          <p:cNvSpPr>
            <a:spLocks noChangeArrowheads="1"/>
          </p:cNvSpPr>
          <p:nvPr/>
        </p:nvSpPr>
        <p:spPr bwMode="auto">
          <a:xfrm>
            <a:off x="2438400" y="1479534"/>
            <a:ext cx="7239000" cy="4210050"/>
          </a:xfrm>
          <a:prstGeom prst="roundRect">
            <a:avLst>
              <a:gd name="adj" fmla="val 7315"/>
            </a:avLst>
          </a:prstGeom>
          <a:noFill/>
          <a:ln w="38100" cap="rnd">
            <a:solidFill>
              <a:srgbClr val="1C1C1C"/>
            </a:solidFill>
            <a:prstDash val="sysDot"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240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44" name="Group 2"/>
          <p:cNvGrpSpPr>
            <a:grpSpLocks/>
          </p:cNvGrpSpPr>
          <p:nvPr/>
        </p:nvGrpSpPr>
        <p:grpSpPr bwMode="auto">
          <a:xfrm>
            <a:off x="3562351" y="4529150"/>
            <a:ext cx="5089525" cy="471487"/>
            <a:chOff x="1161" y="1572"/>
            <a:chExt cx="3206" cy="338"/>
          </a:xfrm>
        </p:grpSpPr>
        <p:sp>
          <p:nvSpPr>
            <p:cNvPr id="45" name="AutoShape 3"/>
            <p:cNvSpPr>
              <a:spLocks noChangeArrowheads="1"/>
            </p:cNvSpPr>
            <p:nvPr/>
          </p:nvSpPr>
          <p:spPr bwMode="gray">
            <a:xfrm>
              <a:off x="1161" y="1572"/>
              <a:ext cx="3206" cy="338"/>
            </a:xfrm>
            <a:prstGeom prst="roundRect">
              <a:avLst>
                <a:gd name="adj" fmla="val 16667"/>
              </a:avLst>
            </a:prstGeom>
            <a:solidFill>
              <a:srgbClr val="FF66FF"/>
            </a:solidFill>
            <a:ln w="1270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24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6" name="AutoShape 4"/>
            <p:cNvSpPr>
              <a:spLocks noChangeArrowheads="1"/>
            </p:cNvSpPr>
            <p:nvPr/>
          </p:nvSpPr>
          <p:spPr bwMode="gray">
            <a:xfrm>
              <a:off x="1171" y="1578"/>
              <a:ext cx="3187" cy="152"/>
            </a:xfrm>
            <a:prstGeom prst="roundRect">
              <a:avLst>
                <a:gd name="adj" fmla="val 28356"/>
              </a:avLst>
            </a:prstGeom>
            <a:gradFill rotWithShape="1">
              <a:gsLst>
                <a:gs pos="0">
                  <a:srgbClr val="FFFFFF">
                    <a:alpha val="70000"/>
                  </a:srgbClr>
                </a:gs>
                <a:gs pos="100000">
                  <a:schemeClr val="accent1">
                    <a:alpha val="70000"/>
                  </a:schemeClr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240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47" name="Group 5"/>
          <p:cNvGrpSpPr>
            <a:grpSpLocks/>
          </p:cNvGrpSpPr>
          <p:nvPr/>
        </p:nvGrpSpPr>
        <p:grpSpPr bwMode="auto">
          <a:xfrm>
            <a:off x="3562351" y="3743424"/>
            <a:ext cx="5089525" cy="471488"/>
            <a:chOff x="1161" y="1572"/>
            <a:chExt cx="3206" cy="338"/>
          </a:xfrm>
          <a:solidFill>
            <a:srgbClr val="00FFFF"/>
          </a:solidFill>
        </p:grpSpPr>
        <p:sp>
          <p:nvSpPr>
            <p:cNvPr id="48" name="AutoShape 6"/>
            <p:cNvSpPr>
              <a:spLocks noChangeArrowheads="1"/>
            </p:cNvSpPr>
            <p:nvPr/>
          </p:nvSpPr>
          <p:spPr bwMode="gray">
            <a:xfrm>
              <a:off x="1161" y="1572"/>
              <a:ext cx="3206" cy="338"/>
            </a:xfrm>
            <a:prstGeom prst="roundRect">
              <a:avLst>
                <a:gd name="adj" fmla="val 16667"/>
              </a:avLst>
            </a:prstGeom>
            <a:grpFill/>
            <a:ln w="1270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24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9" name="AutoShape 7"/>
            <p:cNvSpPr>
              <a:spLocks noChangeArrowheads="1"/>
            </p:cNvSpPr>
            <p:nvPr/>
          </p:nvSpPr>
          <p:spPr bwMode="gray">
            <a:xfrm>
              <a:off x="1171" y="1578"/>
              <a:ext cx="3187" cy="152"/>
            </a:xfrm>
            <a:prstGeom prst="roundRect">
              <a:avLst>
                <a:gd name="adj" fmla="val 28356"/>
              </a:avLst>
            </a:prstGeom>
            <a:grpFill/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240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50" name="Group 11"/>
          <p:cNvGrpSpPr>
            <a:grpSpLocks/>
          </p:cNvGrpSpPr>
          <p:nvPr/>
        </p:nvGrpSpPr>
        <p:grpSpPr bwMode="auto">
          <a:xfrm>
            <a:off x="3562351" y="2886076"/>
            <a:ext cx="5089525" cy="471487"/>
            <a:chOff x="1161" y="1572"/>
            <a:chExt cx="3206" cy="338"/>
          </a:xfrm>
          <a:solidFill>
            <a:srgbClr val="FF66FF"/>
          </a:solidFill>
        </p:grpSpPr>
        <p:sp>
          <p:nvSpPr>
            <p:cNvPr id="51" name="AutoShape 12"/>
            <p:cNvSpPr>
              <a:spLocks noChangeArrowheads="1"/>
            </p:cNvSpPr>
            <p:nvPr/>
          </p:nvSpPr>
          <p:spPr bwMode="gray">
            <a:xfrm>
              <a:off x="1161" y="1572"/>
              <a:ext cx="3206" cy="338"/>
            </a:xfrm>
            <a:prstGeom prst="roundRect">
              <a:avLst>
                <a:gd name="adj" fmla="val 16667"/>
              </a:avLst>
            </a:prstGeom>
            <a:grpFill/>
            <a:ln w="1270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24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2" name="AutoShape 13"/>
            <p:cNvSpPr>
              <a:spLocks noChangeArrowheads="1"/>
            </p:cNvSpPr>
            <p:nvPr/>
          </p:nvSpPr>
          <p:spPr bwMode="gray">
            <a:xfrm>
              <a:off x="1171" y="1578"/>
              <a:ext cx="3187" cy="152"/>
            </a:xfrm>
            <a:prstGeom prst="roundRect">
              <a:avLst>
                <a:gd name="adj" fmla="val 28356"/>
              </a:avLst>
            </a:prstGeom>
            <a:grpFill/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240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53" name="Group 14"/>
          <p:cNvGrpSpPr>
            <a:grpSpLocks/>
          </p:cNvGrpSpPr>
          <p:nvPr/>
        </p:nvGrpSpPr>
        <p:grpSpPr bwMode="auto">
          <a:xfrm>
            <a:off x="3562351" y="2095484"/>
            <a:ext cx="5089525" cy="471488"/>
            <a:chOff x="1161" y="1572"/>
            <a:chExt cx="3206" cy="338"/>
          </a:xfrm>
          <a:solidFill>
            <a:srgbClr val="00FFFF"/>
          </a:solidFill>
        </p:grpSpPr>
        <p:sp>
          <p:nvSpPr>
            <p:cNvPr id="54" name="AutoShape 15"/>
            <p:cNvSpPr>
              <a:spLocks noChangeArrowheads="1"/>
            </p:cNvSpPr>
            <p:nvPr/>
          </p:nvSpPr>
          <p:spPr bwMode="gray">
            <a:xfrm>
              <a:off x="1161" y="1572"/>
              <a:ext cx="3206" cy="338"/>
            </a:xfrm>
            <a:prstGeom prst="roundRect">
              <a:avLst>
                <a:gd name="adj" fmla="val 16667"/>
              </a:avLst>
            </a:prstGeom>
            <a:grpFill/>
            <a:ln w="1270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24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5" name="AutoShape 16"/>
            <p:cNvSpPr>
              <a:spLocks noChangeArrowheads="1"/>
            </p:cNvSpPr>
            <p:nvPr/>
          </p:nvSpPr>
          <p:spPr bwMode="gray">
            <a:xfrm>
              <a:off x="1171" y="1578"/>
              <a:ext cx="3187" cy="152"/>
            </a:xfrm>
            <a:prstGeom prst="roundRect">
              <a:avLst>
                <a:gd name="adj" fmla="val 28356"/>
              </a:avLst>
            </a:prstGeom>
            <a:grpFill/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240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56" name="AutoShape 18"/>
          <p:cNvSpPr>
            <a:spLocks noChangeArrowheads="1"/>
          </p:cNvSpPr>
          <p:nvPr/>
        </p:nvSpPr>
        <p:spPr bwMode="gray">
          <a:xfrm>
            <a:off x="4362450" y="2919412"/>
            <a:ext cx="3505200" cy="381000"/>
          </a:xfrm>
          <a:prstGeom prst="roundRect">
            <a:avLst>
              <a:gd name="adj" fmla="val 7574"/>
            </a:avLst>
          </a:prstGeom>
          <a:noFill/>
          <a:ln w="28575" cap="rnd">
            <a:noFill/>
            <a:prstDash val="sysDot"/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buFont typeface="Wingdings" pitchFamily="2" charset="2"/>
              <a:buNone/>
            </a:pP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47 008 000 m</a:t>
            </a:r>
            <a:r>
              <a:rPr lang="en-US" sz="2400" b="1" baseline="30000" dirty="0">
                <a:latin typeface="Times New Roman" pitchFamily="18" charset="0"/>
                <a:cs typeface="Times New Roman" pitchFamily="18" charset="0"/>
              </a:rPr>
              <a:t>2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7" name="AutoShape 19"/>
          <p:cNvSpPr>
            <a:spLocks noChangeArrowheads="1"/>
          </p:cNvSpPr>
          <p:nvPr/>
        </p:nvSpPr>
        <p:spPr bwMode="gray">
          <a:xfrm>
            <a:off x="4362450" y="3765649"/>
            <a:ext cx="3505200" cy="381000"/>
          </a:xfrm>
          <a:prstGeom prst="roundRect">
            <a:avLst>
              <a:gd name="adj" fmla="val 7574"/>
            </a:avLst>
          </a:prstGeom>
          <a:noFill/>
          <a:ln w="28575" cap="rnd">
            <a:noFill/>
            <a:prstDash val="sysDot"/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buFont typeface="Wingdings" pitchFamily="2" charset="2"/>
              <a:buNone/>
            </a:pP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47 000 800 m</a:t>
            </a:r>
            <a:r>
              <a:rPr lang="en-US" sz="2400" b="1" baseline="30000" dirty="0">
                <a:latin typeface="Times New Roman" pitchFamily="18" charset="0"/>
                <a:cs typeface="Times New Roman" pitchFamily="18" charset="0"/>
              </a:rPr>
              <a:t>2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8" name="AutoShape 20"/>
          <p:cNvSpPr>
            <a:spLocks noChangeArrowheads="1"/>
          </p:cNvSpPr>
          <p:nvPr/>
        </p:nvSpPr>
        <p:spPr bwMode="gray">
          <a:xfrm>
            <a:off x="4362450" y="4548198"/>
            <a:ext cx="3505200" cy="381000"/>
          </a:xfrm>
          <a:prstGeom prst="roundRect">
            <a:avLst>
              <a:gd name="adj" fmla="val 7574"/>
            </a:avLst>
          </a:prstGeom>
          <a:noFill/>
          <a:ln w="28575" cap="rnd">
            <a:noFill/>
            <a:prstDash val="sysDot"/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buFont typeface="Wingdings" pitchFamily="2" charset="2"/>
              <a:buNone/>
            </a:pP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47 080 000 m</a:t>
            </a:r>
            <a:r>
              <a:rPr lang="en-US" sz="2400" b="1" baseline="30000" dirty="0">
                <a:latin typeface="Times New Roman" pitchFamily="18" charset="0"/>
                <a:cs typeface="Times New Roman" pitchFamily="18" charset="0"/>
              </a:rPr>
              <a:t>2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9" name="AutoShape 22"/>
          <p:cNvSpPr>
            <a:spLocks noChangeArrowheads="1"/>
          </p:cNvSpPr>
          <p:nvPr/>
        </p:nvSpPr>
        <p:spPr bwMode="auto">
          <a:xfrm>
            <a:off x="2738414" y="785795"/>
            <a:ext cx="6500826" cy="996953"/>
          </a:xfrm>
          <a:prstGeom prst="roundRect">
            <a:avLst>
              <a:gd name="adj" fmla="val 42181"/>
            </a:avLst>
          </a:prstGeom>
          <a:solidFill>
            <a:srgbClr val="00B050"/>
          </a:solidFill>
          <a:ln w="19050" cap="rnd">
            <a:solidFill>
              <a:srgbClr val="1C1C1C"/>
            </a:solidFill>
            <a:prstDash val="sysDot"/>
            <a:round/>
            <a:headEnd/>
            <a:tailEnd/>
          </a:ln>
          <a:effectLst/>
        </p:spPr>
        <p:txBody>
          <a:bodyPr wrap="none" anchor="ctr"/>
          <a:lstStyle/>
          <a:p>
            <a:pPr marL="457200" indent="-457200" algn="ctr"/>
            <a:r>
              <a:rPr lang="en-US" sz="32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47km</a:t>
            </a:r>
            <a:r>
              <a:rPr lang="en-US" sz="3200" b="1" baseline="300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2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800m</a:t>
            </a:r>
            <a:r>
              <a:rPr lang="en-US" sz="3200" b="1" baseline="300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2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=……….m</a:t>
            </a:r>
            <a:r>
              <a:rPr lang="en-US" sz="3200" b="1" baseline="300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sz="3200" b="1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0" name="AutoShape 23"/>
          <p:cNvSpPr>
            <a:spLocks noChangeArrowheads="1"/>
          </p:cNvSpPr>
          <p:nvPr/>
        </p:nvSpPr>
        <p:spPr bwMode="gray">
          <a:xfrm>
            <a:off x="4362450" y="2125647"/>
            <a:ext cx="3505200" cy="381000"/>
          </a:xfrm>
          <a:prstGeom prst="roundRect">
            <a:avLst>
              <a:gd name="adj" fmla="val 7574"/>
            </a:avLst>
          </a:prstGeom>
          <a:noFill/>
          <a:ln w="28575" cap="rnd">
            <a:noFill/>
            <a:prstDash val="sysDot"/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buFont typeface="Wingdings" pitchFamily="2" charset="2"/>
              <a:buNone/>
            </a:pP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47 800 000 m</a:t>
            </a:r>
            <a:r>
              <a:rPr lang="en-US" sz="2400" b="1" baseline="30000" dirty="0">
                <a:latin typeface="Times New Roman" pitchFamily="18" charset="0"/>
                <a:cs typeface="Times New Roman" pitchFamily="18" charset="0"/>
              </a:rPr>
              <a:t>2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1" name="Rectangle 7"/>
          <p:cNvSpPr>
            <a:spLocks noChangeArrowheads="1"/>
          </p:cNvSpPr>
          <p:nvPr/>
        </p:nvSpPr>
        <p:spPr bwMode="gray">
          <a:xfrm rot="3419336">
            <a:off x="2847619" y="2011306"/>
            <a:ext cx="479425" cy="520700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miter lim="800000"/>
            <a:headEnd/>
            <a:tailEnd/>
          </a:ln>
          <a:effectLst/>
          <a:scene3d>
            <a:camera prst="legacyPerspectiveFront">
              <a:rot lat="0" lon="1500000" rev="0"/>
            </a:camera>
            <a:lightRig rig="legacyFlat4" dir="b"/>
          </a:scene3d>
          <a:sp3d extrusionH="430200" prstMaterial="legacyMatte">
            <a:bevelT w="13500" h="13500" prst="angle"/>
            <a:bevelB w="13500" h="13500" prst="angle"/>
            <a:extrusionClr>
              <a:schemeClr val="accent1"/>
            </a:extrusionClr>
          </a:sp3d>
        </p:spPr>
        <p:txBody>
          <a:bodyPr wrap="none" anchor="ctr">
            <a:flatTx/>
          </a:bodyPr>
          <a:lstStyle/>
          <a:p>
            <a:endParaRPr lang="en-US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2" name="Text Box 9"/>
          <p:cNvSpPr txBox="1">
            <a:spLocks noChangeArrowheads="1"/>
          </p:cNvSpPr>
          <p:nvPr/>
        </p:nvSpPr>
        <p:spPr bwMode="gray">
          <a:xfrm>
            <a:off x="2903181" y="2054169"/>
            <a:ext cx="407484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A</a:t>
            </a:r>
          </a:p>
        </p:txBody>
      </p:sp>
      <p:sp>
        <p:nvSpPr>
          <p:cNvPr id="63" name="Rectangle 7"/>
          <p:cNvSpPr>
            <a:spLocks noChangeArrowheads="1"/>
          </p:cNvSpPr>
          <p:nvPr/>
        </p:nvSpPr>
        <p:spPr bwMode="gray">
          <a:xfrm rot="3419336">
            <a:off x="2847619" y="2797124"/>
            <a:ext cx="479425" cy="520700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miter lim="800000"/>
            <a:headEnd/>
            <a:tailEnd/>
          </a:ln>
          <a:effectLst/>
          <a:scene3d>
            <a:camera prst="legacyPerspectiveFront">
              <a:rot lat="0" lon="1500000" rev="0"/>
            </a:camera>
            <a:lightRig rig="legacyFlat4" dir="b"/>
          </a:scene3d>
          <a:sp3d extrusionH="430200" prstMaterial="legacyMatte">
            <a:bevelT w="13500" h="13500" prst="angle"/>
            <a:bevelB w="13500" h="13500" prst="angle"/>
            <a:extrusionClr>
              <a:schemeClr val="accent1"/>
            </a:extrusionClr>
          </a:sp3d>
        </p:spPr>
        <p:txBody>
          <a:bodyPr wrap="none" anchor="ctr">
            <a:flatTx/>
          </a:bodyPr>
          <a:lstStyle/>
          <a:p>
            <a:endParaRPr lang="en-US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4" name="Text Box 9"/>
          <p:cNvSpPr txBox="1">
            <a:spLocks noChangeArrowheads="1"/>
          </p:cNvSpPr>
          <p:nvPr/>
        </p:nvSpPr>
        <p:spPr bwMode="gray">
          <a:xfrm>
            <a:off x="2903181" y="2839987"/>
            <a:ext cx="389850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</a:t>
            </a:r>
          </a:p>
        </p:txBody>
      </p:sp>
      <p:sp>
        <p:nvSpPr>
          <p:cNvPr id="65" name="Rectangle 7"/>
          <p:cNvSpPr>
            <a:spLocks noChangeArrowheads="1"/>
          </p:cNvSpPr>
          <p:nvPr/>
        </p:nvSpPr>
        <p:spPr bwMode="gray">
          <a:xfrm rot="3419336">
            <a:off x="2864166" y="3683052"/>
            <a:ext cx="479425" cy="520700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miter lim="800000"/>
            <a:headEnd/>
            <a:tailEnd/>
          </a:ln>
          <a:effectLst/>
          <a:scene3d>
            <a:camera prst="legacyPerspectiveFront">
              <a:rot lat="0" lon="1500000" rev="0"/>
            </a:camera>
            <a:lightRig rig="legacyFlat4" dir="b"/>
          </a:scene3d>
          <a:sp3d extrusionH="430200" prstMaterial="legacyMatte">
            <a:bevelT w="13500" h="13500" prst="angle"/>
            <a:bevelB w="13500" h="13500" prst="angle"/>
            <a:extrusionClr>
              <a:schemeClr val="accent1"/>
            </a:extrusionClr>
          </a:sp3d>
        </p:spPr>
        <p:txBody>
          <a:bodyPr wrap="none" anchor="ctr">
            <a:flatTx/>
          </a:bodyPr>
          <a:lstStyle/>
          <a:p>
            <a:endParaRPr lang="en-US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6" name="Text Box 9"/>
          <p:cNvSpPr txBox="1">
            <a:spLocks noChangeArrowheads="1"/>
          </p:cNvSpPr>
          <p:nvPr/>
        </p:nvSpPr>
        <p:spPr bwMode="gray">
          <a:xfrm>
            <a:off x="2919728" y="3725915"/>
            <a:ext cx="407484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</a:t>
            </a:r>
          </a:p>
        </p:txBody>
      </p:sp>
      <p:sp>
        <p:nvSpPr>
          <p:cNvPr id="67" name="Rectangle 7"/>
          <p:cNvSpPr>
            <a:spLocks noChangeArrowheads="1"/>
          </p:cNvSpPr>
          <p:nvPr/>
        </p:nvSpPr>
        <p:spPr bwMode="gray">
          <a:xfrm rot="3419336">
            <a:off x="2864166" y="4468870"/>
            <a:ext cx="479425" cy="520700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miter lim="800000"/>
            <a:headEnd/>
            <a:tailEnd/>
          </a:ln>
          <a:effectLst/>
          <a:scene3d>
            <a:camera prst="legacyPerspectiveFront">
              <a:rot lat="0" lon="1500000" rev="0"/>
            </a:camera>
            <a:lightRig rig="legacyFlat4" dir="b"/>
          </a:scene3d>
          <a:sp3d extrusionH="430200" prstMaterial="legacyMatte">
            <a:bevelT w="13500" h="13500" prst="angle"/>
            <a:bevelB w="13500" h="13500" prst="angle"/>
            <a:extrusionClr>
              <a:schemeClr val="accent1"/>
            </a:extrusionClr>
          </a:sp3d>
        </p:spPr>
        <p:txBody>
          <a:bodyPr wrap="none" anchor="ctr">
            <a:flatTx/>
          </a:bodyPr>
          <a:lstStyle/>
          <a:p>
            <a:endParaRPr lang="en-US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8" name="Text Box 9"/>
          <p:cNvSpPr txBox="1">
            <a:spLocks noChangeArrowheads="1"/>
          </p:cNvSpPr>
          <p:nvPr/>
        </p:nvSpPr>
        <p:spPr bwMode="gray">
          <a:xfrm>
            <a:off x="2919728" y="4511733"/>
            <a:ext cx="407484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D</a:t>
            </a:r>
          </a:p>
        </p:txBody>
      </p:sp>
      <p:grpSp>
        <p:nvGrpSpPr>
          <p:cNvPr id="28" name="Group 27"/>
          <p:cNvGrpSpPr/>
          <p:nvPr/>
        </p:nvGrpSpPr>
        <p:grpSpPr>
          <a:xfrm>
            <a:off x="0" y="5527116"/>
            <a:ext cx="12263120" cy="1330884"/>
            <a:chOff x="0" y="5527116"/>
            <a:chExt cx="12263120" cy="1330884"/>
          </a:xfrm>
        </p:grpSpPr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527116"/>
              <a:ext cx="6228080" cy="1330884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35040" y="5527116"/>
              <a:ext cx="6228080" cy="133088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80599591"/>
      </p:ext>
    </p:extLst>
  </p:cSld>
  <p:clrMapOvr>
    <a:masterClrMapping/>
  </p:clrMapOvr>
  <p:transition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4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56" grpId="0"/>
      <p:bldP spid="57" grpId="0"/>
      <p:bldP spid="58" grpId="0"/>
      <p:bldP spid="59" grpId="0" animBg="1"/>
      <p:bldP spid="60" grpId="0"/>
      <p:bldP spid="61" grpId="0" animBg="1"/>
      <p:bldP spid="62" grpId="0"/>
      <p:bldP spid="63" grpId="0" animBg="1"/>
      <p:bldP spid="64" grpId="0"/>
      <p:bldP spid="65" grpId="0" animBg="1"/>
      <p:bldP spid="65" grpId="1" animBg="1"/>
      <p:bldP spid="66" grpId="0"/>
      <p:bldP spid="67" grpId="0" animBg="1"/>
      <p:bldP spid="6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/>
          <p:nvPr/>
        </p:nvSpPr>
        <p:spPr>
          <a:xfrm>
            <a:off x="3221918" y="640795"/>
            <a:ext cx="405591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Yêu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cầu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cần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đạt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 Box 3"/>
          <p:cNvSpPr txBox="1"/>
          <p:nvPr/>
        </p:nvSpPr>
        <p:spPr>
          <a:xfrm>
            <a:off x="1519672" y="1504996"/>
            <a:ext cx="8835483" cy="1200329"/>
          </a:xfrm>
          <a:prstGeom prst="rect">
            <a:avLst/>
          </a:prstGeom>
          <a:solidFill>
            <a:schemeClr val="accent1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571500" lvl="0" indent="-5715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iết ki – lô – mét vuông là đơn vị đo diện tích. Đọc, viết đúng các số đo diện tích.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UTM Deutsch Gothic" panose="02040603050506020204" charset="0"/>
              <a:cs typeface="UTM Deutsch Gothic" panose="0204060305050602020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 Box 3">
                <a:extLst>
                  <a:ext uri="{FF2B5EF4-FFF2-40B4-BE49-F238E27FC236}">
                    <a16:creationId xmlns:a16="http://schemas.microsoft.com/office/drawing/2014/main" xmlns="" id="{2EEF7544-6605-45BE-8E7B-F62201E5384C}"/>
                  </a:ext>
                </a:extLst>
              </p:cNvPr>
              <p:cNvSpPr txBox="1"/>
              <p:nvPr/>
            </p:nvSpPr>
            <p:spPr>
              <a:xfrm>
                <a:off x="2136951" y="3160307"/>
                <a:ext cx="9136462" cy="1225464"/>
              </a:xfrm>
              <a:prstGeom prst="rect">
                <a:avLst/>
              </a:prstGeom>
              <a:solidFill>
                <a:schemeClr val="accent1"/>
              </a:solidFill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pPr marL="571500" lvl="0" indent="-571500" fontAlgn="auto">
                  <a:spcBef>
                    <a:spcPts val="0"/>
                  </a:spcBef>
                  <a:spcAft>
                    <a:spcPts val="0"/>
                  </a:spcAft>
                  <a:buFont typeface="Arial" panose="020B0604020202020204" pitchFamily="34" charset="0"/>
                  <a:buChar char="•"/>
                  <a:defRPr/>
                </a:pPr>
                <a:r>
                  <a:rPr lang="en-US" sz="3600" b="1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vi-VN" sz="3600" b="1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iết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vi-VN" sz="3600" b="1" i="1" smtClean="0">
                            <a:solidFill>
                              <a:schemeClr val="tx1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vi-VN" sz="3600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𝟏𝐤𝐦</m:t>
                        </m:r>
                      </m:e>
                      <m:sup>
                        <m:r>
                          <a:rPr lang="vi-VN" sz="3600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kumimoji="0" lang="vi-VN" sz="3600" b="1" u="none" strike="noStrike" kern="1200" cap="none" spc="0" normalizeH="0" baseline="0" noProof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UTM Deutsch Gothic" panose="02040603050506020204" charset="0"/>
                    <a:cs typeface="UTM Deutsch Gothic" panose="02040603050506020204" charset="0"/>
                  </a:rPr>
                  <a:t> =</a:t>
                </a:r>
                <a:r>
                  <a:rPr kumimoji="0" lang="vi-VN" sz="3600" b="1" u="none" strike="noStrike" kern="1200" cap="none" spc="0" normalizeH="0" noProof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UTM Deutsch Gothic" panose="02040603050506020204" charset="0"/>
                    <a:cs typeface="UTM Deutsch Gothic" panose="02040603050506020204" charset="0"/>
                  </a:rPr>
                  <a:t> 1000 000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vi-VN" sz="3600" b="1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/>
                          </a:rPr>
                        </m:ctrlPr>
                      </m:sSupPr>
                      <m:e>
                        <m:r>
                          <a:rPr kumimoji="0" lang="vi-VN" sz="3600" b="1" i="0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𝐦</m:t>
                        </m:r>
                      </m:e>
                      <m:sup>
                        <m:r>
                          <a:rPr kumimoji="0" lang="vi-VN" sz="3600" b="1" i="0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kumimoji="0" lang="vi-VN" sz="3600" b="1" u="none" strike="noStrike" kern="1200" cap="none" spc="0" normalizeH="0" baseline="0" noProof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UTM Deutsch Gothic" panose="02040603050506020204" charset="0"/>
                    <a:cs typeface="UTM Deutsch Gothic" panose="02040603050506020204" charset="0"/>
                  </a:rPr>
                  <a:t>. </a:t>
                </a:r>
                <a:r>
                  <a:rPr lang="en-US" sz="3600" b="1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vi-VN" sz="3600" b="1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ước đầu biết chuyển đổi từ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vi-VN" sz="3600" b="1" i="1">
                            <a:solidFill>
                              <a:schemeClr val="tx1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vi-VN" sz="3600" b="1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𝐤𝐦</m:t>
                        </m:r>
                      </m:e>
                      <m:sup>
                        <m:r>
                          <a:rPr lang="vi-VN" sz="3600" b="1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kumimoji="0" lang="vi-VN" sz="3600" b="1" u="none" strike="noStrike" kern="1200" cap="none" spc="0" normalizeH="0" baseline="0" noProof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UTM Deutsch Gothic" panose="02040603050506020204" charset="0"/>
                    <a:cs typeface="UTM Deutsch Gothic" panose="02040603050506020204" charset="0"/>
                  </a:rPr>
                  <a:t> sang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vi-VN" sz="3600" b="1" i="1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vi-VN" sz="3600" b="1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𝐦</m:t>
                        </m:r>
                      </m:e>
                      <m:sup>
                        <m:r>
                          <a:rPr lang="vi-VN" sz="3600" b="1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kumimoji="0" lang="vi-VN" sz="3600" b="1" u="none" strike="noStrike" kern="1200" cap="none" spc="0" normalizeH="0" baseline="0" noProof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UTM Deutsch Gothic" panose="02040603050506020204" charset="0"/>
                    <a:cs typeface="UTM Deutsch Gothic" panose="02040603050506020204" charset="0"/>
                  </a:rPr>
                  <a:t> và</a:t>
                </a:r>
                <a:r>
                  <a:rPr kumimoji="0" lang="vi-VN" sz="3600" b="1" u="none" strike="noStrike" kern="1200" cap="none" spc="0" normalizeH="0" noProof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UTM Deutsch Gothic" panose="02040603050506020204" charset="0"/>
                    <a:cs typeface="UTM Deutsch Gothic" panose="02040603050506020204" charset="0"/>
                  </a:rPr>
                  <a:t> ngược lại.</a:t>
                </a:r>
                <a:endParaRPr kumimoji="0" lang="en-US" sz="3600" b="1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UTM Deutsch Gothic" panose="02040603050506020204" charset="0"/>
                  <a:cs typeface="UTM Deutsch Gothic" panose="02040603050506020204" charset="0"/>
                </a:endParaRPr>
              </a:p>
            </p:txBody>
          </p:sp>
        </mc:Choice>
        <mc:Fallback xmlns="">
          <p:sp>
            <p:nvSpPr>
              <p:cNvPr id="5" name="Text Box 3">
                <a:extLst>
                  <a:ext uri="{FF2B5EF4-FFF2-40B4-BE49-F238E27FC236}">
                    <a16:creationId xmlns:a16="http://schemas.microsoft.com/office/drawing/2014/main" id="{2EEF7544-6605-45BE-8E7B-F62201E538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36951" y="3160307"/>
                <a:ext cx="9136462" cy="122546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 Box 3">
            <a:extLst>
              <a:ext uri="{FF2B5EF4-FFF2-40B4-BE49-F238E27FC236}">
                <a16:creationId xmlns:a16="http://schemas.microsoft.com/office/drawing/2014/main" xmlns="" id="{2EEF7544-6605-45BE-8E7B-F62201E5384C}"/>
              </a:ext>
            </a:extLst>
          </p:cNvPr>
          <p:cNvSpPr txBox="1"/>
          <p:nvPr/>
        </p:nvSpPr>
        <p:spPr>
          <a:xfrm>
            <a:off x="2709606" y="4938307"/>
            <a:ext cx="9136462" cy="646331"/>
          </a:xfrm>
          <a:prstGeom prst="rect">
            <a:avLst/>
          </a:prstGeom>
          <a:solidFill>
            <a:schemeClr val="accent1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571500" lvl="0" indent="-5715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vi-VN" sz="3600" b="1" noProof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Rèn tính cẩn thận.</a:t>
            </a:r>
            <a:endParaRPr kumimoji="0" lang="en-US" sz="3600" b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UTM Deutsch Gothic" panose="02040603050506020204" charset="0"/>
              <a:cs typeface="UTM Deutsch Gothic" panose="02040603050506020204" charset="0"/>
            </a:endParaRPr>
          </a:p>
        </p:txBody>
      </p:sp>
      <p:sp>
        <p:nvSpPr>
          <p:cNvPr id="7" name="Freeform 6"/>
          <p:cNvSpPr/>
          <p:nvPr/>
        </p:nvSpPr>
        <p:spPr>
          <a:xfrm>
            <a:off x="1612001" y="1583390"/>
            <a:ext cx="642937" cy="521771"/>
          </a:xfrm>
          <a:custGeom>
            <a:avLst/>
            <a:gdLst>
              <a:gd name="connsiteX0" fmla="*/ 169069 w 397669"/>
              <a:gd name="connsiteY0" fmla="*/ 176212 h 280987"/>
              <a:gd name="connsiteX1" fmla="*/ 73819 w 397669"/>
              <a:gd name="connsiteY1" fmla="*/ 97631 h 280987"/>
              <a:gd name="connsiteX2" fmla="*/ 0 w 397669"/>
              <a:gd name="connsiteY2" fmla="*/ 169068 h 280987"/>
              <a:gd name="connsiteX3" fmla="*/ 126206 w 397669"/>
              <a:gd name="connsiteY3" fmla="*/ 280987 h 280987"/>
              <a:gd name="connsiteX4" fmla="*/ 219075 w 397669"/>
              <a:gd name="connsiteY4" fmla="*/ 273843 h 280987"/>
              <a:gd name="connsiteX5" fmla="*/ 397669 w 397669"/>
              <a:gd name="connsiteY5" fmla="*/ 35718 h 280987"/>
              <a:gd name="connsiteX6" fmla="*/ 376237 w 397669"/>
              <a:gd name="connsiteY6" fmla="*/ 0 h 280987"/>
              <a:gd name="connsiteX7" fmla="*/ 169069 w 397669"/>
              <a:gd name="connsiteY7" fmla="*/ 176212 h 280987"/>
              <a:gd name="connsiteX0" fmla="*/ 169069 w 397669"/>
              <a:gd name="connsiteY0" fmla="*/ 176212 h 289079"/>
              <a:gd name="connsiteX1" fmla="*/ 73819 w 397669"/>
              <a:gd name="connsiteY1" fmla="*/ 97631 h 289079"/>
              <a:gd name="connsiteX2" fmla="*/ 0 w 397669"/>
              <a:gd name="connsiteY2" fmla="*/ 169068 h 289079"/>
              <a:gd name="connsiteX3" fmla="*/ 126206 w 397669"/>
              <a:gd name="connsiteY3" fmla="*/ 280987 h 289079"/>
              <a:gd name="connsiteX4" fmla="*/ 219075 w 397669"/>
              <a:gd name="connsiteY4" fmla="*/ 273843 h 289079"/>
              <a:gd name="connsiteX5" fmla="*/ 397669 w 397669"/>
              <a:gd name="connsiteY5" fmla="*/ 35718 h 289079"/>
              <a:gd name="connsiteX6" fmla="*/ 376237 w 397669"/>
              <a:gd name="connsiteY6" fmla="*/ 0 h 289079"/>
              <a:gd name="connsiteX7" fmla="*/ 169069 w 397669"/>
              <a:gd name="connsiteY7" fmla="*/ 176212 h 289079"/>
              <a:gd name="connsiteX0" fmla="*/ 169069 w 397669"/>
              <a:gd name="connsiteY0" fmla="*/ 176212 h 297100"/>
              <a:gd name="connsiteX1" fmla="*/ 73819 w 397669"/>
              <a:gd name="connsiteY1" fmla="*/ 97631 h 297100"/>
              <a:gd name="connsiteX2" fmla="*/ 0 w 397669"/>
              <a:gd name="connsiteY2" fmla="*/ 169068 h 297100"/>
              <a:gd name="connsiteX3" fmla="*/ 126206 w 397669"/>
              <a:gd name="connsiteY3" fmla="*/ 280987 h 297100"/>
              <a:gd name="connsiteX4" fmla="*/ 219075 w 397669"/>
              <a:gd name="connsiteY4" fmla="*/ 273843 h 297100"/>
              <a:gd name="connsiteX5" fmla="*/ 397669 w 397669"/>
              <a:gd name="connsiteY5" fmla="*/ 35718 h 297100"/>
              <a:gd name="connsiteX6" fmla="*/ 376237 w 397669"/>
              <a:gd name="connsiteY6" fmla="*/ 0 h 297100"/>
              <a:gd name="connsiteX7" fmla="*/ 169069 w 397669"/>
              <a:gd name="connsiteY7" fmla="*/ 176212 h 297100"/>
              <a:gd name="connsiteX0" fmla="*/ 177436 w 406036"/>
              <a:gd name="connsiteY0" fmla="*/ 176212 h 297100"/>
              <a:gd name="connsiteX1" fmla="*/ 82186 w 406036"/>
              <a:gd name="connsiteY1" fmla="*/ 97631 h 297100"/>
              <a:gd name="connsiteX2" fmla="*/ 8367 w 406036"/>
              <a:gd name="connsiteY2" fmla="*/ 169068 h 297100"/>
              <a:gd name="connsiteX3" fmla="*/ 134573 w 406036"/>
              <a:gd name="connsiteY3" fmla="*/ 280987 h 297100"/>
              <a:gd name="connsiteX4" fmla="*/ 227442 w 406036"/>
              <a:gd name="connsiteY4" fmla="*/ 273843 h 297100"/>
              <a:gd name="connsiteX5" fmla="*/ 406036 w 406036"/>
              <a:gd name="connsiteY5" fmla="*/ 35718 h 297100"/>
              <a:gd name="connsiteX6" fmla="*/ 384604 w 406036"/>
              <a:gd name="connsiteY6" fmla="*/ 0 h 297100"/>
              <a:gd name="connsiteX7" fmla="*/ 177436 w 406036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25397"/>
              <a:gd name="connsiteY0" fmla="*/ 176212 h 297100"/>
              <a:gd name="connsiteX1" fmla="*/ 84721 w 425397"/>
              <a:gd name="connsiteY1" fmla="*/ 97631 h 297100"/>
              <a:gd name="connsiteX2" fmla="*/ 10902 w 425397"/>
              <a:gd name="connsiteY2" fmla="*/ 169068 h 297100"/>
              <a:gd name="connsiteX3" fmla="*/ 137108 w 425397"/>
              <a:gd name="connsiteY3" fmla="*/ 280987 h 297100"/>
              <a:gd name="connsiteX4" fmla="*/ 229977 w 425397"/>
              <a:gd name="connsiteY4" fmla="*/ 273843 h 297100"/>
              <a:gd name="connsiteX5" fmla="*/ 408571 w 425397"/>
              <a:gd name="connsiteY5" fmla="*/ 35718 h 297100"/>
              <a:gd name="connsiteX6" fmla="*/ 387139 w 425397"/>
              <a:gd name="connsiteY6" fmla="*/ 0 h 297100"/>
              <a:gd name="connsiteX7" fmla="*/ 179971 w 425397"/>
              <a:gd name="connsiteY7" fmla="*/ 176212 h 297100"/>
              <a:gd name="connsiteX0" fmla="*/ 179971 w 445220"/>
              <a:gd name="connsiteY0" fmla="*/ 184370 h 305258"/>
              <a:gd name="connsiteX1" fmla="*/ 84721 w 445220"/>
              <a:gd name="connsiteY1" fmla="*/ 105789 h 305258"/>
              <a:gd name="connsiteX2" fmla="*/ 10902 w 445220"/>
              <a:gd name="connsiteY2" fmla="*/ 177226 h 305258"/>
              <a:gd name="connsiteX3" fmla="*/ 137108 w 445220"/>
              <a:gd name="connsiteY3" fmla="*/ 289145 h 305258"/>
              <a:gd name="connsiteX4" fmla="*/ 229977 w 445220"/>
              <a:gd name="connsiteY4" fmla="*/ 282001 h 305258"/>
              <a:gd name="connsiteX5" fmla="*/ 408571 w 445220"/>
              <a:gd name="connsiteY5" fmla="*/ 43876 h 305258"/>
              <a:gd name="connsiteX6" fmla="*/ 387139 w 445220"/>
              <a:gd name="connsiteY6" fmla="*/ 8158 h 305258"/>
              <a:gd name="connsiteX7" fmla="*/ 179971 w 445220"/>
              <a:gd name="connsiteY7" fmla="*/ 184370 h 3052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45220" h="305258">
                <a:moveTo>
                  <a:pt x="179971" y="184370"/>
                </a:moveTo>
                <a:lnTo>
                  <a:pt x="84721" y="105789"/>
                </a:lnTo>
                <a:cubicBezTo>
                  <a:pt x="31540" y="79595"/>
                  <a:pt x="-24023" y="115314"/>
                  <a:pt x="10902" y="177226"/>
                </a:cubicBezTo>
                <a:lnTo>
                  <a:pt x="137108" y="289145"/>
                </a:lnTo>
                <a:cubicBezTo>
                  <a:pt x="170445" y="310576"/>
                  <a:pt x="199021" y="312957"/>
                  <a:pt x="229977" y="282001"/>
                </a:cubicBezTo>
                <a:cubicBezTo>
                  <a:pt x="277602" y="197863"/>
                  <a:pt x="322846" y="108963"/>
                  <a:pt x="408571" y="43876"/>
                </a:cubicBezTo>
                <a:cubicBezTo>
                  <a:pt x="453815" y="17683"/>
                  <a:pt x="468102" y="-15654"/>
                  <a:pt x="387139" y="8158"/>
                </a:cubicBezTo>
                <a:cubicBezTo>
                  <a:pt x="287127" y="35939"/>
                  <a:pt x="234739" y="125633"/>
                  <a:pt x="179971" y="184370"/>
                </a:cubicBezTo>
                <a:close/>
              </a:path>
            </a:pathLst>
          </a:custGeom>
          <a:solidFill>
            <a:srgbClr val="2D2D8A"/>
          </a:solidFill>
          <a:ln w="3175" cap="flat" cmpd="sng" algn="ctr">
            <a:noFill/>
            <a:prstDash val="solid"/>
          </a:ln>
          <a:effectLst/>
        </p:spPr>
        <p:txBody>
          <a:bodyPr anchor="ctr"/>
          <a:lstStyle/>
          <a:p>
            <a:pPr>
              <a:defRPr/>
            </a:pPr>
            <a:endParaRPr lang="en-US" kern="0">
              <a:solidFill>
                <a:prstClr val="white"/>
              </a:solidFill>
              <a:latin typeface="Arial"/>
              <a:ea typeface="SimSun" pitchFamily="2" charset="-122"/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2248457" y="3251268"/>
            <a:ext cx="642937" cy="521771"/>
          </a:xfrm>
          <a:custGeom>
            <a:avLst/>
            <a:gdLst>
              <a:gd name="connsiteX0" fmla="*/ 169069 w 397669"/>
              <a:gd name="connsiteY0" fmla="*/ 176212 h 280987"/>
              <a:gd name="connsiteX1" fmla="*/ 73819 w 397669"/>
              <a:gd name="connsiteY1" fmla="*/ 97631 h 280987"/>
              <a:gd name="connsiteX2" fmla="*/ 0 w 397669"/>
              <a:gd name="connsiteY2" fmla="*/ 169068 h 280987"/>
              <a:gd name="connsiteX3" fmla="*/ 126206 w 397669"/>
              <a:gd name="connsiteY3" fmla="*/ 280987 h 280987"/>
              <a:gd name="connsiteX4" fmla="*/ 219075 w 397669"/>
              <a:gd name="connsiteY4" fmla="*/ 273843 h 280987"/>
              <a:gd name="connsiteX5" fmla="*/ 397669 w 397669"/>
              <a:gd name="connsiteY5" fmla="*/ 35718 h 280987"/>
              <a:gd name="connsiteX6" fmla="*/ 376237 w 397669"/>
              <a:gd name="connsiteY6" fmla="*/ 0 h 280987"/>
              <a:gd name="connsiteX7" fmla="*/ 169069 w 397669"/>
              <a:gd name="connsiteY7" fmla="*/ 176212 h 280987"/>
              <a:gd name="connsiteX0" fmla="*/ 169069 w 397669"/>
              <a:gd name="connsiteY0" fmla="*/ 176212 h 289079"/>
              <a:gd name="connsiteX1" fmla="*/ 73819 w 397669"/>
              <a:gd name="connsiteY1" fmla="*/ 97631 h 289079"/>
              <a:gd name="connsiteX2" fmla="*/ 0 w 397669"/>
              <a:gd name="connsiteY2" fmla="*/ 169068 h 289079"/>
              <a:gd name="connsiteX3" fmla="*/ 126206 w 397669"/>
              <a:gd name="connsiteY3" fmla="*/ 280987 h 289079"/>
              <a:gd name="connsiteX4" fmla="*/ 219075 w 397669"/>
              <a:gd name="connsiteY4" fmla="*/ 273843 h 289079"/>
              <a:gd name="connsiteX5" fmla="*/ 397669 w 397669"/>
              <a:gd name="connsiteY5" fmla="*/ 35718 h 289079"/>
              <a:gd name="connsiteX6" fmla="*/ 376237 w 397669"/>
              <a:gd name="connsiteY6" fmla="*/ 0 h 289079"/>
              <a:gd name="connsiteX7" fmla="*/ 169069 w 397669"/>
              <a:gd name="connsiteY7" fmla="*/ 176212 h 289079"/>
              <a:gd name="connsiteX0" fmla="*/ 169069 w 397669"/>
              <a:gd name="connsiteY0" fmla="*/ 176212 h 297100"/>
              <a:gd name="connsiteX1" fmla="*/ 73819 w 397669"/>
              <a:gd name="connsiteY1" fmla="*/ 97631 h 297100"/>
              <a:gd name="connsiteX2" fmla="*/ 0 w 397669"/>
              <a:gd name="connsiteY2" fmla="*/ 169068 h 297100"/>
              <a:gd name="connsiteX3" fmla="*/ 126206 w 397669"/>
              <a:gd name="connsiteY3" fmla="*/ 280987 h 297100"/>
              <a:gd name="connsiteX4" fmla="*/ 219075 w 397669"/>
              <a:gd name="connsiteY4" fmla="*/ 273843 h 297100"/>
              <a:gd name="connsiteX5" fmla="*/ 397669 w 397669"/>
              <a:gd name="connsiteY5" fmla="*/ 35718 h 297100"/>
              <a:gd name="connsiteX6" fmla="*/ 376237 w 397669"/>
              <a:gd name="connsiteY6" fmla="*/ 0 h 297100"/>
              <a:gd name="connsiteX7" fmla="*/ 169069 w 397669"/>
              <a:gd name="connsiteY7" fmla="*/ 176212 h 297100"/>
              <a:gd name="connsiteX0" fmla="*/ 177436 w 406036"/>
              <a:gd name="connsiteY0" fmla="*/ 176212 h 297100"/>
              <a:gd name="connsiteX1" fmla="*/ 82186 w 406036"/>
              <a:gd name="connsiteY1" fmla="*/ 97631 h 297100"/>
              <a:gd name="connsiteX2" fmla="*/ 8367 w 406036"/>
              <a:gd name="connsiteY2" fmla="*/ 169068 h 297100"/>
              <a:gd name="connsiteX3" fmla="*/ 134573 w 406036"/>
              <a:gd name="connsiteY3" fmla="*/ 280987 h 297100"/>
              <a:gd name="connsiteX4" fmla="*/ 227442 w 406036"/>
              <a:gd name="connsiteY4" fmla="*/ 273843 h 297100"/>
              <a:gd name="connsiteX5" fmla="*/ 406036 w 406036"/>
              <a:gd name="connsiteY5" fmla="*/ 35718 h 297100"/>
              <a:gd name="connsiteX6" fmla="*/ 384604 w 406036"/>
              <a:gd name="connsiteY6" fmla="*/ 0 h 297100"/>
              <a:gd name="connsiteX7" fmla="*/ 177436 w 406036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25397"/>
              <a:gd name="connsiteY0" fmla="*/ 176212 h 297100"/>
              <a:gd name="connsiteX1" fmla="*/ 84721 w 425397"/>
              <a:gd name="connsiteY1" fmla="*/ 97631 h 297100"/>
              <a:gd name="connsiteX2" fmla="*/ 10902 w 425397"/>
              <a:gd name="connsiteY2" fmla="*/ 169068 h 297100"/>
              <a:gd name="connsiteX3" fmla="*/ 137108 w 425397"/>
              <a:gd name="connsiteY3" fmla="*/ 280987 h 297100"/>
              <a:gd name="connsiteX4" fmla="*/ 229977 w 425397"/>
              <a:gd name="connsiteY4" fmla="*/ 273843 h 297100"/>
              <a:gd name="connsiteX5" fmla="*/ 408571 w 425397"/>
              <a:gd name="connsiteY5" fmla="*/ 35718 h 297100"/>
              <a:gd name="connsiteX6" fmla="*/ 387139 w 425397"/>
              <a:gd name="connsiteY6" fmla="*/ 0 h 297100"/>
              <a:gd name="connsiteX7" fmla="*/ 179971 w 425397"/>
              <a:gd name="connsiteY7" fmla="*/ 176212 h 297100"/>
              <a:gd name="connsiteX0" fmla="*/ 179971 w 445220"/>
              <a:gd name="connsiteY0" fmla="*/ 184370 h 305258"/>
              <a:gd name="connsiteX1" fmla="*/ 84721 w 445220"/>
              <a:gd name="connsiteY1" fmla="*/ 105789 h 305258"/>
              <a:gd name="connsiteX2" fmla="*/ 10902 w 445220"/>
              <a:gd name="connsiteY2" fmla="*/ 177226 h 305258"/>
              <a:gd name="connsiteX3" fmla="*/ 137108 w 445220"/>
              <a:gd name="connsiteY3" fmla="*/ 289145 h 305258"/>
              <a:gd name="connsiteX4" fmla="*/ 229977 w 445220"/>
              <a:gd name="connsiteY4" fmla="*/ 282001 h 305258"/>
              <a:gd name="connsiteX5" fmla="*/ 408571 w 445220"/>
              <a:gd name="connsiteY5" fmla="*/ 43876 h 305258"/>
              <a:gd name="connsiteX6" fmla="*/ 387139 w 445220"/>
              <a:gd name="connsiteY6" fmla="*/ 8158 h 305258"/>
              <a:gd name="connsiteX7" fmla="*/ 179971 w 445220"/>
              <a:gd name="connsiteY7" fmla="*/ 184370 h 3052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45220" h="305258">
                <a:moveTo>
                  <a:pt x="179971" y="184370"/>
                </a:moveTo>
                <a:lnTo>
                  <a:pt x="84721" y="105789"/>
                </a:lnTo>
                <a:cubicBezTo>
                  <a:pt x="31540" y="79595"/>
                  <a:pt x="-24023" y="115314"/>
                  <a:pt x="10902" y="177226"/>
                </a:cubicBezTo>
                <a:lnTo>
                  <a:pt x="137108" y="289145"/>
                </a:lnTo>
                <a:cubicBezTo>
                  <a:pt x="170445" y="310576"/>
                  <a:pt x="199021" y="312957"/>
                  <a:pt x="229977" y="282001"/>
                </a:cubicBezTo>
                <a:cubicBezTo>
                  <a:pt x="277602" y="197863"/>
                  <a:pt x="322846" y="108963"/>
                  <a:pt x="408571" y="43876"/>
                </a:cubicBezTo>
                <a:cubicBezTo>
                  <a:pt x="453815" y="17683"/>
                  <a:pt x="468102" y="-15654"/>
                  <a:pt x="387139" y="8158"/>
                </a:cubicBezTo>
                <a:cubicBezTo>
                  <a:pt x="287127" y="35939"/>
                  <a:pt x="234739" y="125633"/>
                  <a:pt x="179971" y="184370"/>
                </a:cubicBezTo>
                <a:close/>
              </a:path>
            </a:pathLst>
          </a:custGeom>
          <a:solidFill>
            <a:srgbClr val="2D2D8A"/>
          </a:solidFill>
          <a:ln w="3175" cap="flat" cmpd="sng" algn="ctr">
            <a:noFill/>
            <a:prstDash val="solid"/>
          </a:ln>
          <a:effectLst/>
        </p:spPr>
        <p:txBody>
          <a:bodyPr anchor="ctr"/>
          <a:lstStyle/>
          <a:p>
            <a:pPr>
              <a:defRPr/>
            </a:pPr>
            <a:endParaRPr lang="en-US" kern="0">
              <a:solidFill>
                <a:prstClr val="white"/>
              </a:solidFill>
              <a:latin typeface="Arial"/>
              <a:ea typeface="SimSun" pitchFamily="2" charset="-122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2806621" y="5027066"/>
            <a:ext cx="642937" cy="521771"/>
          </a:xfrm>
          <a:custGeom>
            <a:avLst/>
            <a:gdLst>
              <a:gd name="connsiteX0" fmla="*/ 169069 w 397669"/>
              <a:gd name="connsiteY0" fmla="*/ 176212 h 280987"/>
              <a:gd name="connsiteX1" fmla="*/ 73819 w 397669"/>
              <a:gd name="connsiteY1" fmla="*/ 97631 h 280987"/>
              <a:gd name="connsiteX2" fmla="*/ 0 w 397669"/>
              <a:gd name="connsiteY2" fmla="*/ 169068 h 280987"/>
              <a:gd name="connsiteX3" fmla="*/ 126206 w 397669"/>
              <a:gd name="connsiteY3" fmla="*/ 280987 h 280987"/>
              <a:gd name="connsiteX4" fmla="*/ 219075 w 397669"/>
              <a:gd name="connsiteY4" fmla="*/ 273843 h 280987"/>
              <a:gd name="connsiteX5" fmla="*/ 397669 w 397669"/>
              <a:gd name="connsiteY5" fmla="*/ 35718 h 280987"/>
              <a:gd name="connsiteX6" fmla="*/ 376237 w 397669"/>
              <a:gd name="connsiteY6" fmla="*/ 0 h 280987"/>
              <a:gd name="connsiteX7" fmla="*/ 169069 w 397669"/>
              <a:gd name="connsiteY7" fmla="*/ 176212 h 280987"/>
              <a:gd name="connsiteX0" fmla="*/ 169069 w 397669"/>
              <a:gd name="connsiteY0" fmla="*/ 176212 h 289079"/>
              <a:gd name="connsiteX1" fmla="*/ 73819 w 397669"/>
              <a:gd name="connsiteY1" fmla="*/ 97631 h 289079"/>
              <a:gd name="connsiteX2" fmla="*/ 0 w 397669"/>
              <a:gd name="connsiteY2" fmla="*/ 169068 h 289079"/>
              <a:gd name="connsiteX3" fmla="*/ 126206 w 397669"/>
              <a:gd name="connsiteY3" fmla="*/ 280987 h 289079"/>
              <a:gd name="connsiteX4" fmla="*/ 219075 w 397669"/>
              <a:gd name="connsiteY4" fmla="*/ 273843 h 289079"/>
              <a:gd name="connsiteX5" fmla="*/ 397669 w 397669"/>
              <a:gd name="connsiteY5" fmla="*/ 35718 h 289079"/>
              <a:gd name="connsiteX6" fmla="*/ 376237 w 397669"/>
              <a:gd name="connsiteY6" fmla="*/ 0 h 289079"/>
              <a:gd name="connsiteX7" fmla="*/ 169069 w 397669"/>
              <a:gd name="connsiteY7" fmla="*/ 176212 h 289079"/>
              <a:gd name="connsiteX0" fmla="*/ 169069 w 397669"/>
              <a:gd name="connsiteY0" fmla="*/ 176212 h 297100"/>
              <a:gd name="connsiteX1" fmla="*/ 73819 w 397669"/>
              <a:gd name="connsiteY1" fmla="*/ 97631 h 297100"/>
              <a:gd name="connsiteX2" fmla="*/ 0 w 397669"/>
              <a:gd name="connsiteY2" fmla="*/ 169068 h 297100"/>
              <a:gd name="connsiteX3" fmla="*/ 126206 w 397669"/>
              <a:gd name="connsiteY3" fmla="*/ 280987 h 297100"/>
              <a:gd name="connsiteX4" fmla="*/ 219075 w 397669"/>
              <a:gd name="connsiteY4" fmla="*/ 273843 h 297100"/>
              <a:gd name="connsiteX5" fmla="*/ 397669 w 397669"/>
              <a:gd name="connsiteY5" fmla="*/ 35718 h 297100"/>
              <a:gd name="connsiteX6" fmla="*/ 376237 w 397669"/>
              <a:gd name="connsiteY6" fmla="*/ 0 h 297100"/>
              <a:gd name="connsiteX7" fmla="*/ 169069 w 397669"/>
              <a:gd name="connsiteY7" fmla="*/ 176212 h 297100"/>
              <a:gd name="connsiteX0" fmla="*/ 177436 w 406036"/>
              <a:gd name="connsiteY0" fmla="*/ 176212 h 297100"/>
              <a:gd name="connsiteX1" fmla="*/ 82186 w 406036"/>
              <a:gd name="connsiteY1" fmla="*/ 97631 h 297100"/>
              <a:gd name="connsiteX2" fmla="*/ 8367 w 406036"/>
              <a:gd name="connsiteY2" fmla="*/ 169068 h 297100"/>
              <a:gd name="connsiteX3" fmla="*/ 134573 w 406036"/>
              <a:gd name="connsiteY3" fmla="*/ 280987 h 297100"/>
              <a:gd name="connsiteX4" fmla="*/ 227442 w 406036"/>
              <a:gd name="connsiteY4" fmla="*/ 273843 h 297100"/>
              <a:gd name="connsiteX5" fmla="*/ 406036 w 406036"/>
              <a:gd name="connsiteY5" fmla="*/ 35718 h 297100"/>
              <a:gd name="connsiteX6" fmla="*/ 384604 w 406036"/>
              <a:gd name="connsiteY6" fmla="*/ 0 h 297100"/>
              <a:gd name="connsiteX7" fmla="*/ 177436 w 406036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25397"/>
              <a:gd name="connsiteY0" fmla="*/ 176212 h 297100"/>
              <a:gd name="connsiteX1" fmla="*/ 84721 w 425397"/>
              <a:gd name="connsiteY1" fmla="*/ 97631 h 297100"/>
              <a:gd name="connsiteX2" fmla="*/ 10902 w 425397"/>
              <a:gd name="connsiteY2" fmla="*/ 169068 h 297100"/>
              <a:gd name="connsiteX3" fmla="*/ 137108 w 425397"/>
              <a:gd name="connsiteY3" fmla="*/ 280987 h 297100"/>
              <a:gd name="connsiteX4" fmla="*/ 229977 w 425397"/>
              <a:gd name="connsiteY4" fmla="*/ 273843 h 297100"/>
              <a:gd name="connsiteX5" fmla="*/ 408571 w 425397"/>
              <a:gd name="connsiteY5" fmla="*/ 35718 h 297100"/>
              <a:gd name="connsiteX6" fmla="*/ 387139 w 425397"/>
              <a:gd name="connsiteY6" fmla="*/ 0 h 297100"/>
              <a:gd name="connsiteX7" fmla="*/ 179971 w 425397"/>
              <a:gd name="connsiteY7" fmla="*/ 176212 h 297100"/>
              <a:gd name="connsiteX0" fmla="*/ 179971 w 445220"/>
              <a:gd name="connsiteY0" fmla="*/ 184370 h 305258"/>
              <a:gd name="connsiteX1" fmla="*/ 84721 w 445220"/>
              <a:gd name="connsiteY1" fmla="*/ 105789 h 305258"/>
              <a:gd name="connsiteX2" fmla="*/ 10902 w 445220"/>
              <a:gd name="connsiteY2" fmla="*/ 177226 h 305258"/>
              <a:gd name="connsiteX3" fmla="*/ 137108 w 445220"/>
              <a:gd name="connsiteY3" fmla="*/ 289145 h 305258"/>
              <a:gd name="connsiteX4" fmla="*/ 229977 w 445220"/>
              <a:gd name="connsiteY4" fmla="*/ 282001 h 305258"/>
              <a:gd name="connsiteX5" fmla="*/ 408571 w 445220"/>
              <a:gd name="connsiteY5" fmla="*/ 43876 h 305258"/>
              <a:gd name="connsiteX6" fmla="*/ 387139 w 445220"/>
              <a:gd name="connsiteY6" fmla="*/ 8158 h 305258"/>
              <a:gd name="connsiteX7" fmla="*/ 179971 w 445220"/>
              <a:gd name="connsiteY7" fmla="*/ 184370 h 3052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45220" h="305258">
                <a:moveTo>
                  <a:pt x="179971" y="184370"/>
                </a:moveTo>
                <a:lnTo>
                  <a:pt x="84721" y="105789"/>
                </a:lnTo>
                <a:cubicBezTo>
                  <a:pt x="31540" y="79595"/>
                  <a:pt x="-24023" y="115314"/>
                  <a:pt x="10902" y="177226"/>
                </a:cubicBezTo>
                <a:lnTo>
                  <a:pt x="137108" y="289145"/>
                </a:lnTo>
                <a:cubicBezTo>
                  <a:pt x="170445" y="310576"/>
                  <a:pt x="199021" y="312957"/>
                  <a:pt x="229977" y="282001"/>
                </a:cubicBezTo>
                <a:cubicBezTo>
                  <a:pt x="277602" y="197863"/>
                  <a:pt x="322846" y="108963"/>
                  <a:pt x="408571" y="43876"/>
                </a:cubicBezTo>
                <a:cubicBezTo>
                  <a:pt x="453815" y="17683"/>
                  <a:pt x="468102" y="-15654"/>
                  <a:pt x="387139" y="8158"/>
                </a:cubicBezTo>
                <a:cubicBezTo>
                  <a:pt x="287127" y="35939"/>
                  <a:pt x="234739" y="125633"/>
                  <a:pt x="179971" y="184370"/>
                </a:cubicBezTo>
                <a:close/>
              </a:path>
            </a:pathLst>
          </a:custGeom>
          <a:solidFill>
            <a:srgbClr val="2D2D8A"/>
          </a:solidFill>
          <a:ln w="3175" cap="flat" cmpd="sng" algn="ctr">
            <a:noFill/>
            <a:prstDash val="solid"/>
          </a:ln>
          <a:effectLst/>
        </p:spPr>
        <p:txBody>
          <a:bodyPr anchor="ctr"/>
          <a:lstStyle/>
          <a:p>
            <a:pPr>
              <a:defRPr/>
            </a:pPr>
            <a:endParaRPr lang="en-US" kern="0">
              <a:solidFill>
                <a:prstClr val="white"/>
              </a:solidFill>
              <a:latin typeface="Arial"/>
              <a:ea typeface="SimSun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569881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9" descr="8b0fccb2e21d61b25266c16d7d822443"/>
          <p:cNvPicPr>
            <a:picLocks noChangeAspect="1"/>
          </p:cNvPicPr>
          <p:nvPr/>
        </p:nvPicPr>
        <p:blipFill>
          <a:blip r:embed="rId4"/>
          <a:srcRect r="3242"/>
          <a:stretch>
            <a:fillRect/>
          </a:stretch>
        </p:blipFill>
        <p:spPr>
          <a:xfrm>
            <a:off x="9330690" y="240030"/>
            <a:ext cx="2880360" cy="1807210"/>
          </a:xfrm>
          <a:prstGeom prst="rect">
            <a:avLst/>
          </a:prstGeom>
        </p:spPr>
      </p:pic>
      <p:pic>
        <p:nvPicPr>
          <p:cNvPr id="41" name="图片 40" descr="f840fcf99964247a73e0d4aba59271d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89672" y="3599815"/>
            <a:ext cx="2179320" cy="3258185"/>
          </a:xfrm>
          <a:prstGeom prst="rect">
            <a:avLst/>
          </a:prstGeom>
        </p:spPr>
      </p:pic>
      <p:sp>
        <p:nvSpPr>
          <p:cNvPr id="42" name="Cloud 41"/>
          <p:cNvSpPr/>
          <p:nvPr/>
        </p:nvSpPr>
        <p:spPr>
          <a:xfrm>
            <a:off x="535710" y="581889"/>
            <a:ext cx="7592290" cy="2223095"/>
          </a:xfrm>
          <a:prstGeom prst="cloud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b"/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vi-VN" sz="3600" b="1" dirty="0">
              <a:solidFill>
                <a:srgbClr val="FF0000"/>
              </a:solidFill>
              <a:latin typeface="+mj-lt"/>
            </a:endParaRPr>
          </a:p>
          <a:p>
            <a:pPr algn="ctr"/>
            <a:r>
              <a:rPr lang="vi-VN" sz="3600" dirty="0" smtClean="0">
                <a:latin typeface="Times New Roman" pitchFamily="18" charset="0"/>
                <a:cs typeface="Times New Roman" pitchFamily="18" charset="0"/>
              </a:rPr>
              <a:t>Con h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ãy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đơn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đo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diện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2595418" y="3393503"/>
            <a:ext cx="6735272" cy="2863273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30000"/>
              </a:lnSpc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20 m</a:t>
            </a:r>
            <a:r>
              <a:rPr lang="en-US" sz="3200" b="1" baseline="30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vi-VN" sz="32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=……… 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dm</a:t>
            </a:r>
            <a:r>
              <a:rPr lang="en-US" sz="3200" b="1" baseline="30000" dirty="0">
                <a:latin typeface="Times New Roman" pitchFamily="18" charset="0"/>
                <a:cs typeface="Times New Roman" pitchFamily="18" charset="0"/>
              </a:rPr>
              <a:t>2</a:t>
            </a:r>
          </a:p>
          <a:p>
            <a:pPr>
              <a:lnSpc>
                <a:spcPct val="130000"/>
              </a:lnSpc>
            </a:pPr>
            <a:r>
              <a:rPr lang="en-US" sz="3200" b="1" baseline="30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3412dm</a:t>
            </a:r>
            <a:r>
              <a:rPr lang="en-US" sz="3200" b="1" baseline="30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vi-VN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= 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…….. m</a:t>
            </a:r>
            <a:r>
              <a:rPr lang="en-US" sz="3200" b="1" baseline="30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…… dm</a:t>
            </a:r>
            <a:r>
              <a:rPr lang="en-US" sz="3200" b="1" baseline="30000" dirty="0">
                <a:latin typeface="Times New Roman" pitchFamily="18" charset="0"/>
                <a:cs typeface="Times New Roman" pitchFamily="18" charset="0"/>
              </a:rPr>
              <a:t>2</a:t>
            </a:r>
          </a:p>
          <a:p>
            <a:pPr>
              <a:lnSpc>
                <a:spcPct val="130000"/>
              </a:lnSpc>
            </a:pPr>
            <a:r>
              <a:rPr lang="en-US" sz="3200" b="1" baseline="30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27 m</a:t>
            </a:r>
            <a:r>
              <a:rPr lang="en-US" sz="3200" b="1" baseline="30000" dirty="0">
                <a:latin typeface="Times New Roman" pitchFamily="18" charset="0"/>
                <a:cs typeface="Times New Roman" pitchFamily="18" charset="0"/>
              </a:rPr>
              <a:t>2       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= ……..</a:t>
            </a:r>
            <a:r>
              <a:rPr lang="vi-VN" sz="3200" b="1" dirty="0" smtClean="0">
                <a:latin typeface="Times New Roman" pitchFamily="18" charset="0"/>
                <a:cs typeface="Times New Roman" pitchFamily="18" charset="0"/>
              </a:rPr>
              <a:t>..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cm</a:t>
            </a:r>
            <a:r>
              <a:rPr lang="en-US" sz="3200" b="1" baseline="30000" dirty="0">
                <a:latin typeface="Times New Roman" pitchFamily="18" charset="0"/>
                <a:cs typeface="Times New Roman" pitchFamily="18" charset="0"/>
              </a:rPr>
              <a:t>2</a:t>
            </a:r>
            <a:endParaRPr lang="en-US" sz="32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4951233" y="3852001"/>
            <a:ext cx="11540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2000</a:t>
            </a:r>
            <a:endParaRPr lang="vi-VN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171045" y="4469613"/>
            <a:ext cx="7143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34</a:t>
            </a:r>
            <a:endParaRPr lang="vi-VN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744407" y="4436776"/>
            <a:ext cx="5961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12</a:t>
            </a:r>
            <a:endParaRPr lang="vi-VN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808010" y="5087225"/>
            <a:ext cx="14404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270000</a:t>
            </a:r>
            <a:endParaRPr lang="vi-VN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3" grpId="0" animBg="1"/>
      <p:bldP spid="9" grpId="0"/>
      <p:bldP spid="10" grpId="0"/>
      <p:bldP spid="11" grpId="0"/>
      <p:bldP spid="1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6"/>
          <p:cNvSpPr>
            <a:spLocks noChangeArrowheads="1"/>
          </p:cNvSpPr>
          <p:nvPr/>
        </p:nvSpPr>
        <p:spPr bwMode="auto">
          <a:xfrm>
            <a:off x="137880" y="-1614714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BC02B72A-6101-4F66-9733-1EB3F81D85A7}"/>
              </a:ext>
            </a:extLst>
          </p:cNvPr>
          <p:cNvSpPr/>
          <p:nvPr/>
        </p:nvSpPr>
        <p:spPr>
          <a:xfrm>
            <a:off x="4004442" y="698453"/>
            <a:ext cx="3373820" cy="914400"/>
          </a:xfrm>
          <a:prstGeom prst="round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ĐHHT</a:t>
            </a:r>
            <a:endParaRPr lang="en-US" sz="4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769D14AE-6D94-49E3-95E2-9BE93ED307BC}"/>
              </a:ext>
            </a:extLst>
          </p:cNvPr>
          <p:cNvSpPr txBox="1"/>
          <p:nvPr/>
        </p:nvSpPr>
        <p:spPr>
          <a:xfrm>
            <a:off x="1671145" y="2228671"/>
            <a:ext cx="796243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Hoàn thành </a:t>
            </a:r>
            <a:r>
              <a:rPr lang="vi-VN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 3 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vào vở.</a:t>
            </a:r>
          </a:p>
          <a:p>
            <a:pPr marL="285750" indent="-285750">
              <a:buFontTx/>
              <a:buChar char="-"/>
            </a:pP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Chuẩn bị bài sau: </a:t>
            </a:r>
            <a:r>
              <a:rPr lang="vi-VN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 (trang 100)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662128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_图片 6" descr="图片包含 轮子&#10;&#10;已生成高可信度的说明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7934" y="140581"/>
            <a:ext cx="7204193" cy="1757120"/>
          </a:xfrm>
          <a:prstGeom prst="rect">
            <a:avLst/>
          </a:prstGeom>
        </p:spPr>
      </p:pic>
      <p:pic>
        <p:nvPicPr>
          <p:cNvPr id="3" name="PA_图片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5362" y="969490"/>
            <a:ext cx="7145338" cy="5748810"/>
          </a:xfrm>
          <a:prstGeom prst="rect">
            <a:avLst/>
          </a:prstGeom>
        </p:spPr>
      </p:pic>
      <p:pic>
        <p:nvPicPr>
          <p:cNvPr id="4" name="PA_图片 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94569" y="-215900"/>
            <a:ext cx="7594600" cy="7594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609755" y="2427238"/>
            <a:ext cx="513015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 CÁC </a:t>
            </a:r>
            <a:r>
              <a:rPr lang="vi-VN" sz="4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</a:t>
            </a:r>
            <a:r>
              <a:rPr lang="en-US" sz="4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 TỐT, CHĂM NGOAN</a:t>
            </a:r>
            <a:endParaRPr lang="en-GB" sz="2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2290"/>
            <a:ext cx="12191999" cy="687029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117" y="646509"/>
            <a:ext cx="2656347" cy="3719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6" name="Picture 5" descr="250px-07-HAIPHONG_POR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2134" y="639365"/>
            <a:ext cx="2819249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5891" y="646509"/>
            <a:ext cx="2851804" cy="3746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2203" y="636945"/>
            <a:ext cx="2761072" cy="3729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9" name="Rectangle 11"/>
          <p:cNvSpPr>
            <a:spLocks noChangeArrowheads="1"/>
          </p:cNvSpPr>
          <p:nvPr/>
        </p:nvSpPr>
        <p:spPr bwMode="auto">
          <a:xfrm>
            <a:off x="7505084" y="2963198"/>
            <a:ext cx="2228850" cy="806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400" b="1">
              <a:solidFill>
                <a:srgbClr val="FF3300"/>
              </a:solidFill>
            </a:endParaRPr>
          </a:p>
        </p:txBody>
      </p:sp>
      <p:sp>
        <p:nvSpPr>
          <p:cNvPr id="10" name="Text Box 11"/>
          <p:cNvSpPr txBox="1">
            <a:spLocks noChangeArrowheads="1"/>
          </p:cNvSpPr>
          <p:nvPr/>
        </p:nvSpPr>
        <p:spPr bwMode="auto">
          <a:xfrm>
            <a:off x="6695290" y="120924"/>
            <a:ext cx="1401111" cy="442674"/>
          </a:xfrm>
          <a:prstGeom prst="roundRect">
            <a:avLst/>
          </a:prstGeom>
          <a:ln/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Khu</a:t>
            </a:r>
            <a:r>
              <a:rPr lang="en-US" altLang="en-US" sz="2000" b="1" dirty="0">
                <a:solidFill>
                  <a:srgbClr val="0000FF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rừng</a:t>
            </a:r>
            <a:endParaRPr lang="en-US" altLang="en-US" sz="2000" dirty="0">
              <a:solidFill>
                <a:srgbClr val="0000FF"/>
              </a:solidFill>
              <a:latin typeface="Times New Roman" panose="02020603050405020304" pitchFamily="18" charset="0"/>
              <a:ea typeface="Arial" charset="0"/>
              <a:cs typeface="Times New Roman" panose="02020603050405020304" pitchFamily="18" charset="0"/>
            </a:endParaRPr>
          </a:p>
        </p:txBody>
      </p:sp>
      <p:sp>
        <p:nvSpPr>
          <p:cNvPr id="11" name="Text Box 12"/>
          <p:cNvSpPr txBox="1">
            <a:spLocks noChangeArrowheads="1"/>
          </p:cNvSpPr>
          <p:nvPr/>
        </p:nvSpPr>
        <p:spPr bwMode="auto">
          <a:xfrm>
            <a:off x="9733934" y="142467"/>
            <a:ext cx="1421387" cy="442674"/>
          </a:xfrm>
          <a:prstGeom prst="roundRect">
            <a:avLst/>
          </a:prstGeom>
          <a:ln/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Vùng</a:t>
            </a:r>
            <a:r>
              <a:rPr lang="en-US" altLang="en-US" sz="2000" b="1" dirty="0">
                <a:solidFill>
                  <a:srgbClr val="0000FF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biển</a:t>
            </a:r>
            <a:endParaRPr lang="en-US" altLang="en-US" sz="2000" dirty="0">
              <a:solidFill>
                <a:srgbClr val="0000FF"/>
              </a:solidFill>
              <a:latin typeface="Times New Roman" panose="02020603050405020304" pitchFamily="18" charset="0"/>
              <a:ea typeface="Arial" charset="0"/>
              <a:cs typeface="Times New Roman" panose="02020603050405020304" pitchFamily="18" charset="0"/>
            </a:endParaRPr>
          </a:p>
        </p:txBody>
      </p:sp>
      <p:sp>
        <p:nvSpPr>
          <p:cNvPr id="12" name="Text Box 13"/>
          <p:cNvSpPr txBox="1">
            <a:spLocks noChangeArrowheads="1"/>
          </p:cNvSpPr>
          <p:nvPr/>
        </p:nvSpPr>
        <p:spPr bwMode="auto">
          <a:xfrm>
            <a:off x="3479143" y="120924"/>
            <a:ext cx="1762124" cy="442674"/>
          </a:xfrm>
          <a:prstGeom prst="roundRect">
            <a:avLst/>
          </a:prstGeom>
          <a:ln/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T</a:t>
            </a:r>
            <a:r>
              <a:rPr lang="vi-VN" alt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P</a:t>
            </a:r>
            <a:r>
              <a:rPr lang="en-US" alt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Hải</a:t>
            </a:r>
            <a:r>
              <a:rPr lang="en-US" altLang="en-US" sz="2000" b="1" dirty="0">
                <a:solidFill>
                  <a:srgbClr val="0000FF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Phòng</a:t>
            </a:r>
            <a:endParaRPr lang="en-US" altLang="en-US" sz="2000" dirty="0">
              <a:solidFill>
                <a:srgbClr val="0000FF"/>
              </a:solidFill>
              <a:latin typeface="Times New Roman" panose="02020603050405020304" pitchFamily="18" charset="0"/>
              <a:ea typeface="Arial" charset="0"/>
              <a:cs typeface="Times New Roman" panose="02020603050405020304" pitchFamily="18" charset="0"/>
            </a:endParaRPr>
          </a:p>
        </p:txBody>
      </p:sp>
      <p:sp>
        <p:nvSpPr>
          <p:cNvPr id="13" name="Text Box 14"/>
          <p:cNvSpPr txBox="1">
            <a:spLocks noChangeArrowheads="1"/>
          </p:cNvSpPr>
          <p:nvPr/>
        </p:nvSpPr>
        <p:spPr bwMode="auto">
          <a:xfrm>
            <a:off x="409993" y="123881"/>
            <a:ext cx="1933648" cy="442674"/>
          </a:xfrm>
          <a:prstGeom prst="roundRect">
            <a:avLst/>
          </a:prstGeom>
          <a:ln/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Thủ</a:t>
            </a:r>
            <a:r>
              <a:rPr lang="en-US" altLang="en-US" sz="2000" b="1" dirty="0">
                <a:solidFill>
                  <a:srgbClr val="0000FF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đô</a:t>
            </a:r>
            <a:r>
              <a:rPr lang="en-US" altLang="en-US" sz="2000" b="1" dirty="0">
                <a:solidFill>
                  <a:srgbClr val="0000FF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Hà</a:t>
            </a:r>
            <a:r>
              <a:rPr lang="en-US" altLang="en-US" sz="2000" b="1" dirty="0">
                <a:solidFill>
                  <a:srgbClr val="0000FF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Nội</a:t>
            </a:r>
            <a:endParaRPr lang="en-US" altLang="en-US" sz="2000" dirty="0">
              <a:solidFill>
                <a:srgbClr val="0000FF"/>
              </a:solidFill>
              <a:latin typeface="Times New Roman" panose="02020603050405020304" pitchFamily="18" charset="0"/>
              <a:ea typeface="Arial" charset="0"/>
              <a:cs typeface="Times New Roman" panose="02020603050405020304" pitchFamily="18" charset="0"/>
            </a:endParaRPr>
          </a:p>
        </p:txBody>
      </p:sp>
      <p:sp>
        <p:nvSpPr>
          <p:cNvPr id="14" name="Text Box 17"/>
          <p:cNvSpPr txBox="1">
            <a:spLocks noChangeArrowheads="1"/>
          </p:cNvSpPr>
          <p:nvPr/>
        </p:nvSpPr>
        <p:spPr bwMode="auto">
          <a:xfrm>
            <a:off x="147117" y="4541936"/>
            <a:ext cx="11956393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 err="1" smtClean="0">
                <a:latin typeface="Times New Roman" charset="0"/>
                <a:ea typeface="Times New Roman" charset="0"/>
                <a:cs typeface="Times New Roman" charset="0"/>
              </a:rPr>
              <a:t>Để</a:t>
            </a:r>
            <a:r>
              <a:rPr lang="en-US" altLang="en-US" b="1" dirty="0" smtClean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altLang="en-US" b="1" dirty="0" err="1">
                <a:latin typeface="Times New Roman" charset="0"/>
                <a:ea typeface="Times New Roman" charset="0"/>
                <a:cs typeface="Times New Roman" charset="0"/>
              </a:rPr>
              <a:t>đo</a:t>
            </a:r>
            <a:r>
              <a:rPr lang="en-US" altLang="en-US" b="1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altLang="en-US" b="1" dirty="0" err="1">
                <a:latin typeface="Times New Roman" charset="0"/>
                <a:ea typeface="Times New Roman" charset="0"/>
                <a:cs typeface="Times New Roman" charset="0"/>
              </a:rPr>
              <a:t>diện</a:t>
            </a:r>
            <a:r>
              <a:rPr lang="en-US" altLang="en-US" b="1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altLang="en-US" b="1" dirty="0" err="1">
                <a:latin typeface="Times New Roman" charset="0"/>
                <a:ea typeface="Times New Roman" charset="0"/>
                <a:cs typeface="Times New Roman" charset="0"/>
              </a:rPr>
              <a:t>tích</a:t>
            </a:r>
            <a:r>
              <a:rPr lang="en-US" altLang="en-US" b="1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altLang="en-US" b="1" dirty="0" err="1">
                <a:latin typeface="Times New Roman" charset="0"/>
                <a:ea typeface="Times New Roman" charset="0"/>
                <a:cs typeface="Times New Roman" charset="0"/>
              </a:rPr>
              <a:t>lớn</a:t>
            </a:r>
            <a:r>
              <a:rPr lang="en-US" altLang="en-US" b="1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altLang="en-US" b="1" dirty="0" err="1">
                <a:latin typeface="Times New Roman" charset="0"/>
                <a:ea typeface="Times New Roman" charset="0"/>
                <a:cs typeface="Times New Roman" charset="0"/>
              </a:rPr>
              <a:t>như</a:t>
            </a:r>
            <a:r>
              <a:rPr lang="en-US" altLang="en-US" b="1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altLang="en-US" b="1" dirty="0" err="1">
                <a:latin typeface="Times New Roman" charset="0"/>
                <a:ea typeface="Times New Roman" charset="0"/>
                <a:cs typeface="Times New Roman" charset="0"/>
              </a:rPr>
              <a:t>diện</a:t>
            </a:r>
            <a:r>
              <a:rPr lang="en-US" altLang="en-US" b="1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altLang="en-US" b="1" dirty="0" err="1">
                <a:latin typeface="Times New Roman" charset="0"/>
                <a:ea typeface="Times New Roman" charset="0"/>
                <a:cs typeface="Times New Roman" charset="0"/>
              </a:rPr>
              <a:t>tích</a:t>
            </a:r>
            <a:r>
              <a:rPr lang="en-US" altLang="en-US" b="1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altLang="en-US" b="1" dirty="0" err="1">
                <a:latin typeface="Times New Roman" charset="0"/>
                <a:ea typeface="Times New Roman" charset="0"/>
                <a:cs typeface="Times New Roman" charset="0"/>
              </a:rPr>
              <a:t>một</a:t>
            </a:r>
            <a:r>
              <a:rPr lang="en-US" altLang="en-US" b="1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altLang="en-US" b="1" dirty="0" err="1">
                <a:latin typeface="Times New Roman" charset="0"/>
                <a:ea typeface="Times New Roman" charset="0"/>
                <a:cs typeface="Times New Roman" charset="0"/>
              </a:rPr>
              <a:t>thành</a:t>
            </a:r>
            <a:r>
              <a:rPr lang="en-US" altLang="en-US" b="1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altLang="en-US" b="1" dirty="0" err="1">
                <a:latin typeface="Times New Roman" charset="0"/>
                <a:ea typeface="Times New Roman" charset="0"/>
                <a:cs typeface="Times New Roman" charset="0"/>
              </a:rPr>
              <a:t>phố</a:t>
            </a:r>
            <a:r>
              <a:rPr lang="en-US" altLang="en-US" b="1" dirty="0">
                <a:latin typeface="Times New Roman" charset="0"/>
                <a:ea typeface="Times New Roman" charset="0"/>
                <a:cs typeface="Times New Roman" charset="0"/>
              </a:rPr>
              <a:t>, </a:t>
            </a:r>
            <a:r>
              <a:rPr lang="en-US" altLang="en-US" b="1" dirty="0" err="1">
                <a:latin typeface="Times New Roman" charset="0"/>
                <a:ea typeface="Times New Roman" charset="0"/>
                <a:cs typeface="Times New Roman" charset="0"/>
              </a:rPr>
              <a:t>một</a:t>
            </a:r>
            <a:r>
              <a:rPr lang="en-US" altLang="en-US" b="1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altLang="en-US" b="1" dirty="0" err="1">
                <a:latin typeface="Times New Roman" charset="0"/>
                <a:ea typeface="Times New Roman" charset="0"/>
                <a:cs typeface="Times New Roman" charset="0"/>
              </a:rPr>
              <a:t>khu</a:t>
            </a:r>
            <a:r>
              <a:rPr lang="en-US" altLang="en-US" b="1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altLang="en-US" b="1" dirty="0" err="1">
                <a:latin typeface="Times New Roman" charset="0"/>
                <a:ea typeface="Times New Roman" charset="0"/>
                <a:cs typeface="Times New Roman" charset="0"/>
              </a:rPr>
              <a:t>rừng</a:t>
            </a:r>
            <a:r>
              <a:rPr lang="en-US" altLang="en-US" b="1" dirty="0">
                <a:latin typeface="Times New Roman" charset="0"/>
                <a:ea typeface="Times New Roman" charset="0"/>
                <a:cs typeface="Times New Roman" charset="0"/>
              </a:rPr>
              <a:t> hay </a:t>
            </a:r>
            <a:r>
              <a:rPr lang="en-US" altLang="en-US" b="1" dirty="0" err="1">
                <a:latin typeface="Times New Roman" charset="0"/>
                <a:ea typeface="Times New Roman" charset="0"/>
                <a:cs typeface="Times New Roman" charset="0"/>
              </a:rPr>
              <a:t>một</a:t>
            </a:r>
            <a:r>
              <a:rPr lang="en-US" altLang="en-US" b="1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altLang="en-US" b="1" dirty="0" err="1">
                <a:latin typeface="Times New Roman" charset="0"/>
                <a:ea typeface="Times New Roman" charset="0"/>
                <a:cs typeface="Times New Roman" charset="0"/>
              </a:rPr>
              <a:t>vùng</a:t>
            </a:r>
            <a:r>
              <a:rPr lang="en-US" altLang="en-US" b="1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altLang="en-US" b="1" dirty="0" err="1">
                <a:latin typeface="Times New Roman" charset="0"/>
                <a:ea typeface="Times New Roman" charset="0"/>
                <a:cs typeface="Times New Roman" charset="0"/>
              </a:rPr>
              <a:t>biển</a:t>
            </a:r>
            <a:r>
              <a:rPr lang="en-US" altLang="en-US" b="1" dirty="0">
                <a:latin typeface="Times New Roman" charset="0"/>
                <a:ea typeface="Times New Roman" charset="0"/>
                <a:cs typeface="Times New Roman" charset="0"/>
              </a:rPr>
              <a:t>,… </a:t>
            </a:r>
            <a:r>
              <a:rPr lang="en-US" altLang="en-US" b="1" dirty="0" err="1">
                <a:latin typeface="Times New Roman" charset="0"/>
                <a:ea typeface="Times New Roman" charset="0"/>
                <a:cs typeface="Times New Roman" charset="0"/>
              </a:rPr>
              <a:t>người</a:t>
            </a:r>
            <a:r>
              <a:rPr lang="en-US" altLang="en-US" b="1" dirty="0">
                <a:latin typeface="Times New Roman" charset="0"/>
                <a:ea typeface="Times New Roman" charset="0"/>
                <a:cs typeface="Times New Roman" charset="0"/>
              </a:rPr>
              <a:t> ta </a:t>
            </a:r>
            <a:r>
              <a:rPr lang="en-US" altLang="en-US" b="1" dirty="0" err="1">
                <a:latin typeface="Times New Roman" charset="0"/>
                <a:ea typeface="Times New Roman" charset="0"/>
                <a:cs typeface="Times New Roman" charset="0"/>
              </a:rPr>
              <a:t>thường</a:t>
            </a:r>
            <a:r>
              <a:rPr lang="en-US" altLang="en-US" b="1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altLang="en-US" b="1" dirty="0" err="1">
                <a:latin typeface="Times New Roman" charset="0"/>
                <a:ea typeface="Times New Roman" charset="0"/>
                <a:cs typeface="Times New Roman" charset="0"/>
              </a:rPr>
              <a:t>dùng</a:t>
            </a:r>
            <a:r>
              <a:rPr lang="en-US" altLang="en-US" b="1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altLang="en-US" b="1" dirty="0" err="1">
                <a:latin typeface="Times New Roman" charset="0"/>
                <a:ea typeface="Times New Roman" charset="0"/>
                <a:cs typeface="Times New Roman" charset="0"/>
              </a:rPr>
              <a:t>đơn</a:t>
            </a:r>
            <a:r>
              <a:rPr lang="en-US" altLang="en-US" b="1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altLang="en-US" b="1" dirty="0" err="1">
                <a:latin typeface="Times New Roman" charset="0"/>
                <a:ea typeface="Times New Roman" charset="0"/>
                <a:cs typeface="Times New Roman" charset="0"/>
              </a:rPr>
              <a:t>vị</a:t>
            </a:r>
            <a:r>
              <a:rPr lang="en-US" altLang="en-US" b="1" dirty="0">
                <a:latin typeface="Times New Roman" charset="0"/>
                <a:ea typeface="Times New Roman" charset="0"/>
                <a:cs typeface="Times New Roman" charset="0"/>
              </a:rPr>
              <a:t>: </a:t>
            </a:r>
            <a:r>
              <a:rPr lang="en-US" altLang="en-US" b="1" i="1" dirty="0" err="1" smtClean="0">
                <a:solidFill>
                  <a:srgbClr val="FF3300"/>
                </a:solidFill>
                <a:latin typeface="Times New Roman" charset="0"/>
                <a:ea typeface="Times New Roman" charset="0"/>
                <a:cs typeface="Times New Roman" charset="0"/>
              </a:rPr>
              <a:t>ki</a:t>
            </a:r>
            <a:r>
              <a:rPr lang="vi-VN" altLang="en-US" b="1" i="1" dirty="0" smtClean="0">
                <a:solidFill>
                  <a:srgbClr val="FF3300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altLang="en-US" b="1" i="1" dirty="0" smtClean="0">
                <a:solidFill>
                  <a:srgbClr val="FF3300"/>
                </a:solidFill>
                <a:latin typeface="Times New Roman" charset="0"/>
                <a:ea typeface="Times New Roman" charset="0"/>
                <a:cs typeface="Times New Roman" charset="0"/>
              </a:rPr>
              <a:t>–</a:t>
            </a:r>
            <a:r>
              <a:rPr lang="vi-VN" altLang="en-US" b="1" i="1" dirty="0" smtClean="0">
                <a:solidFill>
                  <a:srgbClr val="FF3300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altLang="en-US" b="1" i="1" dirty="0" err="1" smtClean="0">
                <a:solidFill>
                  <a:srgbClr val="FF3300"/>
                </a:solidFill>
                <a:latin typeface="Times New Roman" charset="0"/>
                <a:ea typeface="Times New Roman" charset="0"/>
                <a:cs typeface="Times New Roman" charset="0"/>
              </a:rPr>
              <a:t>lô</a:t>
            </a:r>
            <a:r>
              <a:rPr lang="vi-VN" altLang="en-US" b="1" i="1" dirty="0" smtClean="0">
                <a:solidFill>
                  <a:srgbClr val="FF3300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altLang="en-US" b="1" i="1" dirty="0" smtClean="0">
                <a:solidFill>
                  <a:srgbClr val="FF3300"/>
                </a:solidFill>
                <a:latin typeface="Times New Roman" charset="0"/>
                <a:ea typeface="Times New Roman" charset="0"/>
                <a:cs typeface="Times New Roman" charset="0"/>
              </a:rPr>
              <a:t>-</a:t>
            </a:r>
            <a:r>
              <a:rPr lang="vi-VN" altLang="en-US" b="1" i="1" dirty="0" smtClean="0">
                <a:solidFill>
                  <a:srgbClr val="FF3300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altLang="en-US" b="1" i="1" dirty="0" err="1" smtClean="0">
                <a:solidFill>
                  <a:srgbClr val="FF3300"/>
                </a:solidFill>
                <a:latin typeface="Times New Roman" charset="0"/>
                <a:ea typeface="Times New Roman" charset="0"/>
                <a:cs typeface="Times New Roman" charset="0"/>
              </a:rPr>
              <a:t>mét</a:t>
            </a:r>
            <a:r>
              <a:rPr lang="en-US" altLang="en-US" b="1" i="1" dirty="0" smtClean="0">
                <a:solidFill>
                  <a:srgbClr val="FF3300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altLang="en-US" b="1" i="1" dirty="0" err="1">
                <a:solidFill>
                  <a:srgbClr val="FF3300"/>
                </a:solidFill>
                <a:latin typeface="Times New Roman" charset="0"/>
                <a:ea typeface="Times New Roman" charset="0"/>
                <a:cs typeface="Times New Roman" charset="0"/>
              </a:rPr>
              <a:t>vuông</a:t>
            </a:r>
            <a:r>
              <a:rPr lang="en-US" altLang="en-US" b="1" dirty="0">
                <a:solidFill>
                  <a:srgbClr val="0000FF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endParaRPr lang="en-US" altLang="en-US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5892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61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62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  <p:bldP spid="11" grpId="0" animBg="1"/>
      <p:bldP spid="12" grpId="0" animBg="1"/>
      <p:bldP spid="13" grpId="0" animBg="1"/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t="-2000" r="-4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711201" y="693063"/>
            <a:ext cx="10769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" name="TextBox 10"/>
          <p:cNvSpPr txBox="1">
            <a:spLocks noChangeArrowheads="1"/>
          </p:cNvSpPr>
          <p:nvPr/>
        </p:nvSpPr>
        <p:spPr bwMode="auto">
          <a:xfrm>
            <a:off x="1431635" y="1028171"/>
            <a:ext cx="1004916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strike="noStrike" kern="1200" cap="none" spc="0" normalizeH="0" baseline="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kumimoji="0" lang="en-US" sz="4000" b="1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10"/>
          <p:cNvSpPr txBox="1">
            <a:spLocks noChangeArrowheads="1"/>
          </p:cNvSpPr>
          <p:nvPr/>
        </p:nvSpPr>
        <p:spPr bwMode="auto">
          <a:xfrm>
            <a:off x="2840802" y="2211916"/>
            <a:ext cx="7995468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vi-VN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 – lô – mét vuông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1128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/>
          <p:nvPr/>
        </p:nvSpPr>
        <p:spPr>
          <a:xfrm>
            <a:off x="3221918" y="640795"/>
            <a:ext cx="405591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Yêu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cầu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cần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đạt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 Box 3"/>
          <p:cNvSpPr txBox="1"/>
          <p:nvPr/>
        </p:nvSpPr>
        <p:spPr>
          <a:xfrm>
            <a:off x="1500008" y="1504997"/>
            <a:ext cx="8835483" cy="1200329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571500" lvl="0" indent="-5715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iết ki – lô – mét vuông là đơn vị đo diện tích. Đọc, viết đúng các số đo diện tích.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UTM Deutsch Gothic" panose="02040603050506020204" charset="0"/>
              <a:cs typeface="UTM Deutsch Gothic" panose="0204060305050602020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 Box 3">
                <a:extLst>
                  <a:ext uri="{FF2B5EF4-FFF2-40B4-BE49-F238E27FC236}">
                    <a16:creationId xmlns:a16="http://schemas.microsoft.com/office/drawing/2014/main" xmlns="" id="{2EEF7544-6605-45BE-8E7B-F62201E5384C}"/>
                  </a:ext>
                </a:extLst>
              </p:cNvPr>
              <p:cNvSpPr txBox="1"/>
              <p:nvPr/>
            </p:nvSpPr>
            <p:spPr>
              <a:xfrm>
                <a:off x="2136951" y="3160307"/>
                <a:ext cx="9136462" cy="1225464"/>
              </a:xfrm>
              <a:prstGeom prst="rect">
                <a:avLst/>
              </a:prstGeom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pPr marL="571500" lvl="0" indent="-571500" fontAlgn="auto">
                  <a:spcBef>
                    <a:spcPts val="0"/>
                  </a:spcBef>
                  <a:spcAft>
                    <a:spcPts val="0"/>
                  </a:spcAft>
                  <a:buFont typeface="Arial" panose="020B0604020202020204" pitchFamily="34" charset="0"/>
                  <a:buChar char="•"/>
                  <a:defRPr/>
                </a:pPr>
                <a:r>
                  <a:rPr lang="en-US" sz="3600" b="1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vi-VN" sz="3600" b="1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iết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vi-VN" sz="3600" b="1" i="1" smtClean="0">
                            <a:solidFill>
                              <a:schemeClr val="tx1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vi-VN" sz="3600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𝟏𝐤𝐦</m:t>
                        </m:r>
                      </m:e>
                      <m:sup>
                        <m:r>
                          <a:rPr lang="vi-VN" sz="3600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kumimoji="0" lang="vi-VN" sz="3600" b="1" u="none" strike="noStrike" kern="1200" cap="none" spc="0" normalizeH="0" baseline="0" noProof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UTM Deutsch Gothic" panose="02040603050506020204" charset="0"/>
                    <a:cs typeface="UTM Deutsch Gothic" panose="02040603050506020204" charset="0"/>
                  </a:rPr>
                  <a:t> =</a:t>
                </a:r>
                <a:r>
                  <a:rPr kumimoji="0" lang="vi-VN" sz="3600" b="1" u="none" strike="noStrike" kern="1200" cap="none" spc="0" normalizeH="0" noProof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UTM Deutsch Gothic" panose="02040603050506020204" charset="0"/>
                    <a:cs typeface="UTM Deutsch Gothic" panose="02040603050506020204" charset="0"/>
                  </a:rPr>
                  <a:t> 1000 000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vi-VN" sz="3600" b="1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/>
                          </a:rPr>
                        </m:ctrlPr>
                      </m:sSupPr>
                      <m:e>
                        <m:r>
                          <a:rPr kumimoji="0" lang="vi-VN" sz="3600" b="1" i="0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𝐦</m:t>
                        </m:r>
                      </m:e>
                      <m:sup>
                        <m:r>
                          <a:rPr kumimoji="0" lang="vi-VN" sz="3600" b="1" i="0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kumimoji="0" lang="vi-VN" sz="3600" b="1" u="none" strike="noStrike" kern="1200" cap="none" spc="0" normalizeH="0" baseline="0" noProof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UTM Deutsch Gothic" panose="02040603050506020204" charset="0"/>
                    <a:cs typeface="UTM Deutsch Gothic" panose="02040603050506020204" charset="0"/>
                  </a:rPr>
                  <a:t>. </a:t>
                </a:r>
                <a:r>
                  <a:rPr lang="en-US" sz="3600" b="1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vi-VN" sz="3600" b="1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ước đầu biết chuyển đổi từ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vi-VN" sz="3600" b="1" i="1">
                            <a:solidFill>
                              <a:schemeClr val="tx1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vi-VN" sz="3600" b="1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𝐤𝐦</m:t>
                        </m:r>
                      </m:e>
                      <m:sup>
                        <m:r>
                          <a:rPr lang="vi-VN" sz="3600" b="1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kumimoji="0" lang="vi-VN" sz="3600" b="1" u="none" strike="noStrike" kern="1200" cap="none" spc="0" normalizeH="0" baseline="0" noProof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UTM Deutsch Gothic" panose="02040603050506020204" charset="0"/>
                    <a:cs typeface="UTM Deutsch Gothic" panose="02040603050506020204" charset="0"/>
                  </a:rPr>
                  <a:t> sang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vi-VN" sz="3600" b="1" i="1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vi-VN" sz="3600" b="1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𝐦</m:t>
                        </m:r>
                      </m:e>
                      <m:sup>
                        <m:r>
                          <a:rPr lang="vi-VN" sz="3600" b="1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kumimoji="0" lang="vi-VN" sz="3600" b="1" u="none" strike="noStrike" kern="1200" cap="none" spc="0" normalizeH="0" baseline="0" noProof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UTM Deutsch Gothic" panose="02040603050506020204" charset="0"/>
                    <a:cs typeface="UTM Deutsch Gothic" panose="02040603050506020204" charset="0"/>
                  </a:rPr>
                  <a:t> và</a:t>
                </a:r>
                <a:r>
                  <a:rPr kumimoji="0" lang="vi-VN" sz="3600" b="1" u="none" strike="noStrike" kern="1200" cap="none" spc="0" normalizeH="0" noProof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UTM Deutsch Gothic" panose="02040603050506020204" charset="0"/>
                    <a:cs typeface="UTM Deutsch Gothic" panose="02040603050506020204" charset="0"/>
                  </a:rPr>
                  <a:t> ngược lại.</a:t>
                </a:r>
                <a:endParaRPr kumimoji="0" lang="en-US" sz="3600" b="1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UTM Deutsch Gothic" panose="02040603050506020204" charset="0"/>
                  <a:cs typeface="UTM Deutsch Gothic" panose="02040603050506020204" charset="0"/>
                </a:endParaRPr>
              </a:p>
            </p:txBody>
          </p:sp>
        </mc:Choice>
        <mc:Fallback xmlns="">
          <p:sp>
            <p:nvSpPr>
              <p:cNvPr id="5" name="Text Box 3">
                <a:extLst>
                  <a:ext uri="{FF2B5EF4-FFF2-40B4-BE49-F238E27FC236}">
                    <a16:creationId xmlns:a16="http://schemas.microsoft.com/office/drawing/2014/main" id="{2EEF7544-6605-45BE-8E7B-F62201E538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36951" y="3160307"/>
                <a:ext cx="9136462" cy="122546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 Box 3">
            <a:extLst>
              <a:ext uri="{FF2B5EF4-FFF2-40B4-BE49-F238E27FC236}">
                <a16:creationId xmlns:a16="http://schemas.microsoft.com/office/drawing/2014/main" xmlns="" id="{2EEF7544-6605-45BE-8E7B-F62201E5384C}"/>
              </a:ext>
            </a:extLst>
          </p:cNvPr>
          <p:cNvSpPr txBox="1"/>
          <p:nvPr/>
        </p:nvSpPr>
        <p:spPr>
          <a:xfrm>
            <a:off x="2709606" y="4938307"/>
            <a:ext cx="9136462" cy="646331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571500" lvl="0" indent="-5715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vi-VN" sz="3600" b="1" noProof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Rèn tính cẩn thận.</a:t>
            </a:r>
            <a:endParaRPr kumimoji="0" lang="en-US" sz="3600" b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UTM Deutsch Gothic" panose="02040603050506020204" charset="0"/>
              <a:cs typeface="UTM Deutsch Gothic" panose="0204060305050602020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Cloud 4"/>
          <p:cNvSpPr/>
          <p:nvPr/>
        </p:nvSpPr>
        <p:spPr>
          <a:xfrm>
            <a:off x="2507227" y="304800"/>
            <a:ext cx="3274142" cy="2104103"/>
          </a:xfrm>
          <a:prstGeom prst="cloud">
            <a:avLst/>
          </a:prstGeom>
          <a:solidFill>
            <a:srgbClr val="F8F8F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 phá</a:t>
            </a:r>
            <a:endParaRPr lang="en-US" sz="3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Cloud 5"/>
          <p:cNvSpPr/>
          <p:nvPr/>
        </p:nvSpPr>
        <p:spPr>
          <a:xfrm>
            <a:off x="3426543" y="2529347"/>
            <a:ext cx="3274142" cy="2104103"/>
          </a:xfrm>
          <a:prstGeom prst="cloud">
            <a:avLst/>
          </a:prstGeom>
          <a:solidFill>
            <a:srgbClr val="F8F8F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 hành</a:t>
            </a:r>
            <a:endParaRPr lang="en-US" sz="3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Cloud 6"/>
          <p:cNvSpPr/>
          <p:nvPr/>
        </p:nvSpPr>
        <p:spPr>
          <a:xfrm>
            <a:off x="4807975" y="4693673"/>
            <a:ext cx="3274142" cy="2104103"/>
          </a:xfrm>
          <a:prstGeom prst="cloud">
            <a:avLst/>
          </a:prstGeom>
          <a:solidFill>
            <a:srgbClr val="F8F8F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  <a:endParaRPr lang="en-US" sz="3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1530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7484"/>
            <a:ext cx="12192000" cy="7098890"/>
          </a:xfrm>
          <a:prstGeom prst="rect">
            <a:avLst/>
          </a:prstGeom>
        </p:spPr>
      </p:pic>
      <p:sp>
        <p:nvSpPr>
          <p:cNvPr id="5" name="Cloud 4"/>
          <p:cNvSpPr/>
          <p:nvPr/>
        </p:nvSpPr>
        <p:spPr>
          <a:xfrm>
            <a:off x="2865954" y="1129517"/>
            <a:ext cx="5966691" cy="2678546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 PHÁ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3824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2"/>
          <p:cNvSpPr txBox="1">
            <a:spLocks noChangeArrowheads="1"/>
          </p:cNvSpPr>
          <p:nvPr/>
        </p:nvSpPr>
        <p:spPr bwMode="auto">
          <a:xfrm>
            <a:off x="711201" y="533409"/>
            <a:ext cx="10769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endParaRPr lang="vi-VN">
              <a:solidFill>
                <a:srgbClr val="000000"/>
              </a:solidFill>
              <a:latin typeface="Arial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0" y="5527116"/>
            <a:ext cx="12263120" cy="1330884"/>
            <a:chOff x="0" y="5527116"/>
            <a:chExt cx="12263120" cy="1330884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527116"/>
              <a:ext cx="6228080" cy="1330884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35040" y="5527116"/>
              <a:ext cx="6228080" cy="1330884"/>
            </a:xfrm>
            <a:prstGeom prst="rect">
              <a:avLst/>
            </a:prstGeom>
          </p:spPr>
        </p:pic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349802">
            <a:off x="-78273" y="68659"/>
            <a:ext cx="1176431" cy="122519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718005">
            <a:off x="11083321" y="48693"/>
            <a:ext cx="1176431" cy="1225195"/>
          </a:xfrm>
          <a:prstGeom prst="rect">
            <a:avLst/>
          </a:prstGeom>
        </p:spPr>
      </p:pic>
      <p:sp>
        <p:nvSpPr>
          <p:cNvPr id="29" name="Rectangle 24"/>
          <p:cNvSpPr>
            <a:spLocks noChangeArrowheads="1"/>
          </p:cNvSpPr>
          <p:nvPr/>
        </p:nvSpPr>
        <p:spPr bwMode="auto">
          <a:xfrm>
            <a:off x="1981177" y="3334051"/>
            <a:ext cx="543095" cy="60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en-US" altLang="vi-VN" sz="3400" b="1" dirty="0">
              <a:latin typeface="Times New Roman" pitchFamily="18" charset="0"/>
            </a:endParaRPr>
          </a:p>
        </p:txBody>
      </p:sp>
      <p:sp>
        <p:nvSpPr>
          <p:cNvPr id="47" name="Rectangle 73"/>
          <p:cNvSpPr>
            <a:spLocks noChangeArrowheads="1"/>
          </p:cNvSpPr>
          <p:nvPr/>
        </p:nvSpPr>
        <p:spPr bwMode="auto">
          <a:xfrm>
            <a:off x="1523963" y="3332281"/>
            <a:ext cx="529239" cy="60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en-US" altLang="vi-VN" sz="3400" b="1" dirty="0">
              <a:latin typeface="Times New Roman" pitchFamily="18" charset="0"/>
            </a:endParaRPr>
          </a:p>
        </p:txBody>
      </p:sp>
      <p:sp>
        <p:nvSpPr>
          <p:cNvPr id="18" name="Rectangle 5" descr="30%"/>
          <p:cNvSpPr>
            <a:spLocks noChangeArrowheads="1"/>
          </p:cNvSpPr>
          <p:nvPr/>
        </p:nvSpPr>
        <p:spPr bwMode="auto">
          <a:xfrm>
            <a:off x="1209040" y="1379710"/>
            <a:ext cx="3810000" cy="3733800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9" name="Text Box 6"/>
          <p:cNvSpPr txBox="1">
            <a:spLocks noChangeArrowheads="1"/>
          </p:cNvSpPr>
          <p:nvPr/>
        </p:nvSpPr>
        <p:spPr bwMode="auto">
          <a:xfrm>
            <a:off x="2524272" y="683013"/>
            <a:ext cx="118970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1km</a:t>
            </a:r>
          </a:p>
        </p:txBody>
      </p:sp>
      <p:sp>
        <p:nvSpPr>
          <p:cNvPr id="20" name="Text Box 8"/>
          <p:cNvSpPr txBox="1">
            <a:spLocks noChangeArrowheads="1"/>
          </p:cNvSpPr>
          <p:nvPr/>
        </p:nvSpPr>
        <p:spPr bwMode="auto">
          <a:xfrm>
            <a:off x="5622085" y="1742950"/>
            <a:ext cx="615696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</p:txBody>
      </p:sp>
      <p:sp>
        <p:nvSpPr>
          <p:cNvPr id="21" name="Text Box 9"/>
          <p:cNvSpPr txBox="1">
            <a:spLocks noChangeArrowheads="1"/>
          </p:cNvSpPr>
          <p:nvPr/>
        </p:nvSpPr>
        <p:spPr bwMode="auto">
          <a:xfrm>
            <a:off x="6645950" y="3105064"/>
            <a:ext cx="446450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 = 1 </a:t>
            </a:r>
            <a:r>
              <a:rPr lang="vi-VN" alt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= 1 ( km</a:t>
            </a:r>
            <a:r>
              <a:rPr lang="en-US" altLang="en-US" sz="36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)</a:t>
            </a:r>
            <a:endParaRPr lang="en-US" altLang="en-US" sz="3600" b="1" baseline="3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662128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76467083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1732</TotalTime>
  <Words>878</Words>
  <Application>Microsoft Office PowerPoint</Application>
  <PresentationFormat>Custom</PresentationFormat>
  <Paragraphs>157</Paragraphs>
  <Slides>31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31</vt:i4>
      </vt:variant>
    </vt:vector>
  </HeadingPairs>
  <TitlesOfParts>
    <vt:vector size="48" baseType="lpstr">
      <vt:lpstr>Arial</vt:lpstr>
      <vt:lpstr>Cambria Math</vt:lpstr>
      <vt:lpstr>宋体</vt:lpstr>
      <vt:lpstr>Wingdings</vt:lpstr>
      <vt:lpstr>Calibri Light</vt:lpstr>
      <vt:lpstr>Tahoma</vt:lpstr>
      <vt:lpstr>等线</vt:lpstr>
      <vt:lpstr>Times New Roman</vt:lpstr>
      <vt:lpstr>UTM Deutsch Gothic</vt:lpstr>
      <vt:lpstr>.VnTime</vt:lpstr>
      <vt:lpstr>等线 Light</vt:lpstr>
      <vt:lpstr>Calibri</vt:lpstr>
      <vt:lpstr>#9Slide05 VL Fadilla</vt:lpstr>
      <vt:lpstr>Default Design</vt:lpstr>
      <vt:lpstr>2_Default Design</vt:lpstr>
      <vt:lpstr>Office 主题</vt:lpstr>
      <vt:lpstr>4_Office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chau duc</dc:creator>
  <cp:lastModifiedBy>A</cp:lastModifiedBy>
  <cp:revision>317</cp:revision>
  <dcterms:created xsi:type="dcterms:W3CDTF">2017-11-03T06:59:44Z</dcterms:created>
  <dcterms:modified xsi:type="dcterms:W3CDTF">2023-01-15T14:53:50Z</dcterms:modified>
</cp:coreProperties>
</file>