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2022/8/2</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2022</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315" y="969819"/>
            <a:ext cx="11918685" cy="5601854"/>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6" name="Curved Down Ribbon 5"/>
          <p:cNvSpPr/>
          <p:nvPr/>
        </p:nvSpPr>
        <p:spPr>
          <a:xfrm>
            <a:off x="58084" y="720377"/>
            <a:ext cx="2152073" cy="1173078"/>
          </a:xfrm>
          <a:prstGeom prst="ellipseRibb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schemeClr val="tx1"/>
                </a:solidFill>
                <a:latin typeface="Times New Roman" panose="02020603050405020304" pitchFamily="18" charset="0"/>
                <a:cs typeface="Times New Roman" panose="02020603050405020304" pitchFamily="18" charset="0"/>
              </a:rPr>
              <a:t>LÁ CỜ VIỆT NAM</a:t>
            </a:r>
            <a:endParaRPr lang="en-US"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856</Words>
  <Application>Microsoft Office PowerPoint</Application>
  <PresentationFormat>Widescreen</PresentationFormat>
  <Paragraphs>84</Paragraphs>
  <Slides>23</Slides>
  <Notes>9</Notes>
  <HiddenSlides>0</HiddenSlides>
  <MMClips>8</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微软雅黑</vt:lpstr>
      <vt:lpstr>宋体</vt:lpstr>
      <vt:lpstr>Arial</vt:lpstr>
      <vt:lpstr>Arima Madurai</vt:lpstr>
      <vt:lpstr>Bubblegum Sans</vt:lpstr>
      <vt:lpstr>Calibri</vt:lpstr>
      <vt:lpstr>Calibri Light</vt:lpstr>
      <vt:lpstr>等线</vt:lpstr>
      <vt:lpstr>等线 Light</vt:lpstr>
      <vt:lpstr>iCiel Cadena</vt:lpstr>
      <vt:lpstr>Patrick Hand</vt:lpstr>
      <vt:lpstr>SVN-Cookies</vt:lpstr>
      <vt:lpstr>Times New Roman</vt:lpstr>
      <vt:lpstr>VNI-Avo</vt:lpstr>
      <vt:lpstr>仓耳今楷05-6763 W05</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2022-07-08T01:07:08Z</dcterms:created>
  <dcterms:modified xsi:type="dcterms:W3CDTF">2022-08-02T13:47:07Z</dcterms:modified>
</cp:coreProperties>
</file>