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5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Dương Anh" userId="f176297b6d7ed39e" providerId="LiveId" clId="{9177393E-8635-4D3A-BB09-D15A8FEBB876}"/>
    <pc:docChg chg="modSld">
      <pc:chgData name="Minh Dương Anh" userId="f176297b6d7ed39e" providerId="LiveId" clId="{9177393E-8635-4D3A-BB09-D15A8FEBB876}" dt="2023-04-02T15:55:09.653" v="1" actId="20577"/>
      <pc:docMkLst>
        <pc:docMk/>
      </pc:docMkLst>
      <pc:sldChg chg="modSp mod">
        <pc:chgData name="Minh Dương Anh" userId="f176297b6d7ed39e" providerId="LiveId" clId="{9177393E-8635-4D3A-BB09-D15A8FEBB876}" dt="2023-04-02T15:55:09.653" v="1" actId="20577"/>
        <pc:sldMkLst>
          <pc:docMk/>
          <pc:sldMk cId="2341852762" sldId="315"/>
        </pc:sldMkLst>
        <pc:spChg chg="mod">
          <ac:chgData name="Minh Dương Anh" userId="f176297b6d7ed39e" providerId="LiveId" clId="{9177393E-8635-4D3A-BB09-D15A8FEBB876}" dt="2023-04-02T15:55:09.653" v="1" actId="20577"/>
          <ac:spMkLst>
            <pc:docMk/>
            <pc:sldMk cId="2341852762" sldId="315"/>
            <ac:spMk id="20" creationId="{73D54A72-472C-ABAD-9F0F-27C1272807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3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đen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234</Words>
  <Application>Microsoft Office PowerPoint</Application>
  <PresentationFormat>Widescreen</PresentationFormat>
  <Paragraphs>71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iCiel Crocante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Dương Anh</cp:lastModifiedBy>
  <cp:revision>29</cp:revision>
  <dcterms:created xsi:type="dcterms:W3CDTF">2023-02-05T02:18:46Z</dcterms:created>
  <dcterms:modified xsi:type="dcterms:W3CDTF">2023-04-02T15:58:20Z</dcterms:modified>
</cp:coreProperties>
</file>