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0"/>
  </p:notesMasterIdLst>
  <p:sldIdLst>
    <p:sldId id="266" r:id="rId3"/>
    <p:sldId id="265" r:id="rId4"/>
    <p:sldId id="267" r:id="rId5"/>
    <p:sldId id="269" r:id="rId6"/>
    <p:sldId id="270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231" autoAdjust="0"/>
  </p:normalViewPr>
  <p:slideViewPr>
    <p:cSldViewPr>
      <p:cViewPr varScale="1">
        <p:scale>
          <a:sx n="51" d="100"/>
          <a:sy n="51" d="100"/>
        </p:scale>
        <p:origin x="566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01/09/2021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219200" y="228600"/>
            <a:ext cx="670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761999" y="2309813"/>
            <a:ext cx="5334001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686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Mĩ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thuật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quanh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ta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 tiết)</a:t>
            </a:r>
          </a:p>
          <a:p>
            <a:pPr algn="just"/>
            <a:r>
              <a:rPr lang="vi-VN" sz="2800" b="1" i="1" u="sng" dirty="0">
                <a:solidFill>
                  <a:prstClr val="black"/>
                </a:solidFill>
                <a:latin typeface="Times New Roman"/>
              </a:rPr>
              <a:t>Tiết 1: </a:t>
            </a:r>
            <a:endParaRPr lang="en-US" sz="2800" b="1" i="1" u="sng" dirty="0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đồ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liệu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 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Times New Roman"/>
            </a:endParaRP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đẹp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thức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cuộc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xung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quanh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bút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màu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  <a:endParaRPr lang="en-US" sz="2400" b="1" i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8F4C1-4C4C-44D9-8338-753395637D3C}"/>
              </a:ext>
            </a:extLst>
          </p:cNvPr>
          <p:cNvSpPr txBox="1"/>
          <p:nvPr/>
        </p:nvSpPr>
        <p:spPr>
          <a:xfrm>
            <a:off x="304800" y="4335720"/>
            <a:ext cx="85344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 2: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chia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vẽ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của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mình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của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bạn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Khám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ảnh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0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5EF49-88A8-4CF5-A77A-72279F91F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5" b="16854"/>
          <a:stretch/>
        </p:blipFill>
        <p:spPr>
          <a:xfrm>
            <a:off x="304800" y="228600"/>
            <a:ext cx="287147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8D05B-C078-41F3-9987-2E1DE7714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t="3527" r="7811" b="5187"/>
          <a:stretch/>
        </p:blipFill>
        <p:spPr>
          <a:xfrm>
            <a:off x="3352800" y="228600"/>
            <a:ext cx="2618509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61670-8A89-44D3-8B43-CA2A5A39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6" r="25673"/>
          <a:stretch/>
        </p:blipFill>
        <p:spPr>
          <a:xfrm>
            <a:off x="304801" y="3200400"/>
            <a:ext cx="1524000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05E24-B3EF-49D5-B265-0AC6C243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28600"/>
            <a:ext cx="2708131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33FE-890D-465B-838C-702E0222C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 b="13333"/>
          <a:stretch/>
        </p:blipFill>
        <p:spPr>
          <a:xfrm>
            <a:off x="1981200" y="3581400"/>
            <a:ext cx="3275463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F8D63-8094-4FE3-A87C-A8FAE1113A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33" b="20000"/>
          <a:stretch/>
        </p:blipFill>
        <p:spPr>
          <a:xfrm>
            <a:off x="5409062" y="3597349"/>
            <a:ext cx="3471269" cy="2422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E37E43-A25B-45B7-AECD-049291E8EB1E}"/>
              </a:ext>
            </a:extLst>
          </p:cNvPr>
          <p:cNvSpPr txBox="1"/>
          <p:nvPr/>
        </p:nvSpPr>
        <p:spPr>
          <a:xfrm>
            <a:off x="1395726" y="2536525"/>
            <a:ext cx="2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7145265" y="6248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1DA07-AD01-4CF1-A2C7-67201399D2D6}"/>
              </a:ext>
            </a:extLst>
          </p:cNvPr>
          <p:cNvSpPr txBox="1"/>
          <p:nvPr/>
        </p:nvSpPr>
        <p:spPr>
          <a:xfrm>
            <a:off x="875732" y="6267440"/>
            <a:ext cx="382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5F6A0A-BCB7-49EF-AE1F-E864EA48339F}"/>
              </a:ext>
            </a:extLst>
          </p:cNvPr>
          <p:cNvSpPr txBox="1"/>
          <p:nvPr/>
        </p:nvSpPr>
        <p:spPr>
          <a:xfrm>
            <a:off x="3428431" y="6248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EAECC-32A4-46D3-B275-C286C87E8BDD}"/>
              </a:ext>
            </a:extLst>
          </p:cNvPr>
          <p:cNvSpPr txBox="1"/>
          <p:nvPr/>
        </p:nvSpPr>
        <p:spPr>
          <a:xfrm>
            <a:off x="7367274" y="2578273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621A1-DCB2-47D5-8012-D2D0B7B32ED8}"/>
              </a:ext>
            </a:extLst>
          </p:cNvPr>
          <p:cNvSpPr txBox="1"/>
          <p:nvPr/>
        </p:nvSpPr>
        <p:spPr>
          <a:xfrm>
            <a:off x="4543647" y="2555688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81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5EF49-88A8-4CF5-A77A-72279F91F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5" b="16854"/>
          <a:stretch/>
        </p:blipFill>
        <p:spPr>
          <a:xfrm>
            <a:off x="304800" y="228600"/>
            <a:ext cx="2057400" cy="16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8D05B-C078-41F3-9987-2E1DE7714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t="3527" r="7811" b="5187"/>
          <a:stretch/>
        </p:blipFill>
        <p:spPr>
          <a:xfrm>
            <a:off x="3771900" y="264185"/>
            <a:ext cx="1828800" cy="15965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61670-8A89-44D3-8B43-CA2A5A39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6" r="25673"/>
          <a:stretch/>
        </p:blipFill>
        <p:spPr>
          <a:xfrm>
            <a:off x="381001" y="2330754"/>
            <a:ext cx="1524000" cy="198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05E24-B3EF-49D5-B265-0AC6C243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23073"/>
            <a:ext cx="1828800" cy="1543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33FE-890D-465B-838C-702E0222C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 b="13333"/>
          <a:stretch/>
        </p:blipFill>
        <p:spPr>
          <a:xfrm>
            <a:off x="2675529" y="2323232"/>
            <a:ext cx="2661314" cy="198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F8D63-8094-4FE3-A87C-A8FAE1113A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33" b="20000"/>
          <a:stretch/>
        </p:blipFill>
        <p:spPr>
          <a:xfrm>
            <a:off x="5990103" y="2330754"/>
            <a:ext cx="2873905" cy="20055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E37E43-A25B-45B7-AECD-049291E8EB1E}"/>
              </a:ext>
            </a:extLst>
          </p:cNvPr>
          <p:cNvSpPr txBox="1"/>
          <p:nvPr/>
        </p:nvSpPr>
        <p:spPr>
          <a:xfrm>
            <a:off x="1045738" y="1847840"/>
            <a:ext cx="2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7321402" y="4343852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1DA07-AD01-4CF1-A2C7-67201399D2D6}"/>
              </a:ext>
            </a:extLst>
          </p:cNvPr>
          <p:cNvSpPr txBox="1"/>
          <p:nvPr/>
        </p:nvSpPr>
        <p:spPr>
          <a:xfrm>
            <a:off x="854669" y="4343852"/>
            <a:ext cx="382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5F6A0A-BCB7-49EF-AE1F-E864EA48339F}"/>
              </a:ext>
            </a:extLst>
          </p:cNvPr>
          <p:cNvSpPr txBox="1"/>
          <p:nvPr/>
        </p:nvSpPr>
        <p:spPr>
          <a:xfrm>
            <a:off x="3993781" y="4343852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EAECC-32A4-46D3-B275-C286C87E8BDD}"/>
              </a:ext>
            </a:extLst>
          </p:cNvPr>
          <p:cNvSpPr txBox="1"/>
          <p:nvPr/>
        </p:nvSpPr>
        <p:spPr>
          <a:xfrm>
            <a:off x="7734300" y="1846521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621A1-DCB2-47D5-8012-D2D0B7B32ED8}"/>
              </a:ext>
            </a:extLst>
          </p:cNvPr>
          <p:cNvSpPr txBox="1"/>
          <p:nvPr/>
        </p:nvSpPr>
        <p:spPr>
          <a:xfrm>
            <a:off x="4495800" y="184784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E28DF-D0FC-4E14-945A-2B4FD909C3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4874399"/>
            <a:ext cx="1850118" cy="1734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C0460-12EE-4082-8633-96F9FEF55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9021" y="4853828"/>
            <a:ext cx="2294379" cy="1775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7B323F-29FD-4EEC-A325-3FACD9B67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4874399"/>
            <a:ext cx="2544297" cy="1775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2CFFB-4A32-4335-BC2B-13A619E1A4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3712" y="4853828"/>
            <a:ext cx="1984088" cy="17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6FF6F-9D61-4E3F-90B0-A82B9EDE5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" y="381000"/>
            <a:ext cx="1650927" cy="1974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9CEEB-42AF-4296-9C71-F43BCEFC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908" y="381000"/>
            <a:ext cx="2438400" cy="1974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79F22-1539-49E9-B61F-4A8F52C6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0493"/>
            <a:ext cx="2286000" cy="1954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E705B-1E9E-4687-8E1C-BAEC2A598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707" y="390746"/>
            <a:ext cx="2133600" cy="1954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54508-9583-410B-8378-3DDC521EA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55" y="3886201"/>
            <a:ext cx="1805173" cy="1974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8CC0B2-7C8C-45C4-8BA9-783EF08A63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555" r="31111"/>
          <a:stretch/>
        </p:blipFill>
        <p:spPr>
          <a:xfrm>
            <a:off x="2240938" y="3429000"/>
            <a:ext cx="1850318" cy="2860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8486C3-EE9B-400C-9383-A271F82E7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072144"/>
            <a:ext cx="3352800" cy="3248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196B7D-6C81-4DF1-8811-8589D6FDE46F}"/>
              </a:ext>
            </a:extLst>
          </p:cNvPr>
          <p:cNvSpPr txBox="1"/>
          <p:nvPr/>
        </p:nvSpPr>
        <p:spPr>
          <a:xfrm>
            <a:off x="1066800" y="24485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B4377C-D98B-4914-853E-75F937029647}"/>
              </a:ext>
            </a:extLst>
          </p:cNvPr>
          <p:cNvSpPr txBox="1"/>
          <p:nvPr/>
        </p:nvSpPr>
        <p:spPr>
          <a:xfrm>
            <a:off x="5768163" y="241631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55119-E298-4A31-810D-DF1D7D294F57}"/>
              </a:ext>
            </a:extLst>
          </p:cNvPr>
          <p:cNvSpPr txBox="1"/>
          <p:nvPr/>
        </p:nvSpPr>
        <p:spPr>
          <a:xfrm>
            <a:off x="1295400" y="6279263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B2396F-814F-467B-9407-1801225D88E3}"/>
              </a:ext>
            </a:extLst>
          </p:cNvPr>
          <p:cNvSpPr txBox="1"/>
          <p:nvPr/>
        </p:nvSpPr>
        <p:spPr>
          <a:xfrm>
            <a:off x="6415863" y="6320169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3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AF5C9-2978-4813-B092-25AC46BA8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91016" y="37660"/>
            <a:ext cx="5761968" cy="75438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6E3EFD-765B-48E5-991F-5AD8687BF15C}"/>
              </a:ext>
            </a:extLst>
          </p:cNvPr>
          <p:cNvCxnSpPr>
            <a:cxnSpLocks/>
          </p:cNvCxnSpPr>
          <p:nvPr/>
        </p:nvCxnSpPr>
        <p:spPr>
          <a:xfrm flipV="1">
            <a:off x="1447800" y="2514160"/>
            <a:ext cx="1371600" cy="1295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D143C1-5464-457D-97CD-7ADBD1E66FFD}"/>
              </a:ext>
            </a:extLst>
          </p:cNvPr>
          <p:cNvSpPr txBox="1"/>
          <p:nvPr/>
        </p:nvSpPr>
        <p:spPr>
          <a:xfrm>
            <a:off x="1600200" y="167455"/>
            <a:ext cx="6230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Trang 4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06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BB9A3-8269-4924-BFBE-603AED62B6C8}"/>
              </a:ext>
            </a:extLst>
          </p:cNvPr>
          <p:cNvSpPr txBox="1"/>
          <p:nvPr/>
        </p:nvSpPr>
        <p:spPr>
          <a:xfrm>
            <a:off x="152400" y="1752600"/>
            <a:ext cx="906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278</Words>
  <Application>Microsoft Office PowerPoint</Application>
  <PresentationFormat>On-screen Show (4:3)</PresentationFormat>
  <Paragraphs>44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Chi Thuy</cp:lastModifiedBy>
  <cp:revision>20</cp:revision>
  <dcterms:created xsi:type="dcterms:W3CDTF">2006-08-16T00:00:00Z</dcterms:created>
  <dcterms:modified xsi:type="dcterms:W3CDTF">2021-09-01T08:59:05Z</dcterms:modified>
</cp:coreProperties>
</file>