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6" r:id="rId3"/>
    <p:sldId id="262" r:id="rId4"/>
    <p:sldId id="264" r:id="rId5"/>
    <p:sldId id="275" r:id="rId6"/>
    <p:sldId id="266" r:id="rId7"/>
    <p:sldId id="267" r:id="rId8"/>
    <p:sldId id="271" r:id="rId9"/>
    <p:sldId id="268" r:id="rId10"/>
    <p:sldId id="269" r:id="rId11"/>
    <p:sldId id="277" r:id="rId12"/>
    <p:sldId id="270" r:id="rId13"/>
    <p:sldId id="27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1172-5478-41B7-BFEF-998FABF48742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28CB-DFA8-4D42-B6C3-9F336C4A26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5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21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1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6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67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7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2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84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4" y="-31141"/>
            <a:ext cx="1307157" cy="1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99438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6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80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65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3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4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EF26-47E8-4D00-995E-364D2B4755FA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н от пользователя Simba Gomez на доске FRAMES/BORDERS | Поздравительные  открытки, Проекты поделок, Детская рамка">
            <a:extLst>
              <a:ext uri="{FF2B5EF4-FFF2-40B4-BE49-F238E27FC236}">
                <a16:creationId xmlns:a16="http://schemas.microsoft.com/office/drawing/2014/main" id="{F91DF313-D0B9-462F-97A1-96AB177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986AB718-586B-42A3-A9A1-75459A000E51}"/>
              </a:ext>
            </a:extLst>
          </p:cNvPr>
          <p:cNvSpPr/>
          <p:nvPr/>
        </p:nvSpPr>
        <p:spPr>
          <a:xfrm>
            <a:off x="1866320" y="2940823"/>
            <a:ext cx="84593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em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thế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3: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Nặn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endParaRPr lang="vi-VN" sz="32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24F603-191C-4880-8DE8-0AEC7EAA1F80}"/>
              </a:ext>
            </a:extLst>
          </p:cNvPr>
          <p:cNvSpPr txBox="1"/>
          <p:nvPr/>
        </p:nvSpPr>
        <p:spPr>
          <a:xfrm>
            <a:off x="2796208" y="728868"/>
            <a:ext cx="667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30E698F-6D1D-4B36-9112-337E915B18E1}"/>
              </a:ext>
            </a:extLst>
          </p:cNvPr>
          <p:cNvSpPr/>
          <p:nvPr/>
        </p:nvSpPr>
        <p:spPr>
          <a:xfrm>
            <a:off x="3239717" y="1589445"/>
            <a:ext cx="561273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MĨ THUẬT LỚP 4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EC59396-E8BC-4A6D-98A3-F3AB2F8A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3495">
            <a:off x="1999481" y="3996328"/>
            <a:ext cx="1636317" cy="137854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CDB8C7E-5087-46B7-93FA-5635109F9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569">
            <a:off x="8045961" y="4021443"/>
            <a:ext cx="1612980" cy="14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559" y="2285659"/>
            <a:ext cx="2276669" cy="4394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00846" y="2367075"/>
            <a:ext cx="8046720" cy="25526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28" name="TextBox 68"/>
          <p:cNvSpPr txBox="1">
            <a:spLocks/>
          </p:cNvSpPr>
          <p:nvPr/>
        </p:nvSpPr>
        <p:spPr>
          <a:xfrm>
            <a:off x="3391609" y="2564904"/>
            <a:ext cx="7653673" cy="1380079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defRPr/>
            </a:pPr>
            <a:r>
              <a:rPr lang="en-US" sz="3733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sẻ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979803" y="734109"/>
            <a:ext cx="3291995" cy="96670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en-US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Phân</a:t>
            </a:r>
            <a:r>
              <a:rPr lang="en-US" altLang="zh-CN" sz="3733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tích</a:t>
            </a:r>
            <a:r>
              <a:rPr lang="en-US" altLang="zh-CN" sz="3733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- </a:t>
            </a:r>
            <a:r>
              <a:rPr lang="en-US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đánh</a:t>
            </a:r>
            <a:r>
              <a:rPr lang="en-US" altLang="zh-CN" sz="3733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giá</a:t>
            </a:r>
            <a:endParaRPr lang="zh-CN" altLang="en-US" sz="3733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7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79" y="4919679"/>
            <a:ext cx="2047485" cy="2047485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1" r="2491" b="56581"/>
          <a:stretch/>
        </p:blipFill>
        <p:spPr>
          <a:xfrm>
            <a:off x="324281" y="300803"/>
            <a:ext cx="1087348" cy="1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4546"/>
      </p:ext>
    </p:extLst>
  </p:cSld>
  <p:clrMapOvr>
    <a:masterClrMapping/>
  </p:clrMapOvr>
  <p:transition spd="slow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01B6B58-7348-454D-B28E-E4E91EE2B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559" y="2285659"/>
            <a:ext cx="2276669" cy="4394963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789566A1-1745-4445-B382-434F2283698D}"/>
              </a:ext>
            </a:extLst>
          </p:cNvPr>
          <p:cNvSpPr/>
          <p:nvPr/>
        </p:nvSpPr>
        <p:spPr>
          <a:xfrm>
            <a:off x="3181080" y="421456"/>
            <a:ext cx="6407057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861BCC1-6B65-438D-B2E1-9156E3E43A56}"/>
              </a:ext>
            </a:extLst>
          </p:cNvPr>
          <p:cNvSpPr txBox="1"/>
          <p:nvPr/>
        </p:nvSpPr>
        <p:spPr>
          <a:xfrm>
            <a:off x="3181080" y="2285659"/>
            <a:ext cx="765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trưng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310"/>
      </p:ext>
    </p:extLst>
  </p:cSld>
  <p:clrMapOvr>
    <a:masterClrMapping/>
  </p:clrMapOvr>
  <p:transition spd="slow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614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22" y="1423851"/>
            <a:ext cx="10550498" cy="115192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53803" y="2768957"/>
            <a:ext cx="7508384" cy="15068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Chúc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thật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nhờ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chụp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thầy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</a:rPr>
              <a:t> !</a:t>
            </a:r>
          </a:p>
          <a:p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76530" y="2846231"/>
            <a:ext cx="167425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>
            <a:off x="2176530" y="3361386"/>
            <a:ext cx="167425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2" descr="Cartoon light bulb Royalty Free Vector Image - VectorStock | Cartoon light  bulb, Cartoon clip art, Art drawings for kid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5"/>
          <a:stretch/>
        </p:blipFill>
        <p:spPr bwMode="auto">
          <a:xfrm rot="20679646">
            <a:off x="3157416" y="1201304"/>
            <a:ext cx="1064612" cy="14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2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251">
        <p15:prstTrans prst="prestige"/>
      </p:transition>
    </mc:Choice>
    <mc:Fallback xmlns="">
      <p:transition spd="slow" advTm="1525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hinh nen powerpoint dang yeu 135b332e9011889 tại kho hình nền,  ảnh đẹp khoanh24.com">
            <a:extLst>
              <a:ext uri="{FF2B5EF4-FFF2-40B4-BE49-F238E27FC236}">
                <a16:creationId xmlns:a16="http://schemas.microsoft.com/office/drawing/2014/main" id="{FEFBA3D3-0F20-4897-A628-6BB4B41D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467C745-3EE7-4B4D-AAFB-02B3A081F553}"/>
              </a:ext>
            </a:extLst>
          </p:cNvPr>
          <p:cNvSpPr/>
          <p:nvPr/>
        </p:nvSpPr>
        <p:spPr>
          <a:xfrm>
            <a:off x="971842" y="1509593"/>
            <a:ext cx="10248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46572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ungle Leaves Cartoon Lion Giraffe Fox Animal Background, Forest, Giraffe,  Leaf Background Image for Free Download">
            <a:extLst>
              <a:ext uri="{FF2B5EF4-FFF2-40B4-BE49-F238E27FC236}">
                <a16:creationId xmlns:a16="http://schemas.microsoft.com/office/drawing/2014/main" id="{84AE827E-DB7E-44C9-8C75-2AB8F839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3A983E9-3355-41EA-A755-D8EC2046FB68}"/>
              </a:ext>
            </a:extLst>
          </p:cNvPr>
          <p:cNvSpPr txBox="1">
            <a:spLocks/>
          </p:cNvSpPr>
          <p:nvPr/>
        </p:nvSpPr>
        <p:spPr>
          <a:xfrm>
            <a:off x="72224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4AD454D-86D3-497D-86D5-A16893651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925">
            <a:off x="2913140" y="2697826"/>
            <a:ext cx="3116600" cy="278008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CF2E2B0-87D2-423C-AE28-692E870DB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897">
            <a:off x="6648255" y="2383456"/>
            <a:ext cx="3401497" cy="27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2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77" y="4976605"/>
            <a:ext cx="5623760" cy="19182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237"/>
            <a:ext cx="12160488" cy="25697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7139"/>
            <a:ext cx="12192000" cy="218355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23728" y="-36869"/>
            <a:ext cx="11028923" cy="6894869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32" name="TextBox 7"/>
          <p:cNvSpPr txBox="1"/>
          <p:nvPr/>
        </p:nvSpPr>
        <p:spPr>
          <a:xfrm>
            <a:off x="3657599" y="1716254"/>
            <a:ext cx="4028661" cy="6147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vi-VN" altLang="zh-CN" sz="3200" b="1" dirty="0">
                <a:solidFill>
                  <a:srgbClr val="F70202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YÊU CẦU CẦN ĐẠT</a:t>
            </a:r>
            <a:endParaRPr lang="zh-CN" altLang="en-US" sz="3200" b="1" dirty="0">
              <a:solidFill>
                <a:srgbClr val="F70202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" name="TextBox 68"/>
          <p:cNvSpPr txBox="1">
            <a:spLocks/>
          </p:cNvSpPr>
          <p:nvPr/>
        </p:nvSpPr>
        <p:spPr>
          <a:xfrm>
            <a:off x="1346112" y="2489174"/>
            <a:ext cx="8242512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endParaRPr lang="zh-CN" altLang="en-US" sz="146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68"/>
          <p:cNvSpPr txBox="1">
            <a:spLocks/>
          </p:cNvSpPr>
          <p:nvPr/>
        </p:nvSpPr>
        <p:spPr>
          <a:xfrm>
            <a:off x="1584652" y="3548535"/>
            <a:ext cx="8064896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8"/>
          <p:cNvSpPr txBox="1">
            <a:spLocks/>
          </p:cNvSpPr>
          <p:nvPr/>
        </p:nvSpPr>
        <p:spPr>
          <a:xfrm>
            <a:off x="1649759" y="4197085"/>
            <a:ext cx="7509058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9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7"/>
          <p:cNvSpPr>
            <a:spLocks/>
          </p:cNvSpPr>
          <p:nvPr/>
        </p:nvSpPr>
        <p:spPr bwMode="auto">
          <a:xfrm>
            <a:off x="549085" y="5061181"/>
            <a:ext cx="4394787" cy="14530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/>
          <a:p>
            <a:endParaRPr lang="vi-VN" altLang="en-US" sz="21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: Shape 9"/>
          <p:cNvSpPr>
            <a:spLocks/>
          </p:cNvSpPr>
          <p:nvPr/>
        </p:nvSpPr>
        <p:spPr bwMode="auto">
          <a:xfrm>
            <a:off x="623392" y="2948947"/>
            <a:ext cx="4239912" cy="10648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endParaRPr lang="vi-VN" altLang="en-US" sz="21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7"/>
          <p:cNvSpPr>
            <a:spLocks/>
          </p:cNvSpPr>
          <p:nvPr/>
        </p:nvSpPr>
        <p:spPr bwMode="auto">
          <a:xfrm>
            <a:off x="623392" y="1988840"/>
            <a:ext cx="3802219" cy="14530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endParaRPr lang="vi-VN" altLang="en-US" sz="21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: Shape 9"/>
          <p:cNvSpPr>
            <a:spLocks/>
          </p:cNvSpPr>
          <p:nvPr/>
        </p:nvSpPr>
        <p:spPr bwMode="auto">
          <a:xfrm>
            <a:off x="623392" y="4005065"/>
            <a:ext cx="3995301" cy="1752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endParaRPr lang="vi-VN" altLang="en-US" sz="21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r="63995" b="56581"/>
          <a:stretch/>
        </p:blipFill>
        <p:spPr>
          <a:xfrm>
            <a:off x="283033" y="-142734"/>
            <a:ext cx="680719" cy="1233497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623392" y="654189"/>
            <a:ext cx="2207973" cy="53005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en-US" altLang="zh-CN" sz="3200" b="1" dirty="0" err="1">
                <a:solidFill>
                  <a:srgbClr val="F7020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Khám</a:t>
            </a:r>
            <a:r>
              <a:rPr lang="en-US" altLang="zh-CN" sz="3200" b="1" dirty="0">
                <a:solidFill>
                  <a:srgbClr val="F7020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7020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phá</a:t>
            </a:r>
            <a:endParaRPr lang="zh-CN" altLang="en-US" sz="3200" b="1" dirty="0">
              <a:solidFill>
                <a:srgbClr val="F70202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53" y="667566"/>
            <a:ext cx="3258518" cy="213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84" y="2947507"/>
            <a:ext cx="2870826" cy="2074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7" y="2972253"/>
            <a:ext cx="2538672" cy="1965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5" y="1450629"/>
            <a:ext cx="1846477" cy="1379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84" y="747078"/>
            <a:ext cx="2870826" cy="2089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42" y="2987264"/>
            <a:ext cx="2788824" cy="195775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7C2EFF-C5DC-4AF1-815E-82F9548A1A95}"/>
              </a:ext>
            </a:extLst>
          </p:cNvPr>
          <p:cNvSpPr txBox="1">
            <a:spLocks/>
          </p:cNvSpPr>
          <p:nvPr/>
        </p:nvSpPr>
        <p:spPr>
          <a:xfrm>
            <a:off x="839996" y="5018030"/>
            <a:ext cx="11155679" cy="18996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459417"/>
      </p:ext>
    </p:extLst>
  </p:cSld>
  <p:clrMapOvr>
    <a:masterClrMapping/>
  </p:clrMapOvr>
  <p:transition spd="slow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ỉ Rừng Cú Nền động Vật Thực Vật, Nền động Vật, Lá Cây, Trong Rừng Hình  nền Vector để tải xuống miễn phí">
            <a:extLst>
              <a:ext uri="{FF2B5EF4-FFF2-40B4-BE49-F238E27FC236}">
                <a16:creationId xmlns:a16="http://schemas.microsoft.com/office/drawing/2014/main" id="{1D0558CE-6EF6-4FCB-A229-FD791406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A25014-80EC-43B6-B504-D44D8D394BE4}"/>
              </a:ext>
            </a:extLst>
          </p:cNvPr>
          <p:cNvSpPr/>
          <p:nvPr/>
        </p:nvSpPr>
        <p:spPr>
          <a:xfrm>
            <a:off x="5112913" y="493173"/>
            <a:ext cx="2215165" cy="783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A7DCC-D09A-4CB6-AD3D-33D0F5EFD10F}"/>
              </a:ext>
            </a:extLst>
          </p:cNvPr>
          <p:cNvSpPr/>
          <p:nvPr/>
        </p:nvSpPr>
        <p:spPr>
          <a:xfrm>
            <a:off x="2208726" y="1502231"/>
            <a:ext cx="8463628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2800" spc="1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spc="1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2620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81080" y="90153"/>
            <a:ext cx="6407057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KIẾN TẠO KIẾN THỨC- KĨ NĂNG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AD32FA6-2F1B-443A-B119-40D53610D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757646"/>
            <a:ext cx="10920549" cy="5878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62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0438">
        <p:circle/>
      </p:transition>
    </mc:Choice>
    <mc:Fallback>
      <p:transition spd="slow" advTm="100438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7154" y="156754"/>
            <a:ext cx="7367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36" y="1021394"/>
            <a:ext cx="3317965" cy="234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28" y="1054152"/>
            <a:ext cx="2975201" cy="2155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89" y="3806797"/>
            <a:ext cx="3906513" cy="273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" y="797591"/>
            <a:ext cx="3548846" cy="2465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8" y="3494055"/>
            <a:ext cx="6569493" cy="30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053">
        <p:circle/>
      </p:transition>
    </mc:Choice>
    <mc:Fallback xmlns="">
      <p:transition spd="slow" advTm="18053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713" y="-1423783"/>
            <a:ext cx="12528713" cy="884342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432" flipH="1">
            <a:off x="155491" y="4792868"/>
            <a:ext cx="1755792" cy="1940261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179575" y="2475652"/>
            <a:ext cx="8160907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15975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defTabSz="815975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defTabSz="815975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defTabSz="815975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defTabSz="815975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defTabSz="815975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defTabSz="815975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defTabSz="815975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defTabSz="815975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457189" indent="-457189">
              <a:spcBef>
                <a:spcPct val="50000"/>
              </a:spcBef>
              <a:buFont typeface="Arial" charset="0"/>
              <a:buChar char="•"/>
            </a:pPr>
            <a:r>
              <a:rPr lang="vi-VN" altLang="zh-CN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nặn con vật :</a:t>
            </a:r>
          </a:p>
          <a:p>
            <a:pPr marL="457189" indent="-457189">
              <a:spcBef>
                <a:spcPct val="50000"/>
              </a:spcBef>
              <a:buFont typeface="Arial" charset="0"/>
              <a:buChar char="•"/>
            </a:pPr>
            <a:r>
              <a:rPr lang="vi-VN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1: Nặn từng bộ phận rồi ghép dính.</a:t>
            </a:r>
          </a:p>
          <a:p>
            <a:pPr marL="457189" indent="-457189">
              <a:spcBef>
                <a:spcPct val="50000"/>
              </a:spcBef>
              <a:buFont typeface="Arial" charset="0"/>
              <a:buChar char="•"/>
            </a:pPr>
            <a:r>
              <a:rPr lang="vi-VN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2 : Từ một thỏi đất nặn vê , vuốt tạo thành hình khối chính của con vật, rồi nặn thêm các chi tiết phụ.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1851" y="1"/>
            <a:ext cx="32643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3287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76" y="2365060"/>
            <a:ext cx="2032544" cy="392369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14121" y="1463040"/>
            <a:ext cx="7056006" cy="3801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EMM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563891" y="482690"/>
            <a:ext cx="5250972" cy="96670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en-US" altLang="zh-CN" sz="2667" b="1" dirty="0">
                <a:solidFill>
                  <a:srgbClr val="FD8C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. </a:t>
            </a:r>
            <a:r>
              <a:rPr lang="en-US" altLang="zh-C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40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4" r="24760" b="56581"/>
          <a:stretch/>
        </p:blipFill>
        <p:spPr>
          <a:xfrm rot="317745">
            <a:off x="367368" y="540438"/>
            <a:ext cx="507795" cy="880177"/>
          </a:xfrm>
          <a:prstGeom prst="rect">
            <a:avLst/>
          </a:prstGeom>
        </p:spPr>
      </p:pic>
      <p:sp>
        <p:nvSpPr>
          <p:cNvPr id="18" name="Content Placeholder 3"/>
          <p:cNvSpPr txBox="1">
            <a:spLocks/>
          </p:cNvSpPr>
          <p:nvPr/>
        </p:nvSpPr>
        <p:spPr>
          <a:xfrm>
            <a:off x="2211975" y="3213200"/>
            <a:ext cx="9158389" cy="1815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9630CC5-FF9E-4C79-9E2C-D9768D35BDA2}"/>
              </a:ext>
            </a:extLst>
          </p:cNvPr>
          <p:cNvSpPr txBox="1"/>
          <p:nvPr/>
        </p:nvSpPr>
        <p:spPr>
          <a:xfrm>
            <a:off x="828709" y="482321"/>
            <a:ext cx="5439572" cy="96670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vi-VN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Luyện</a:t>
            </a:r>
            <a:r>
              <a:rPr lang="vi-VN" altLang="zh-CN" sz="3733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vi-VN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tập</a:t>
            </a:r>
            <a:r>
              <a:rPr lang="vi-VN" altLang="zh-CN" sz="3733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– </a:t>
            </a:r>
            <a:r>
              <a:rPr lang="vi-VN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Sáng</a:t>
            </a:r>
            <a:r>
              <a:rPr lang="vi-VN" altLang="zh-CN" sz="3733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vi-VN" altLang="zh-CN" sz="3733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tạo</a:t>
            </a:r>
            <a:endParaRPr lang="vi-VN" altLang="zh-CN" sz="3733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232762"/>
      </p:ext>
    </p:extLst>
  </p:cSld>
  <p:clrMapOvr>
    <a:masterClrMapping/>
  </p:clrMapOvr>
  <p:transition spd="slow" advTm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8|0.8|7.7|3.6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5 - CD2 -MT 4- TIẾT 5 ( Hiền Gia Quất )</Template>
  <TotalTime>68</TotalTime>
  <Words>378</Words>
  <Application>Microsoft Office PowerPoint</Application>
  <PresentationFormat>Màn hình rộng</PresentationFormat>
  <Paragraphs>41</Paragraphs>
  <Slides>13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Microsoft YaHei UI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DẶN DÒ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 : CHÚNG EM VỚI  THẾ GIỚI ĐỘNG VẬT ( TIẾT 3)</dc:title>
  <dc:creator>Admin</dc:creator>
  <cp:lastModifiedBy>Huyen Truong</cp:lastModifiedBy>
  <cp:revision>28</cp:revision>
  <dcterms:created xsi:type="dcterms:W3CDTF">2021-09-25T06:29:54Z</dcterms:created>
  <dcterms:modified xsi:type="dcterms:W3CDTF">2021-09-27T11:17:10Z</dcterms:modified>
</cp:coreProperties>
</file>