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82" r:id="rId4"/>
    <p:sldMasterId id="2147483694" r:id="rId5"/>
    <p:sldMasterId id="2147483706" r:id="rId6"/>
    <p:sldMasterId id="2147483718" r:id="rId7"/>
  </p:sldMasterIdLst>
  <p:notesMasterIdLst>
    <p:notesMasterId r:id="rId23"/>
  </p:notesMasterIdLst>
  <p:sldIdLst>
    <p:sldId id="311" r:id="rId8"/>
    <p:sldId id="258" r:id="rId9"/>
    <p:sldId id="326" r:id="rId10"/>
    <p:sldId id="264" r:id="rId11"/>
    <p:sldId id="256" r:id="rId12"/>
    <p:sldId id="257" r:id="rId13"/>
    <p:sldId id="280" r:id="rId14"/>
    <p:sldId id="314" r:id="rId15"/>
    <p:sldId id="428" r:id="rId16"/>
    <p:sldId id="421" r:id="rId17"/>
    <p:sldId id="479" r:id="rId18"/>
    <p:sldId id="436" r:id="rId19"/>
    <p:sldId id="437" r:id="rId20"/>
    <p:sldId id="442" r:id="rId21"/>
    <p:sldId id="467" r:id="rId22"/>
  </p:sldIdLst>
  <p:sldSz cx="12188825" cy="6858000"/>
  <p:notesSz cx="6858000" cy="9144000"/>
  <p:custDataLst>
    <p:tags r:id="rId24"/>
  </p:custDataLst>
  <p:defaultTextStyle>
    <a:defPPr>
      <a:defRPr lang="vi-V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64" y="64"/>
      </p:cViewPr>
      <p:guideLst>
        <p:guide orient="horz" pos="215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5611C-4F18-4559-B797-AF17E53712FF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0EC43-BBDE-4173-AC42-4BCBDB07B1A5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sò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EC43-BBDE-4173-AC42-4BCBDB07B1A5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004" y="365400"/>
            <a:ext cx="707949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5403" y="6465869"/>
            <a:ext cx="1261844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5337" y="6465869"/>
            <a:ext cx="150870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88728" y="6578476"/>
            <a:ext cx="46089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78202" y="6542476"/>
            <a:ext cx="25363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t>2023/10/12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8932" y="139287"/>
            <a:ext cx="540911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49998" y="593175"/>
            <a:ext cx="587642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noAutofit/>
          </a:bodyPr>
          <a:lstStyle/>
          <a:p>
            <a:pPr defTabSz="914400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4F7B-BB57-410A-8F77-7A1F14C11A5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04C7-6B70-45CE-8A8C-0902189660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18C8-CA66-48F8-A20C-D000529341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6625-21A5-44E8-B048-08E4580C8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71B3-1BCE-4533-97D1-FBCE8F4BBF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666" y="103189"/>
            <a:ext cx="2746718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397" y="103189"/>
            <a:ext cx="803912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1EB7-ADBA-4DBD-9E92-D1DF396192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02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03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04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>
            <a:fillRect/>
          </a:stretch>
        </p:blipFill>
        <p:spPr>
          <a:xfrm>
            <a:off x="9569931" y="19595"/>
            <a:ext cx="549124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>
            <a:fillRect/>
          </a:stretch>
        </p:blipFill>
        <p:spPr>
          <a:xfrm flipH="1">
            <a:off x="-1" y="4869161"/>
            <a:ext cx="2267510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08" y="-16804"/>
            <a:ext cx="2591613" cy="1484474"/>
          </a:xfrm>
          <a:prstGeom prst="rect">
            <a:avLst/>
          </a:prstGeom>
        </p:spPr>
      </p:pic>
      <p:sp>
        <p:nvSpPr>
          <p:cNvPr id="10" name="矩形 69"/>
          <p:cNvSpPr>
            <a:spLocks noChangeArrowheads="1"/>
          </p:cNvSpPr>
          <p:nvPr userDrawn="1"/>
        </p:nvSpPr>
        <p:spPr bwMode="auto">
          <a:xfrm>
            <a:off x="911188" y="836712"/>
            <a:ext cx="2447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52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52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14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76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76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1" y="0"/>
            <a:ext cx="11738093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926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3632" y="596900"/>
            <a:ext cx="825496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6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069" y="4279900"/>
            <a:ext cx="8193599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441" y="6248400"/>
            <a:ext cx="2844059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AEC09-D5E0-48E3-B908-C6DC4AD41B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65" indent="0" algn="ctr">
              <a:buNone/>
              <a:defRPr sz="2665"/>
            </a:lvl2pPr>
            <a:lvl3pPr marL="1217930" indent="0" algn="ctr">
              <a:buNone/>
              <a:defRPr sz="2400"/>
            </a:lvl3pPr>
            <a:lvl4pPr marL="1826895" indent="0" algn="ctr">
              <a:buNone/>
              <a:defRPr sz="2135"/>
            </a:lvl4pPr>
            <a:lvl5pPr marL="2436495" indent="0" algn="ctr">
              <a:buNone/>
              <a:defRPr sz="2135"/>
            </a:lvl5pPr>
            <a:lvl6pPr marL="3045460" indent="0" algn="ctr">
              <a:buNone/>
              <a:defRPr sz="2135"/>
            </a:lvl6pPr>
            <a:lvl7pPr marL="3654425" indent="0" algn="ctr">
              <a:buNone/>
              <a:defRPr sz="2135"/>
            </a:lvl7pPr>
            <a:lvl8pPr marL="4263390" indent="0" algn="ctr">
              <a:buNone/>
              <a:defRPr sz="2135"/>
            </a:lvl8pPr>
            <a:lvl9pPr marL="4872355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442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339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235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44C8-A3F0-4736-9F11-D4DA54AEC2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6495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3390" indent="0">
              <a:buNone/>
              <a:defRPr sz="2665"/>
            </a:lvl8pPr>
            <a:lvl9pPr marL="4872355" indent="0">
              <a:buNone/>
              <a:defRPr sz="26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84A5-0467-4D7B-A5ED-4DDF9300189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5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5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2AD6-AAC5-47C3-8D2D-6C3343A768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B4D8-8C5D-4E05-A0E1-4A617FD4CC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9" y="-38498"/>
            <a:ext cx="12204925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" y="5357167"/>
            <a:ext cx="12188825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0" y="5276910"/>
            <a:ext cx="12188825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6822" y="231790"/>
            <a:ext cx="717325" cy="6364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23" y="-10485"/>
            <a:ext cx="3221618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" y="489195"/>
            <a:ext cx="12159726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10581" y="1"/>
            <a:ext cx="3777267" cy="6856413"/>
            <a:chOff x="-5" y="0"/>
            <a:chExt cx="1785" cy="4319"/>
          </a:xfrm>
        </p:grpSpPr>
        <p:sp>
          <p:nvSpPr>
            <p:cNvPr id="1032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3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2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3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4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5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3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4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5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6" name="Freeform 14"/>
              <p:cNvSpPr/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grpSp>
            <p:nvGrpSpPr>
              <p:cNvPr id="1067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69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70" name="Freeform 18"/>
                <p:cNvSpPr/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0" name="Freeform 2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1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7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7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8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8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4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5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9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0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1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2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3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4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5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6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7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8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9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0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1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2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823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397" y="103188"/>
            <a:ext cx="10988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3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8400"/>
            <a:ext cx="385979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1421A97-9E95-4465-B6BB-E8BB0992C6A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2499554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217930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793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76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2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15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3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3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1.png"/><Relationship Id="rId7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1.png"/><Relationship Id="rId7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7.wdp"/><Relationship Id="rId3" Type="http://schemas.openxmlformats.org/officeDocument/2006/relationships/audio" Target="../media/media2.mp3"/><Relationship Id="rId7" Type="http://schemas.openxmlformats.org/officeDocument/2006/relationships/image" Target="../media/image37.png"/><Relationship Id="rId12" Type="http://schemas.openxmlformats.org/officeDocument/2006/relationships/image" Target="../media/image34.jpe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6.jpeg"/><Relationship Id="rId10" Type="http://schemas.microsoft.com/office/2007/relationships/hdphoto" Target="../media/hdphoto9.wdp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38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slide" Target="slide10.xml"/><Relationship Id="rId26" Type="http://schemas.openxmlformats.org/officeDocument/2006/relationships/slide" Target="slide7.xml"/><Relationship Id="rId3" Type="http://schemas.openxmlformats.org/officeDocument/2006/relationships/image" Target="../media/image40.png"/><Relationship Id="rId21" Type="http://schemas.openxmlformats.org/officeDocument/2006/relationships/slide" Target="slide8.xml"/><Relationship Id="rId7" Type="http://schemas.microsoft.com/office/2007/relationships/hdphoto" Target="../media/hdphoto11.wdp"/><Relationship Id="rId12" Type="http://schemas.openxmlformats.org/officeDocument/2006/relationships/slide" Target="slide2.xml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33" Type="http://schemas.openxmlformats.org/officeDocument/2006/relationships/image" Target="../media/image58.png"/><Relationship Id="rId2" Type="http://schemas.openxmlformats.org/officeDocument/2006/relationships/image" Target="../media/image39.jpeg"/><Relationship Id="rId16" Type="http://schemas.openxmlformats.org/officeDocument/2006/relationships/slide" Target="slide9.xml"/><Relationship Id="rId20" Type="http://schemas.openxmlformats.org/officeDocument/2006/relationships/image" Target="../media/image50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24" Type="http://schemas.microsoft.com/office/2007/relationships/hdphoto" Target="../media/hdphoto13.wdp"/><Relationship Id="rId32" Type="http://schemas.openxmlformats.org/officeDocument/2006/relationships/image" Target="../media/image57.png"/><Relationship Id="rId5" Type="http://schemas.microsoft.com/office/2007/relationships/hdphoto" Target="../media/hdphoto10.wdp"/><Relationship Id="rId15" Type="http://schemas.openxmlformats.org/officeDocument/2006/relationships/image" Target="../media/image47.png"/><Relationship Id="rId23" Type="http://schemas.openxmlformats.org/officeDocument/2006/relationships/image" Target="../media/image52.png"/><Relationship Id="rId28" Type="http://schemas.microsoft.com/office/2007/relationships/hdphoto" Target="../media/hdphoto14.wdp"/><Relationship Id="rId10" Type="http://schemas.openxmlformats.org/officeDocument/2006/relationships/slide" Target="slide1.xml"/><Relationship Id="rId19" Type="http://schemas.openxmlformats.org/officeDocument/2006/relationships/image" Target="../media/image49.png"/><Relationship Id="rId31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microsoft.com/office/2007/relationships/hdphoto" Target="../media/hdphoto12.wdp"/><Relationship Id="rId14" Type="http://schemas.openxmlformats.org/officeDocument/2006/relationships/image" Target="../media/image46.png"/><Relationship Id="rId22" Type="http://schemas.openxmlformats.org/officeDocument/2006/relationships/image" Target="../media/image51.png"/><Relationship Id="rId27" Type="http://schemas.openxmlformats.org/officeDocument/2006/relationships/image" Target="../media/image54.png"/><Relationship Id="rId30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1.png"/><Relationship Id="rId7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04" y="6061"/>
            <a:ext cx="12120417" cy="6845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2" y="-381000"/>
            <a:ext cx="11566774" cy="11523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32" y="354709"/>
            <a:ext cx="2232950" cy="74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6678" y="302989"/>
            <a:ext cx="2501731" cy="11647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746293" y="3329908"/>
            <a:ext cx="9257665" cy="1659255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11282" y="5486067"/>
            <a:ext cx="6134418" cy="990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MĨ THUẬT</a:t>
            </a:r>
          </a:p>
        </p:txBody>
      </p:sp>
      <p:pic>
        <p:nvPicPr>
          <p:cNvPr id="4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B55863D-94F3-4BA6-8D71-A3A9EDCEA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0437" y="6172200"/>
            <a:ext cx="487362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29D93-9771-4EC1-A704-611740064140}"/>
              </a:ext>
            </a:extLst>
          </p:cNvPr>
          <p:cNvSpPr txBox="1"/>
          <p:nvPr/>
        </p:nvSpPr>
        <p:spPr>
          <a:xfrm>
            <a:off x="3174725" y="198478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PHÒNG GIÁO DỤC VÀ ĐÀO TẠO QUẬN LONG BIÊN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9924">
        <p15:prstTrans prst="airplane"/>
      </p:transition>
    </mc:Choice>
    <mc:Fallback xmlns="">
      <p:transition advTm="9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95004" y="1371600"/>
            <a:ext cx="11398815" cy="403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E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có những con vật nào được vẽ từ bài học trước?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Các con vật đó có hình dáng, màu sắc thế nào?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655">
        <p15:prstTrans prst="pageCurlDouble"/>
      </p:transition>
    </mc:Choice>
    <mc:Fallback xmlns="">
      <p:transition spd="slow" advTm="1865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45E1B-5D85-4AE6-A11F-53C39BBD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2" y="609600"/>
            <a:ext cx="5253037" cy="525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FB2D0C-B522-40DD-990B-F91223389397}"/>
              </a:ext>
            </a:extLst>
          </p:cNvPr>
          <p:cNvSpPr/>
          <p:nvPr/>
        </p:nvSpPr>
        <p:spPr>
          <a:xfrm>
            <a:off x="7085012" y="1219200"/>
            <a:ext cx="4267200" cy="2438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54E880DE-D1CE-482A-A605-446C44D1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212" y="7543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629">
        <p15:prstTrans prst="peelOff"/>
      </p:transition>
    </mc:Choice>
    <mc:Fallback xmlns="">
      <p:transition spd="slow" advTm="35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32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Cách tạo bức tranh với hình có sẵn.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769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7212" y="5498222"/>
            <a:ext cx="883767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955468"/>
            <a:ext cx="6553200" cy="43785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8802">
        <p:pull/>
      </p:transition>
    </mc:Choice>
    <mc:Fallback xmlns="">
      <p:transition spd="slow" advTm="2880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3065" y="5019207"/>
            <a:ext cx="7526419" cy="1451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tran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9" r="4365" b="53616"/>
          <a:stretch>
            <a:fillRect/>
          </a:stretch>
        </p:blipFill>
        <p:spPr>
          <a:xfrm>
            <a:off x="2513012" y="-457200"/>
            <a:ext cx="6706190" cy="51524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1798">
        <p:cover dir="d"/>
      </p:transition>
    </mc:Choice>
    <mc:Fallback xmlns="">
      <p:transition spd="slow" advTm="31798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847" y="609283"/>
            <a:ext cx="10033866" cy="3935412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Luyện tập - Sáng tạo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737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878" y="5074175"/>
            <a:ext cx="12277703" cy="295515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567" y="6857107"/>
            <a:ext cx="13382314" cy="12755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-353167" y="2527300"/>
            <a:ext cx="3542151" cy="1450938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形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464" y="5559714"/>
            <a:ext cx="1814167" cy="108404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084" y="893"/>
            <a:ext cx="14566909" cy="1409524"/>
          </a:xfrm>
          <a:prstGeom prst="rect">
            <a:avLst/>
          </a:prstGeom>
          <a:effectLst/>
        </p:spPr>
      </p:pic>
      <p:sp>
        <p:nvSpPr>
          <p:cNvPr id="82" name="Freeform 34"/>
          <p:cNvSpPr>
            <a:spLocks noEditPoints="1"/>
          </p:cNvSpPr>
          <p:nvPr/>
        </p:nvSpPr>
        <p:spPr bwMode="auto">
          <a:xfrm>
            <a:off x="10971364" y="5506104"/>
            <a:ext cx="703069" cy="367618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5624" y="6135650"/>
            <a:ext cx="707664" cy="372213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2725" y="5620985"/>
            <a:ext cx="703069" cy="367618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Freeform 38"/>
          <p:cNvSpPr>
            <a:spLocks noEditPoints="1"/>
          </p:cNvSpPr>
          <p:nvPr/>
        </p:nvSpPr>
        <p:spPr bwMode="auto">
          <a:xfrm>
            <a:off x="9891486" y="6006983"/>
            <a:ext cx="560617" cy="30788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89927" y="5717485"/>
            <a:ext cx="565212" cy="289499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6550" y="1536571"/>
            <a:ext cx="3157180" cy="3766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8887" y="1655612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 ĐỀ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ĐẠI DƯƠNG MÊNH MÔNG</a:t>
            </a:r>
          </a:p>
        </p:txBody>
      </p:sp>
    </p:spTree>
    <p:custDataLst>
      <p:tags r:id="rId1"/>
    </p:custDataLst>
  </p:cSld>
  <p:clrMapOvr>
    <a:masterClrMapping/>
  </p:clrMapOvr>
  <p:transition advTm="80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1304137" y="674140"/>
            <a:ext cx="2438584" cy="2875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2125614" y="1925801"/>
            <a:ext cx="6527260" cy="3986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525569" y="2910967"/>
            <a:ext cx="11398240" cy="58321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-1" y="3083126"/>
            <a:ext cx="12188825" cy="37739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877360" y="477239"/>
            <a:ext cx="8167913" cy="57441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27094" y="3276917"/>
            <a:ext cx="5135950" cy="230568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02"/>
    </mc:Choice>
    <mc:Fallback xmlns="">
      <p:transition advTm="1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4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08113"/>
            <a:ext cx="12188825" cy="10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65" y="94452"/>
            <a:ext cx="7211721" cy="26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8417" y="344419"/>
            <a:ext cx="4224233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1" y="5999779"/>
            <a:ext cx="1425826" cy="78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1"/>
    </mc:Choice>
    <mc:Fallback xmlns="">
      <p:transition spd="slow" advTm="2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5" y="4726280"/>
            <a:ext cx="1546100" cy="12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5918" y="3868761"/>
            <a:ext cx="2808187" cy="2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20" y="-2563839"/>
            <a:ext cx="7757679" cy="118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16" y="343234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53071" y="1260942"/>
            <a:ext cx="6425539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Tiết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trước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chúng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ta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955" y="5054177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0"/>
    </mc:Choice>
    <mc:Fallback xmlns="">
      <p:transition spd="slow" advTm="3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8" y="19938"/>
            <a:ext cx="12195553" cy="68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02" y="5219234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73" y="2463108"/>
            <a:ext cx="7067171" cy="46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66" y="3797206"/>
            <a:ext cx="3309605" cy="23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75" y="-3579574"/>
            <a:ext cx="8329032" cy="135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64" y="77073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327255" y="563704"/>
            <a:ext cx="6280103" cy="181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về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hình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đặc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điểm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một con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đại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mà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yêu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thích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2" name="Somewhere-July_3u7nv">
            <a:hlinkClick r:id="" action="ppaction://media"/>
            <a:extLst>
              <a:ext uri="{FF2B5EF4-FFF2-40B4-BE49-F238E27FC236}">
                <a16:creationId xmlns:a16="http://schemas.microsoft.com/office/drawing/2014/main" id="{381A9A4E-E81F-4784-937E-BB32E0177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382" y="5212876"/>
            <a:ext cx="487362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6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72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17465"/>
          <a:stretch>
            <a:fillRect/>
          </a:stretch>
        </p:blipFill>
        <p:spPr>
          <a:xfrm>
            <a:off x="3941759" y="-312242"/>
            <a:ext cx="3358777" cy="3084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158" y="2246932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latin typeface="iCiel Cadena" panose="02000503000000020004" charset="0"/>
              </a:rPr>
              <a:t>ĐẠI DƯƠNG TRONG MẮT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902" y="2691457"/>
            <a:ext cx="2345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2"/>
    </mc:Choice>
    <mc:Fallback xmlns="">
      <p:transition spd="slow" advTm="1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522412" y="152400"/>
            <a:ext cx="9144000" cy="1676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163" name="WordArt 11"/>
          <p:cNvSpPr>
            <a:spLocks noChangeArrowheads="1" noChangeShapeType="1" noTextEdit="1"/>
          </p:cNvSpPr>
          <p:nvPr/>
        </p:nvSpPr>
        <p:spPr bwMode="auto">
          <a:xfrm>
            <a:off x="2970212" y="152400"/>
            <a:ext cx="64008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6666"/>
                  </a:solidFill>
                  <a:rou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 DÙNG HỌC TẬP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006666"/>
                </a:solidFill>
                <a:round/>
              </a:ln>
              <a:solidFill>
                <a:srgbClr val="FFFF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.VnCooperH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54" y="2057400"/>
            <a:ext cx="8834257" cy="4736868"/>
          </a:xfrm>
          <a:prstGeom prst="rect">
            <a:avLst/>
          </a:prstGeom>
        </p:spPr>
      </p:pic>
    </p:spTree>
  </p:cSld>
  <p:clrMapOvr>
    <a:masterClrMapping/>
  </p:clrMapOvr>
  <p:transition spd="slow" advTm="18307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Khám phá hình các con vật dưới đại dương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240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31&quot;&gt;&lt;object type=&quot;3&quot; unique_id=&quot;468474&quot;&gt;&lt;property id=&quot;20148&quot; value=&quot;5&quot;/&gt;&lt;property id=&quot;20300&quot; value=&quot;Slide 32&quot;/&gt;&lt;property id=&quot;20307&quot; value=&quot;306&quot;/&gt;&lt;/object&gt;&lt;object type=&quot;3&quot; unique_id=&quot;493868&quot;&gt;&lt;property id=&quot;20148&quot; value=&quot;5&quot;/&gt;&lt;property id=&quot;20300&quot; value=&quot;Slide 31&quot;/&gt;&lt;property id=&quot;20307&quot; value=&quot;349&quot;/&gt;&lt;/object&gt;&lt;object type=&quot;3&quot; unique_id=&quot;515583&quot;&gt;&lt;property id=&quot;20148&quot; value=&quot;5&quot;/&gt;&lt;property id=&quot;20300&quot; value=&quot;Slide 3&quot;/&gt;&lt;property id=&quot;20307&quot; value=&quot;357&quot;/&gt;&lt;/object&gt;&lt;object type=&quot;3&quot; unique_id=&quot;515585&quot;&gt;&lt;property id=&quot;20148&quot; value=&quot;5&quot;/&gt;&lt;property id=&quot;20300&quot; value=&quot;Slide 11&quot;/&gt;&lt;property id=&quot;20307&quot; value=&quot;359&quot;/&gt;&lt;/object&gt;&lt;object type=&quot;3&quot; unique_id=&quot;515586&quot;&gt;&lt;property id=&quot;20148&quot; value=&quot;5&quot;/&gt;&lt;property id=&quot;20300&quot; value=&quot;Slide 12&quot;/&gt;&lt;property id=&quot;20307&quot; value=&quot;360&quot;/&gt;&lt;/object&gt;&lt;object type=&quot;3&quot; unique_id=&quot;515817&quot;&gt;&lt;property id=&quot;20148&quot; value=&quot;5&quot;/&gt;&lt;property id=&quot;20300&quot; value=&quot;Slide 13&quot;/&gt;&lt;property id=&quot;20307&quot; value=&quot;374&quot;/&gt;&lt;/object&gt;&lt;object type=&quot;3&quot; unique_id=&quot;515818&quot;&gt;&lt;property id=&quot;20148&quot; value=&quot;5&quot;/&gt;&lt;property id=&quot;20300&quot; value=&quot;Slide 14&quot;/&gt;&lt;property id=&quot;20307&quot; value=&quot;375&quot;/&gt;&lt;/object&gt;&lt;object type=&quot;3&quot; unique_id=&quot;516073&quot;&gt;&lt;property id=&quot;20148&quot; value=&quot;5&quot;/&gt;&lt;property id=&quot;20300&quot; value=&quot;Slide 15&quot;/&gt;&lt;property id=&quot;20307&quot; value=&quot;376&quot;/&gt;&lt;/object&gt;&lt;object type=&quot;3&quot; unique_id=&quot;516074&quot;&gt;&lt;property id=&quot;20148&quot; value=&quot;5&quot;/&gt;&lt;property id=&quot;20300&quot; value=&quot;Slide 16&quot;/&gt;&lt;property id=&quot;20307&quot; value=&quot;377&quot;/&gt;&lt;/object&gt;&lt;object type=&quot;3&quot; unique_id=&quot;516075&quot;&gt;&lt;property id=&quot;20148&quot; value=&quot;5&quot;/&gt;&lt;property id=&quot;20300&quot; value=&quot;Slide 17&quot;/&gt;&lt;property id=&quot;20307&quot; value=&quot;378&quot;/&gt;&lt;/object&gt;&lt;object type=&quot;3&quot; unique_id=&quot;516076&quot;&gt;&lt;property id=&quot;20148&quot; value=&quot;5&quot;/&gt;&lt;property id=&quot;20300&quot; value=&quot;Slide 18&quot;/&gt;&lt;property id=&quot;20307&quot; value=&quot;379&quot;/&gt;&lt;/object&gt;&lt;object type=&quot;3&quot; unique_id=&quot;516303&quot;&gt;&lt;property id=&quot;20148&quot; value=&quot;5&quot;/&gt;&lt;property id=&quot;20300&quot; value=&quot;Slide 21&quot;/&gt;&lt;property id=&quot;20307&quot; value=&quot;380&quot;/&gt;&lt;/object&gt;&lt;object type=&quot;3&quot; unique_id=&quot;516304&quot;&gt;&lt;property id=&quot;20148&quot; value=&quot;5&quot;/&gt;&lt;property id=&quot;20300&quot; value=&quot;Slide 23&quot;/&gt;&lt;property id=&quot;20307&quot; value=&quot;381&quot;/&gt;&lt;/object&gt;&lt;object type=&quot;3&quot; unique_id=&quot;516305&quot;&gt;&lt;property id=&quot;20148&quot; value=&quot;5&quot;/&gt;&lt;property id=&quot;20300&quot; value=&quot;Slide 24&quot;/&gt;&lt;property id=&quot;20307&quot; value=&quot;382&quot;/&gt;&lt;/object&gt;&lt;object type=&quot;3&quot; unique_id=&quot;516579&quot;&gt;&lt;property id=&quot;20148&quot; value=&quot;5&quot;/&gt;&lt;property id=&quot;20300&quot; value=&quot;Slide 22&quot;/&gt;&lt;property id=&quot;20307&quot; value=&quot;383&quot;/&gt;&lt;/object&gt;&lt;object type=&quot;3&quot; unique_id=&quot;516580&quot;&gt;&lt;property id=&quot;20148&quot; value=&quot;5&quot;/&gt;&lt;property id=&quot;20300&quot; value=&quot;Slide 25&quot;/&gt;&lt;property id=&quot;20307&quot; value=&quot;385&quot;/&gt;&lt;/object&gt;&lt;object type=&quot;3&quot; unique_id=&quot;516581&quot;&gt;&lt;property id=&quot;20148&quot; value=&quot;5&quot;/&gt;&lt;property id=&quot;20300&quot; value=&quot;Slide 29&quot;/&gt;&lt;property id=&quot;20307&quot; value=&quot;386&quot;/&gt;&lt;/object&gt;&lt;object type=&quot;3&quot; unique_id=&quot;516582&quot;&gt;&lt;property id=&quot;20148&quot; value=&quot;5&quot;/&gt;&lt;property id=&quot;20300&quot; value=&quot;Slide 30&quot;/&gt;&lt;property id=&quot;20307&quot; value=&quot;384&quot;/&gt;&lt;/object&gt;&lt;object type=&quot;3&quot; unique_id=&quot;516802&quot;&gt;&lt;property id=&quot;20148&quot; value=&quot;5&quot;/&gt;&lt;property id=&quot;20300&quot; value=&quot;Slide 1&quot;/&gt;&lt;property id=&quot;20307&quot; value=&quot;387&quot;/&gt;&lt;/object&gt;&lt;object type=&quot;3&quot; unique_id=&quot;516803&quot;&gt;&lt;property id=&quot;20148&quot; value=&quot;5&quot;/&gt;&lt;property id=&quot;20300&quot; value=&quot;Slide 2&quot;/&gt;&lt;property id=&quot;20307&quot; value=&quot;388&quot;/&gt;&lt;/object&gt;&lt;object type=&quot;3&quot; unique_id=&quot;517580&quot;&gt;&lt;property id=&quot;20148&quot; value=&quot;5&quot;/&gt;&lt;property id=&quot;20300&quot; value=&quot;Slide 4&quot;/&gt;&lt;property id=&quot;20307&quot; value=&quot;396&quot;/&gt;&lt;/object&gt;&lt;object type=&quot;3&quot; unique_id=&quot;517581&quot;&gt;&lt;property id=&quot;20148&quot; value=&quot;5&quot;/&gt;&lt;property id=&quot;20300&quot; value=&quot;Slide 5 - &amp;quot;TRÒ CHƠI: TRỒNG CÂY XANH&amp;quot;&quot;/&gt;&lt;property id=&quot;20307&quot; value=&quot;389&quot;/&gt;&lt;/object&gt;&lt;object type=&quot;3&quot; unique_id=&quot;517582&quot;&gt;&lt;property id=&quot;20148&quot; value=&quot;5&quot;/&gt;&lt;property id=&quot;20300&quot; value=&quot;Slide 6&quot;/&gt;&lt;property id=&quot;20307&quot; value=&quot;390&quot;/&gt;&lt;/object&gt;&lt;object type=&quot;3&quot; unique_id=&quot;517583&quot;&gt;&lt;property id=&quot;20148&quot; value=&quot;5&quot;/&gt;&lt;property id=&quot;20300&quot; value=&quot;Slide 7&quot;/&gt;&lt;property id=&quot;20307&quot; value=&quot;391&quot;/&gt;&lt;/object&gt;&lt;object type=&quot;3&quot; unique_id=&quot;517977&quot;&gt;&lt;property id=&quot;20148&quot; value=&quot;5&quot;/&gt;&lt;property id=&quot;20300&quot; value=&quot;Slide 8&quot;/&gt;&lt;property id=&quot;20307&quot; value=&quot;402&quot;/&gt;&lt;/object&gt;&lt;object type=&quot;3&quot; unique_id=&quot;517978&quot;&gt;&lt;property id=&quot;20148&quot; value=&quot;5&quot;/&gt;&lt;property id=&quot;20300&quot; value=&quot;Slide 9&quot;/&gt;&lt;property id=&quot;20307&quot; value=&quot;400&quot;/&gt;&lt;/object&gt;&lt;object type=&quot;3&quot; unique_id=&quot;517979&quot;&gt;&lt;property id=&quot;20148&quot; value=&quot;5&quot;/&gt;&lt;property id=&quot;20300&quot; value=&quot;Slide 10&quot;/&gt;&lt;property id=&quot;20307&quot; value=&quot;403&quot;/&gt;&lt;/object&gt;&lt;object type=&quot;3&quot; unique_id=&quot;517980&quot;&gt;&lt;property id=&quot;20148&quot; value=&quot;5&quot;/&gt;&lt;property id=&quot;20300&quot; value=&quot;Slide 27&quot;/&gt;&lt;property id=&quot;20307&quot; value=&quot;401&quot;/&gt;&lt;/object&gt;&lt;object type=&quot;3&quot; unique_id=&quot;518154&quot;&gt;&lt;property id=&quot;20148&quot; value=&quot;5&quot;/&gt;&lt;property id=&quot;20300&quot; value=&quot;Slide 19&quot;/&gt;&lt;property id=&quot;20307&quot; value=&quot;405&quot;/&gt;&lt;/object&gt;&lt;object type=&quot;3&quot; unique_id=&quot;518155&quot;&gt;&lt;property id=&quot;20148&quot; value=&quot;5&quot;/&gt;&lt;property id=&quot;20300&quot; value=&quot;Slide 20&quot;/&gt;&lt;property id=&quot;20307&quot; value=&quot;404&quot;/&gt;&lt;/object&gt;&lt;object type=&quot;3&quot; unique_id=&quot;518316&quot;&gt;&lt;property id=&quot;20148&quot; value=&quot;5&quot;/&gt;&lt;property id=&quot;20300&quot; value=&quot;Slide 26&quot;/&gt;&lt;property id=&quot;20307&quot; value=&quot;406&quot;/&gt;&lt;/object&gt;&lt;object type=&quot;3&quot; unique_id=&quot;518317&quot;&gt;&lt;property id=&quot;20148&quot; value=&quot;5&quot;/&gt;&lt;property id=&quot;20300&quot; value=&quot;Slide 28&quot;/&gt;&lt;property id=&quot;20307&quot; value=&quot;407&quot;/&gt;&lt;/object&gt;&lt;/object&gt;&lt;object type=&quot;8&quot; unique_id=&quot;10181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3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227</Words>
  <Application>Microsoft Office PowerPoint</Application>
  <PresentationFormat>Custom</PresentationFormat>
  <Paragraphs>35</Paragraphs>
  <Slides>15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等线</vt:lpstr>
      <vt:lpstr>等线 Light</vt:lpstr>
      <vt:lpstr>Microsoft YaHei</vt:lpstr>
      <vt:lpstr>SimSun</vt:lpstr>
      <vt:lpstr>SimSun</vt:lpstr>
      <vt:lpstr>.VnCooperH</vt:lpstr>
      <vt:lpstr>Arial</vt:lpstr>
      <vt:lpstr>Bodoni MT</vt:lpstr>
      <vt:lpstr>Calibri</vt:lpstr>
      <vt:lpstr>Calibri Light</vt:lpstr>
      <vt:lpstr>iCiel Cadena</vt:lpstr>
      <vt:lpstr>Times New Roman</vt:lpstr>
      <vt:lpstr>Verdana</vt:lpstr>
      <vt:lpstr>VNI-Avo</vt:lpstr>
      <vt:lpstr>华康少女文字W5(P)</vt:lpstr>
      <vt:lpstr>方正准圆简体</vt:lpstr>
      <vt:lpstr>方正正中黑简体</vt:lpstr>
      <vt:lpstr>方正行楷简体</vt:lpstr>
      <vt:lpstr>汉真广标</vt:lpstr>
      <vt:lpstr>3_Office 主题</vt:lpstr>
      <vt:lpstr>Balloons</vt:lpstr>
      <vt:lpstr>2_Office 主题​​</vt:lpstr>
      <vt:lpstr>3_Office 主题​​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Nguyễn Thủy</cp:lastModifiedBy>
  <cp:revision>135</cp:revision>
  <dcterms:created xsi:type="dcterms:W3CDTF">2020-12-27T07:56:00Z</dcterms:created>
  <dcterms:modified xsi:type="dcterms:W3CDTF">2023-10-12T02:16:39Z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33ABDFA64AB049D3B41EA711196A9DD9</vt:lpwstr>
  </property>
  <property fmtid="{D5CDD505-2E9C-101B-9397-08002B2CF9AE}" pid="3" name="KSOProductBuildVer">
    <vt:lpwstr>1033-11.2.0.10258</vt:lpwstr>
  </property>
</Properties>
</file>