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36" r:id="rId4"/>
    <p:sldMasterId id="2147483760" r:id="rId5"/>
  </p:sldMasterIdLst>
  <p:notesMasterIdLst>
    <p:notesMasterId r:id="rId15"/>
  </p:notesMasterIdLst>
  <p:sldIdLst>
    <p:sldId id="267" r:id="rId6"/>
    <p:sldId id="272" r:id="rId7"/>
    <p:sldId id="506" r:id="rId8"/>
    <p:sldId id="507" r:id="rId9"/>
    <p:sldId id="509" r:id="rId10"/>
    <p:sldId id="304" r:id="rId11"/>
    <p:sldId id="340" r:id="rId12"/>
    <p:sldId id="49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3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26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0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70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02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76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77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33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7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3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4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8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5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30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608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4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0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0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4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7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1DEAD7B-21D9-4DA2-AF36-F2E8B0BCB66C}"/>
              </a:ext>
            </a:extLst>
          </p:cNvPr>
          <p:cNvSpPr/>
          <p:nvPr/>
        </p:nvSpPr>
        <p:spPr>
          <a:xfrm>
            <a:off x="2860158" y="1499191"/>
            <a:ext cx="5752214" cy="16586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828261" y="-81873"/>
            <a:ext cx="564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4325-1763-4A8D-A59D-8B5687BE6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883" y="1360967"/>
            <a:ext cx="3841791" cy="25553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6C919F-CCFC-4D8D-8B06-B6ED22DA8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98" y="502902"/>
            <a:ext cx="6772275" cy="4591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71D2B8-E3CD-4FAA-A5A0-0BB033D8B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998" y="5163562"/>
            <a:ext cx="6657975" cy="1543050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8681085" y="5163562"/>
            <a:ext cx="1998345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828261" y="-81873"/>
            <a:ext cx="564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4325-1763-4A8D-A59D-8B5687BE6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883" y="1360967"/>
            <a:ext cx="3841791" cy="25553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6C919F-CCFC-4D8D-8B06-B6ED22DA8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98" y="502902"/>
            <a:ext cx="6772275" cy="4591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71D2B8-E3CD-4FAA-A5A0-0BB033D8B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998" y="5163562"/>
            <a:ext cx="6657975" cy="1543050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8681085" y="5163562"/>
            <a:ext cx="2719140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28416D-496E-4004-BD46-8576C6509999}"/>
              </a:ext>
            </a:extLst>
          </p:cNvPr>
          <p:cNvCxnSpPr/>
          <p:nvPr/>
        </p:nvCxnSpPr>
        <p:spPr>
          <a:xfrm flipH="1">
            <a:off x="5574244" y="38969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2935CF-D9D8-4425-B793-55C6E016B5B6}"/>
              </a:ext>
            </a:extLst>
          </p:cNvPr>
          <p:cNvCxnSpPr/>
          <p:nvPr/>
        </p:nvCxnSpPr>
        <p:spPr>
          <a:xfrm flipH="1">
            <a:off x="4786489" y="66666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483982-CA90-4773-B89D-1AAA01143119}"/>
              </a:ext>
            </a:extLst>
          </p:cNvPr>
          <p:cNvCxnSpPr/>
          <p:nvPr/>
        </p:nvCxnSpPr>
        <p:spPr>
          <a:xfrm flipH="1">
            <a:off x="4701494" y="106867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02973C-EA4F-4702-AA55-635ED8DA261E}"/>
              </a:ext>
            </a:extLst>
          </p:cNvPr>
          <p:cNvCxnSpPr/>
          <p:nvPr/>
        </p:nvCxnSpPr>
        <p:spPr>
          <a:xfrm flipH="1">
            <a:off x="7613071" y="10876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A91EB-381E-4A9C-93DD-375E3E93F511}"/>
              </a:ext>
            </a:extLst>
          </p:cNvPr>
          <p:cNvCxnSpPr/>
          <p:nvPr/>
        </p:nvCxnSpPr>
        <p:spPr>
          <a:xfrm flipH="1">
            <a:off x="2605136" y="136712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804E7A-74CE-469F-8D03-119799DC52DF}"/>
              </a:ext>
            </a:extLst>
          </p:cNvPr>
          <p:cNvCxnSpPr/>
          <p:nvPr/>
        </p:nvCxnSpPr>
        <p:spPr>
          <a:xfrm flipH="1">
            <a:off x="4259574" y="162198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CF4404-9006-4CBB-B5CF-5B3345974728}"/>
              </a:ext>
            </a:extLst>
          </p:cNvPr>
          <p:cNvCxnSpPr/>
          <p:nvPr/>
        </p:nvCxnSpPr>
        <p:spPr>
          <a:xfrm flipH="1">
            <a:off x="3407008" y="206207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BC0E44-0E3E-4C9F-9CBF-1018F09FA844}"/>
              </a:ext>
            </a:extLst>
          </p:cNvPr>
          <p:cNvCxnSpPr/>
          <p:nvPr/>
        </p:nvCxnSpPr>
        <p:spPr>
          <a:xfrm flipH="1">
            <a:off x="3481443" y="239314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A307DE-4A52-43FE-83CC-AFC148E15647}"/>
              </a:ext>
            </a:extLst>
          </p:cNvPr>
          <p:cNvCxnSpPr/>
          <p:nvPr/>
        </p:nvCxnSpPr>
        <p:spPr>
          <a:xfrm flipH="1">
            <a:off x="3626042" y="263864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D029B7-B31C-4F59-B9D0-497A6A6B975F}"/>
              </a:ext>
            </a:extLst>
          </p:cNvPr>
          <p:cNvCxnSpPr/>
          <p:nvPr/>
        </p:nvCxnSpPr>
        <p:spPr>
          <a:xfrm flipH="1">
            <a:off x="7574971" y="29768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E1DDB4-E276-4296-9F84-5E92AC30AE70}"/>
              </a:ext>
            </a:extLst>
          </p:cNvPr>
          <p:cNvCxnSpPr/>
          <p:nvPr/>
        </p:nvCxnSpPr>
        <p:spPr>
          <a:xfrm flipH="1">
            <a:off x="2681336" y="340272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F956DD-49CE-4605-81A0-BF8E803C3385}"/>
              </a:ext>
            </a:extLst>
          </p:cNvPr>
          <p:cNvCxnSpPr/>
          <p:nvPr/>
        </p:nvCxnSpPr>
        <p:spPr>
          <a:xfrm flipH="1">
            <a:off x="3626042" y="369628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4FBCFF-B0FE-489B-8228-D7C1382A1F14}"/>
              </a:ext>
            </a:extLst>
          </p:cNvPr>
          <p:cNvCxnSpPr/>
          <p:nvPr/>
        </p:nvCxnSpPr>
        <p:spPr>
          <a:xfrm flipH="1">
            <a:off x="2681336" y="402829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F3E8F2-1E0E-43C6-BE51-FBE28360350D}"/>
              </a:ext>
            </a:extLst>
          </p:cNvPr>
          <p:cNvCxnSpPr/>
          <p:nvPr/>
        </p:nvCxnSpPr>
        <p:spPr>
          <a:xfrm flipH="1">
            <a:off x="5664780" y="424833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9B3C58-E702-499B-93E0-BE2E505CC840}"/>
              </a:ext>
            </a:extLst>
          </p:cNvPr>
          <p:cNvCxnSpPr/>
          <p:nvPr/>
        </p:nvCxnSpPr>
        <p:spPr>
          <a:xfrm flipH="1">
            <a:off x="7270296" y="46538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B08E88-DEEE-46F2-BC50-E6009BDD6A4C}"/>
              </a:ext>
            </a:extLst>
          </p:cNvPr>
          <p:cNvCxnSpPr/>
          <p:nvPr/>
        </p:nvCxnSpPr>
        <p:spPr>
          <a:xfrm flipH="1">
            <a:off x="3857245" y="514606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C1EFFE-EFC8-4F3C-9843-B03B9073A441}"/>
              </a:ext>
            </a:extLst>
          </p:cNvPr>
          <p:cNvCxnSpPr/>
          <p:nvPr/>
        </p:nvCxnSpPr>
        <p:spPr>
          <a:xfrm flipH="1">
            <a:off x="7610697" y="527427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7C9079-D113-4BF3-AE4E-BFA11E66F684}"/>
              </a:ext>
            </a:extLst>
          </p:cNvPr>
          <p:cNvCxnSpPr/>
          <p:nvPr/>
        </p:nvCxnSpPr>
        <p:spPr>
          <a:xfrm flipH="1">
            <a:off x="2060502" y="59350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6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D091-C464-4CF4-81B0-2A14C52B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3C54-27F0-4D82-91AA-6D347403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bữa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Hường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lễ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CCC942-4904-42EC-8315-AC216255006C}"/>
              </a:ext>
            </a:extLst>
          </p:cNvPr>
          <p:cNvCxnSpPr/>
          <p:nvPr/>
        </p:nvCxnSpPr>
        <p:spPr>
          <a:xfrm flipH="1">
            <a:off x="2735351" y="182562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6458BA-260F-40A4-A4DC-1D68A1C2A3B1}"/>
              </a:ext>
            </a:extLst>
          </p:cNvPr>
          <p:cNvCxnSpPr/>
          <p:nvPr/>
        </p:nvCxnSpPr>
        <p:spPr>
          <a:xfrm flipH="1">
            <a:off x="6968375" y="182562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158142" y="182562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F55C1C-BD74-49AB-9F09-71646DA083C2}"/>
              </a:ext>
            </a:extLst>
          </p:cNvPr>
          <p:cNvCxnSpPr/>
          <p:nvPr/>
        </p:nvCxnSpPr>
        <p:spPr>
          <a:xfrm flipH="1">
            <a:off x="2659151" y="226571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834BE3-E4A0-495D-9534-EDC724992594}"/>
              </a:ext>
            </a:extLst>
          </p:cNvPr>
          <p:cNvCxnSpPr/>
          <p:nvPr/>
        </p:nvCxnSpPr>
        <p:spPr>
          <a:xfrm flipH="1">
            <a:off x="6408646" y="225276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DEE752-6176-455C-AA6B-AA6C8F606079}"/>
              </a:ext>
            </a:extLst>
          </p:cNvPr>
          <p:cNvCxnSpPr/>
          <p:nvPr/>
        </p:nvCxnSpPr>
        <p:spPr>
          <a:xfrm flipH="1">
            <a:off x="6484846" y="225276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6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828261" y="-81873"/>
            <a:ext cx="564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4325-1763-4A8D-A59D-8B5687BE6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883" y="1360967"/>
            <a:ext cx="3841791" cy="25553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6C919F-CCFC-4D8D-8B06-B6ED22DA8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98" y="502902"/>
            <a:ext cx="6772275" cy="4591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71D2B8-E3CD-4FAA-A5A0-0BB033D8B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998" y="5163562"/>
            <a:ext cx="6657975" cy="1543050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8681085" y="5163562"/>
            <a:ext cx="1998345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039" y="943551"/>
            <a:ext cx="9208710" cy="179818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54614" y="2120839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 bố con Hường chơi trò gì cùng nhau?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3" y="2746167"/>
            <a:ext cx="9685141" cy="1719070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92196" y="2318525"/>
              <a:ext cx="2109019" cy="67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chơi, hai bố con xưng hô với nhau như thế nào?</a:t>
              </a: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6" y="4575926"/>
            <a:ext cx="9685141" cy="171907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729586" y="4586825"/>
            <a:ext cx="9353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kumimoji="0" lang="vi-VN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Nhìn hai tay Hường đón bát cơm, mẹ nhớ tới điều gì?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2672390" y="1763522"/>
            <a:ext cx="9075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bố con Hường chơi trò "ăn cỗ" cùng nhau.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2639938" y="3569465"/>
            <a:ext cx="929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chơi, hai bố con xưng hô với nhau: tôi-bác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097F0-3C46-4C7A-B4C7-C6BA027FEEE6}"/>
              </a:ext>
            </a:extLst>
          </p:cNvPr>
          <p:cNvSpPr txBox="1"/>
          <p:nvPr/>
        </p:nvSpPr>
        <p:spPr>
          <a:xfrm>
            <a:off x="3372296" y="5205355"/>
            <a:ext cx="7542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</a:t>
            </a: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ẹ nhớ tới những lúc hai bố con chơi với nhau.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Content Placeholder 20" descr="logo">
            <a:extLst>
              <a:ext uri="{FF2B5EF4-FFF2-40B4-BE49-F238E27FC236}">
                <a16:creationId xmlns:a16="http://schemas.microsoft.com/office/drawing/2014/main" id="{B47546B7-38BB-43F5-95B2-05C67F298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4006" y="5351276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4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88D84-5A2D-4911-8DD1-ADF122CF9761}"/>
              </a:ext>
            </a:extLst>
          </p:cNvPr>
          <p:cNvSpPr txBox="1"/>
          <p:nvPr/>
        </p:nvSpPr>
        <p:spPr>
          <a:xfrm>
            <a:off x="1275907" y="542260"/>
            <a:ext cx="7410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Khi chơi cùng bố, Hường đã được bố dạy nết ngoan nào?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6BBA8-A626-455A-BC28-59D3EBEFD97B}"/>
              </a:ext>
            </a:extLst>
          </p:cNvPr>
          <p:cNvSpPr txBox="1"/>
          <p:nvPr/>
        </p:nvSpPr>
        <p:spPr>
          <a:xfrm>
            <a:off x="2254102" y="1998921"/>
            <a:ext cx="7793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lễ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endParaRPr lang="en-US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C9A7F9-6E0C-4596-9191-16A29A897600}"/>
              </a:ext>
            </a:extLst>
          </p:cNvPr>
          <p:cNvSpPr/>
          <p:nvPr/>
        </p:nvSpPr>
        <p:spPr>
          <a:xfrm>
            <a:off x="2147777" y="2594345"/>
            <a:ext cx="637953" cy="4997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152B37-8418-4A4A-B56B-298992E5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879"/>
            <a:ext cx="10515600" cy="4147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Những câu nào dưới đây thể hiện thái độ lịch sự: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Cho tôi xin bát miến.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Dạ, xin bác bán miến ạ.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Đưa tôi bát miến!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453A0C-2287-4449-9ACA-064EAC1434E3}"/>
              </a:ext>
            </a:extLst>
          </p:cNvPr>
          <p:cNvSpPr/>
          <p:nvPr/>
        </p:nvSpPr>
        <p:spPr>
          <a:xfrm>
            <a:off x="691114" y="2206146"/>
            <a:ext cx="637953" cy="4997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2D5AE5-8FED-42FA-9DE3-9B54B51D82AE}"/>
              </a:ext>
            </a:extLst>
          </p:cNvPr>
          <p:cNvSpPr/>
          <p:nvPr/>
        </p:nvSpPr>
        <p:spPr>
          <a:xfrm>
            <a:off x="691113" y="3029948"/>
            <a:ext cx="637953" cy="4997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309</Words>
  <Application>Microsoft Office PowerPoint</Application>
  <PresentationFormat>Widescreen</PresentationFormat>
  <Paragraphs>33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Verdana</vt:lpstr>
      <vt:lpstr>1_Office Theme</vt:lpstr>
      <vt:lpstr>2_Office Theme</vt:lpstr>
      <vt:lpstr>2_Office 主题​​</vt:lpstr>
      <vt:lpstr>8_Office Theme</vt:lpstr>
      <vt:lpstr>6_Office Theme</vt:lpstr>
      <vt:lpstr>PowerPoint Presentation</vt:lpstr>
      <vt:lpstr>PowerPoint Presentation</vt:lpstr>
      <vt:lpstr>PowerPoint Presentation</vt:lpstr>
      <vt:lpstr>Luyện đọc câu dài:</vt:lpstr>
      <vt:lpstr>PowerPoint Presentation</vt:lpstr>
      <vt:lpstr>PowerPoint Presentation</vt:lpstr>
      <vt:lpstr>PowerPoint Presentation</vt:lpstr>
      <vt:lpstr>PowerPoint Presentation</vt:lpstr>
      <vt:lpstr>1. Những câu nào dưới đây thể hiện thái độ lịch sự:  a. Cho tôi xin bát miến. b. Dạ, xin bác bán miến ạ. c. Đưa tôi bát miến!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LY</cp:lastModifiedBy>
  <cp:revision>12</cp:revision>
  <dcterms:created xsi:type="dcterms:W3CDTF">2021-05-27T08:02:03Z</dcterms:created>
  <dcterms:modified xsi:type="dcterms:W3CDTF">2023-12-10T04:26:45Z</dcterms:modified>
</cp:coreProperties>
</file>