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83" r:id="rId5"/>
    <p:sldId id="284" r:id="rId6"/>
    <p:sldId id="263" r:id="rId7"/>
    <p:sldId id="268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56005"/>
            <a:ext cx="11691620" cy="1325880"/>
          </a:xfrm>
        </p:spPr>
        <p:txBody>
          <a:bodyPr>
            <a:normAutofit/>
          </a:bodyPr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Qua tên bài và tranh minh họa, đoán nội dung bài học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195" y="2449830"/>
            <a:ext cx="7790815" cy="425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8807450" y="4082415"/>
            <a:ext cx="2623185" cy="12274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916035" y="3619500"/>
            <a:ext cx="3346450" cy="16732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nối tiếp đoạn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" y="1064895"/>
            <a:ext cx="527050" cy="13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" y="2230755"/>
            <a:ext cx="527050" cy="13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" y="3448050"/>
            <a:ext cx="527050" cy="147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65" y="4816475"/>
            <a:ext cx="5270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0" y="111125"/>
            <a:ext cx="12421870" cy="1325880"/>
          </a:xfrm>
        </p:spPr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Chữ A và những người bạn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9485" y="1365885"/>
            <a:ext cx="781621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70" y="3619500"/>
            <a:ext cx="7879080" cy="262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00" y="1299210"/>
            <a:ext cx="2830195" cy="2320925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8807450" y="4082415"/>
            <a:ext cx="2623185" cy="12274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Đọc toàn bài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</a:p>
          </p:txBody>
        </p:sp>
      </p:grpSp>
      <p:sp>
        <p:nvSpPr>
          <p:cNvPr id="28" name="2"/>
          <p:cNvSpPr/>
          <p:nvPr/>
        </p:nvSpPr>
        <p:spPr>
          <a:xfrm>
            <a:off x="3123565" y="94615"/>
            <a:ext cx="9069070" cy="596963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461386" y="95250"/>
            <a:ext cx="8938260" cy="1470025"/>
            <a:chOff x="221319" y="248133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221319" y="248133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4586" y="316193"/>
              <a:ext cx="1962634" cy="499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Trong bảng chữ cái tiếng việt chữ A đứng ở vị trí nào?</a:t>
              </a:r>
              <a:endParaRPr lang="en-US" altLang="vi-VN" sz="2800" b="0" i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61385" y="1628775"/>
            <a:ext cx="8366760" cy="1447800"/>
            <a:chOff x="112300" y="13217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12300" y="13217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75849" y="210551"/>
              <a:ext cx="1808630" cy="63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Chữ A mơ ước điều gì?</a:t>
              </a:r>
              <a:endParaRPr lang="en-US" altLang="vi-VN" sz="2800" b="0" i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65525" y="3141345"/>
            <a:ext cx="8032115" cy="1682115"/>
            <a:chOff x="172324" y="1157225"/>
            <a:chExt cx="2109019" cy="1861730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861730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57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3. Chữ A nhận ra điều gì?</a:t>
              </a: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318309" y="1978712"/>
              <a:ext cx="1808630" cy="49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5292725" y="688340"/>
            <a:ext cx="4260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Chữ A đứng đầu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351020" y="2366010"/>
            <a:ext cx="71589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Chữ A mơ ước 1 mình nó làm ra một cuốn sách</a:t>
            </a:r>
            <a:endParaRPr lang="en-US" altLang="vi-VN" sz="2800" b="0" i="0" u="none" strike="noStrike" dirty="0">
              <a:solidFill>
                <a:schemeClr val="tx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endParaRPr lang="en-US" sz="2800"/>
          </a:p>
        </p:txBody>
      </p:sp>
      <p:sp>
        <p:nvSpPr>
          <p:cNvPr id="24" name="Text Box 23"/>
          <p:cNvSpPr txBox="1"/>
          <p:nvPr/>
        </p:nvSpPr>
        <p:spPr>
          <a:xfrm>
            <a:off x="4431665" y="3692525"/>
            <a:ext cx="6532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Nếu chỉ có một mình, chữ A chẳng thể nói được điều gì với ai</a:t>
            </a:r>
          </a:p>
        </p:txBody>
      </p:sp>
      <p:sp>
        <p:nvSpPr>
          <p:cNvPr id="26" name="Hexagon 25"/>
          <p:cNvSpPr/>
          <p:nvPr/>
        </p:nvSpPr>
        <p:spPr>
          <a:xfrm>
            <a:off x="3681730" y="4935855"/>
            <a:ext cx="8032115" cy="168211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43"/>
          <p:cNvSpPr txBox="1"/>
          <p:nvPr/>
        </p:nvSpPr>
        <p:spPr>
          <a:xfrm>
            <a:off x="4253865" y="5058410"/>
            <a:ext cx="7574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0" i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4. Chữ A muốn nhắn nhủ điều gì đến các bạn</a:t>
            </a:r>
          </a:p>
        </p:txBody>
      </p:sp>
      <p:sp>
        <p:nvSpPr>
          <p:cNvPr id="31" name="TextBox 43"/>
          <p:cNvSpPr txBox="1"/>
          <p:nvPr/>
        </p:nvSpPr>
        <p:spPr>
          <a:xfrm>
            <a:off x="4253230" y="5941060"/>
            <a:ext cx="7574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0" i="0" u="none" strike="noStrike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 đọc sách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9" grpId="0"/>
      <p:bldP spid="29" grpId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39115"/>
            <a:ext cx="11489690" cy="1143000"/>
          </a:xfrm>
        </p:spPr>
        <p:txBody>
          <a:bodyPr>
            <a:normAutofit fontScale="90000"/>
          </a:bodyPr>
          <a:lstStyle/>
          <a:p>
            <a:r>
              <a:rPr lang="en-US" sz="4890">
                <a:latin typeface="Arial-Rounded" panose="020B0500000000000000" pitchFamily="34" charset="0"/>
                <a:cs typeface="Arial-Rounded" panose="020B0500000000000000" pitchFamily="34" charset="0"/>
              </a:rPr>
              <a:t>1. Nói tiếp lời của chữ A để cảm ơn các bạn chữ: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807845" y="1682115"/>
            <a:ext cx="8550910" cy="247523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Cảm ơn các bạn. Nhờ có các bạn, chúng ta đã......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3205" y="5259705"/>
            <a:ext cx="1564640" cy="15982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5880" y="2820670"/>
            <a:ext cx="677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làm nên những cuốn sách hay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9465" y="4657090"/>
            <a:ext cx="8692515" cy="16402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61005" y="5304790"/>
            <a:ext cx="2748915" cy="8420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21045" y="5304790"/>
            <a:ext cx="2323465" cy="84201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  <p:bldP spid="5" grpId="0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27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Arial-Rounded</vt:lpstr>
      <vt:lpstr>Calibri</vt:lpstr>
      <vt:lpstr>Calibri Light</vt:lpstr>
      <vt:lpstr>Office Theme</vt:lpstr>
      <vt:lpstr>PowerPoint Presentation</vt:lpstr>
      <vt:lpstr>Qua tên bài và tranh minh họa, đoán nội dung bài học</vt:lpstr>
      <vt:lpstr>Chữ A và những người bạn</vt:lpstr>
      <vt:lpstr>Chữ A và những người bạn</vt:lpstr>
      <vt:lpstr>Chữ A và những người bạn</vt:lpstr>
      <vt:lpstr>PowerPoint Presentation</vt:lpstr>
      <vt:lpstr>1. Nói tiếp lời của chữ A để cảm ơn các bạn chữ: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LY</cp:lastModifiedBy>
  <cp:revision>6</cp:revision>
  <dcterms:created xsi:type="dcterms:W3CDTF">2021-05-26T10:10:04Z</dcterms:created>
  <dcterms:modified xsi:type="dcterms:W3CDTF">2023-11-19T08:49:08Z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