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 id="2147483708" r:id="rId3"/>
    <p:sldMasterId id="2147483720" r:id="rId4"/>
    <p:sldMasterId id="2147483736" r:id="rId5"/>
  </p:sldMasterIdLst>
  <p:notesMasterIdLst>
    <p:notesMasterId r:id="rId13"/>
  </p:notesMasterIdLst>
  <p:sldIdLst>
    <p:sldId id="259" r:id="rId6"/>
    <p:sldId id="279" r:id="rId7"/>
    <p:sldId id="267" r:id="rId8"/>
    <p:sldId id="273" r:id="rId9"/>
    <p:sldId id="271" r:id="rId10"/>
    <p:sldId id="27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97" d="100"/>
          <a:sy n="97" d="100"/>
        </p:scale>
        <p:origin x="2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2" name="Footer Placeholder 1"/>
          <p:cNvSpPr>
            <a:spLocks noGrp="1"/>
          </p:cNvSpPr>
          <p:nvPr>
            <p:ph type="ftr" sz="quarter" idx="11"/>
          </p:nvPr>
        </p:nvSpPr>
        <p:spPr/>
        <p:txBody>
          <a:bodyPr/>
          <a:lstStyle/>
          <a:p>
            <a:endParaRPr lang="zh-CN" altLang="en-US"/>
          </a:p>
        </p:txBody>
      </p:sp>
      <p:sp>
        <p:nvSpPr>
          <p:cNvPr id="15" name="Slide Number Placeholder 14"/>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19" name="Footer Placeholder 18"/>
          <p:cNvSpPr>
            <a:spLocks noGrp="1"/>
          </p:cNvSpPr>
          <p:nvPr>
            <p:ph type="ftr" sz="quarter" idx="11"/>
          </p:nvPr>
        </p:nvSpPr>
        <p:spPr>
          <a:xfrm>
            <a:off x="4775200" y="76201"/>
            <a:ext cx="3860800" cy="288925"/>
          </a:xfrm>
        </p:spPr>
        <p:txBody>
          <a:bodyPr/>
          <a:lstStyle/>
          <a:p>
            <a:endParaRPr lang="zh-CN" altLang="en-US"/>
          </a:p>
        </p:txBody>
      </p:sp>
      <p:sp>
        <p:nvSpPr>
          <p:cNvPr id="16" name="Slide Number Placeholder 15"/>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6" name="Slide Number Placeholder 15"/>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10" name="Footer Placeholder 9"/>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972800" y="6477000"/>
            <a:ext cx="1016000" cy="246888"/>
          </a:xfrm>
        </p:spPr>
        <p:txBody>
          <a:bodyPr/>
          <a:lstStyle/>
          <a:p>
            <a:fld id="{929447A0-8F3A-4CEC-AF03-0972B3128EE1}" type="slidenum">
              <a:rPr lang="zh-CN" altLang="en-US" smtClean="0"/>
              <a:t>‹#›</a:t>
            </a:fld>
            <a:endParaRPr lang="zh-CN" alt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21" name="Footer Placeholder 20"/>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24" name="Footer Placeholder 23"/>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29" name="Footer Placeholder 28"/>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7.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11/10/2023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6662AC-A369-4D70-88AD-1C73A87EEAD0}" type="datetimeFigureOut">
              <a:rPr lang="zh-CN" altLang="en-US" smtClean="0"/>
              <a:t>2023/11/10</a:t>
            </a:fld>
            <a:endParaRPr lang="zh-CN" alt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9447A0-8F3A-4CEC-AF03-0972B3128EE1}" type="slidenum">
              <a:rPr lang="zh-CN" altLang="en-US" smtClean="0"/>
              <a:t>‹#›</a:t>
            </a:fld>
            <a:endParaRPr lang="zh-CN"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microsoft.com/office/2007/relationships/hdphoto" Target="../media/hdphoto4.wdp"/><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image" Target="../media/image9.png"/><Relationship Id="rId21" Type="http://schemas.microsoft.com/office/2007/relationships/hdphoto" Target="../media/hdphoto7.wdp"/><Relationship Id="rId34" Type="http://schemas.microsoft.com/office/2007/relationships/hdphoto" Target="../media/hdphoto13.wdp"/><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slide" Target="slide3.xml"/><Relationship Id="rId25" Type="http://schemas.microsoft.com/office/2007/relationships/hdphoto" Target="../media/hdphoto9.wdp"/><Relationship Id="rId33" Type="http://schemas.openxmlformats.org/officeDocument/2006/relationships/image" Target="../media/image22.png"/><Relationship Id="rId2" Type="http://schemas.openxmlformats.org/officeDocument/2006/relationships/image" Target="../media/image8.jpeg"/><Relationship Id="rId16" Type="http://schemas.microsoft.com/office/2007/relationships/hdphoto" Target="../media/hdphoto5.wdp"/><Relationship Id="rId20" Type="http://schemas.openxmlformats.org/officeDocument/2006/relationships/image" Target="../media/image15.png"/><Relationship Id="rId29" Type="http://schemas.microsoft.com/office/2007/relationships/hdphoto" Target="../media/hdphoto11.wdp"/><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5.xml"/><Relationship Id="rId24" Type="http://schemas.openxmlformats.org/officeDocument/2006/relationships/image" Target="../media/image17.png"/><Relationship Id="rId32" Type="http://schemas.openxmlformats.org/officeDocument/2006/relationships/image" Target="../media/image21.GIF"/><Relationship Id="rId5" Type="http://schemas.openxmlformats.org/officeDocument/2006/relationships/slide" Target="slide2.xml"/><Relationship Id="rId15" Type="http://schemas.openxmlformats.org/officeDocument/2006/relationships/image" Target="../media/image13.png"/><Relationship Id="rId23" Type="http://schemas.microsoft.com/office/2007/relationships/hdphoto" Target="../media/hdphoto8.wdp"/><Relationship Id="rId28" Type="http://schemas.openxmlformats.org/officeDocument/2006/relationships/image" Target="../media/image19.png"/><Relationship Id="rId10" Type="http://schemas.microsoft.com/office/2007/relationships/hdphoto" Target="../media/hdphoto3.wdp"/><Relationship Id="rId19" Type="http://schemas.microsoft.com/office/2007/relationships/hdphoto" Target="../media/hdphoto6.wdp"/><Relationship Id="rId31" Type="http://schemas.microsoft.com/office/2007/relationships/hdphoto" Target="../media/hdphoto12.wdp"/><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slide" Target="slide6.xml"/><Relationship Id="rId22" Type="http://schemas.openxmlformats.org/officeDocument/2006/relationships/image" Target="../media/image16.png"/><Relationship Id="rId27" Type="http://schemas.microsoft.com/office/2007/relationships/hdphoto" Target="../media/hdphoto10.wdp"/><Relationship Id="rId30" Type="http://schemas.openxmlformats.org/officeDocument/2006/relationships/image" Target="../media/image20.png"/><Relationship Id="rId35"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692" r="93538">
                        <a14:foregroundMark x1="36846" y1="87129" x2="32769" y2="95490"/>
                        <a14:foregroundMark x1="27077" y1="88999" x2="24538" y2="92079"/>
                        <a14:foregroundMark x1="24538" y1="92079" x2="24538" y2="92079"/>
                        <a14:foregroundMark x1="33077" y1="94829" x2="32308" y2="96480"/>
                        <a14:backgroundMark x1="53385" y1="32563" x2="53154" y2="33993"/>
                        <a14:backgroundMark x1="57154" y1="37844" x2="56692" y2="40374"/>
                        <a14:backgroundMark x1="48615" y1="27393" x2="49615" y2="26953"/>
                        <a14:backgroundMark x1="65615" y1="26623" x2="65923" y2="26513"/>
                        <a14:backgroundMark x1="60077" y1="61936" x2="60077" y2="63256"/>
                        <a14:backgroundMark x1="75923" y1="60726" x2="75385" y2="61716"/>
                        <a14:backgroundMark x1="73538" y1="65347" x2="73538" y2="65347"/>
                        <a14:backgroundMark x1="29769" y1="87239" x2="29462" y2="87789"/>
                        <a14:backgroundMark x1="29692" y1="86909" x2="29000" y2="88229"/>
                        <a14:backgroundMark x1="29000" y1="88229" x2="29000" y2="88229"/>
                      </a14:backgroundRemoval>
                    </a14:imgEffect>
                  </a14:imgLayer>
                </a14:imgProps>
              </a:ext>
              <a:ext uri="{28A0092B-C50C-407E-A947-70E740481C1C}">
                <a14:useLocalDpi xmlns:a14="http://schemas.microsoft.com/office/drawing/2010/main" val="0"/>
              </a:ext>
            </a:extLst>
          </a:blip>
          <a:stretch>
            <a:fillRect/>
          </a:stretch>
        </p:blipFill>
        <p:spPr>
          <a:xfrm>
            <a:off x="6323351" y="-15556"/>
            <a:ext cx="2667000" cy="1864848"/>
          </a:xfrm>
          <a:prstGeom prst="rect">
            <a:avLst/>
          </a:prstGeom>
        </p:spPr>
      </p:pic>
      <p:pic>
        <p:nvPicPr>
          <p:cNvPr id="15" name="Picture 1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6030382" y="2136396"/>
            <a:ext cx="901116" cy="241694"/>
          </a:xfrm>
          <a:prstGeom prst="rect">
            <a:avLst/>
          </a:prstGeom>
        </p:spPr>
      </p:pic>
      <p:pic>
        <p:nvPicPr>
          <p:cNvPr id="11" name="Picture 10">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3143299" y="2704373"/>
            <a:ext cx="1443361" cy="340974"/>
          </a:xfrm>
          <a:prstGeom prst="rect">
            <a:avLst/>
          </a:prstGeom>
        </p:spPr>
      </p:pic>
      <p:pic>
        <p:nvPicPr>
          <p:cNvPr id="12" name="Picture 11">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1630987" y="3561041"/>
            <a:ext cx="1647623" cy="477738"/>
          </a:xfrm>
          <a:prstGeom prst="rect">
            <a:avLst/>
          </a:prstGeom>
        </p:spPr>
      </p:pic>
      <p:pic>
        <p:nvPicPr>
          <p:cNvPr id="13" name="Picture 12">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061397" y="3915498"/>
            <a:ext cx="1935255" cy="457200"/>
          </a:xfrm>
          <a:prstGeom prst="rect">
            <a:avLst/>
          </a:prstGeom>
        </p:spPr>
      </p:pic>
      <p:pic>
        <p:nvPicPr>
          <p:cNvPr id="14" name="Picture 13">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599535" y="2265957"/>
            <a:ext cx="1125118" cy="294922"/>
          </a:xfrm>
          <a:prstGeom prst="rect">
            <a:avLst/>
          </a:prstGeom>
        </p:spPr>
      </p:pic>
      <p:pic>
        <p:nvPicPr>
          <p:cNvPr id="16" name="Picture 15"/>
          <p:cNvPicPr>
            <a:picLocks noChangeAspect="1"/>
          </p:cNvPicPr>
          <p:nvPr/>
        </p:nvPicPr>
        <p:blipFill rotWithShape="1">
          <a:blip r:embed="rId20">
            <a:extLst>
              <a:ext uri="{BEBA8EAE-BF5A-486C-A8C5-ECC9F3942E4B}">
                <a14:imgProps xmlns:a14="http://schemas.microsoft.com/office/drawing/2010/main">
                  <a14:imgLayer r:embed="rId21">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1538844" y="4944629"/>
            <a:ext cx="4173322" cy="1925247"/>
          </a:xfrm>
          <a:prstGeom prst="rect">
            <a:avLst/>
          </a:prstGeom>
        </p:spPr>
      </p:pic>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002604" y="2035030"/>
            <a:ext cx="306458" cy="233467"/>
          </a:xfrm>
          <a:prstGeom prst="rect">
            <a:avLst/>
          </a:prstGeom>
        </p:spPr>
      </p:pic>
      <p:pic>
        <p:nvPicPr>
          <p:cNvPr id="19" name="Picture 18"/>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7974610" y="2983317"/>
            <a:ext cx="575459" cy="438398"/>
          </a:xfrm>
          <a:prstGeom prst="rect">
            <a:avLst/>
          </a:prstGeom>
        </p:spPr>
      </p:pic>
      <p:pic>
        <p:nvPicPr>
          <p:cNvPr id="20" name="Picture 19"/>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344287" y="1893246"/>
            <a:ext cx="575459" cy="438398"/>
          </a:xfrm>
          <a:prstGeom prst="rect">
            <a:avLst/>
          </a:prstGeom>
        </p:spPr>
      </p:pic>
      <p:pic>
        <p:nvPicPr>
          <p:cNvPr id="21" name="Picture 20"/>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011201" y="2070291"/>
            <a:ext cx="575459" cy="438398"/>
          </a:xfrm>
          <a:prstGeom prst="rect">
            <a:avLst/>
          </a:prstGeom>
        </p:spPr>
      </p:pic>
      <p:pic>
        <p:nvPicPr>
          <p:cNvPr id="22" name="Picture 21"/>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424834" y="2131653"/>
            <a:ext cx="414367" cy="315674"/>
          </a:xfrm>
          <a:prstGeom prst="rect">
            <a:avLst/>
          </a:prstGeom>
        </p:spPr>
      </p:pic>
      <p:pic>
        <p:nvPicPr>
          <p:cNvPr id="23" name="Picture 22"/>
          <p:cNvPicPr>
            <a:picLocks noChangeAspect="1"/>
          </p:cNvPicPr>
          <p:nvPr/>
        </p:nvPicPr>
        <p:blipFill>
          <a:blip r:embed="rId26" cstate="print">
            <a:extLst>
              <a:ext uri="{BEBA8EAE-BF5A-486C-A8C5-ECC9F3942E4B}">
                <a14:imgProps xmlns:a14="http://schemas.microsoft.com/office/drawing/2010/main">
                  <a14:imgLayer r:embed="rId27">
                    <a14:imgEffect>
                      <a14:backgroundRemoval t="9470" b="89773" l="1667" r="100000"/>
                    </a14:imgEffect>
                  </a14:imgLayer>
                </a14:imgProps>
              </a:ext>
              <a:ext uri="{28A0092B-C50C-407E-A947-70E740481C1C}">
                <a14:useLocalDpi xmlns:a14="http://schemas.microsoft.com/office/drawing/2010/main" val="0"/>
              </a:ext>
            </a:extLst>
          </a:blip>
          <a:stretch>
            <a:fillRect/>
          </a:stretch>
        </p:blipFill>
        <p:spPr>
          <a:xfrm>
            <a:off x="1999403" y="1858998"/>
            <a:ext cx="1810598" cy="796663"/>
          </a:xfrm>
          <a:prstGeom prst="rect">
            <a:avLst/>
          </a:prstGeom>
        </p:spPr>
      </p:pic>
      <p:pic>
        <p:nvPicPr>
          <p:cNvPr id="1027" name="Picture 3"/>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307" b="98160" l="125" r="96000"/>
                    </a14:imgEffect>
                  </a14:imgLayer>
                </a14:imgProps>
              </a:ext>
              <a:ext uri="{28A0092B-C50C-407E-A947-70E740481C1C}">
                <a14:useLocalDpi xmlns:a14="http://schemas.microsoft.com/office/drawing/2010/main" val="0"/>
              </a:ext>
            </a:extLst>
          </a:blip>
          <a:srcRect/>
          <a:stretch>
            <a:fillRect/>
          </a:stretch>
        </p:blipFill>
        <p:spPr bwMode="auto">
          <a:xfrm flipH="1">
            <a:off x="8982228" y="4849119"/>
            <a:ext cx="1941591" cy="158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212" b="100000" l="0" r="98438">
                        <a14:foregroundMark x1="48828" y1="25000" x2="45117" y2="37924"/>
                        <a14:foregroundMark x1="43359" y1="23729" x2="40234" y2="36229"/>
                        <a14:foregroundMark x1="57617" y1="23305" x2="57617" y2="39195"/>
                        <a14:foregroundMark x1="47656" y1="32415" x2="64453" y2="31568"/>
                        <a14:foregroundMark x1="58789" y1="24364" x2="62695" y2="28390"/>
                        <a14:foregroundMark x1="26172" y1="73517" x2="34180" y2="80508"/>
                        <a14:foregroundMark x1="60742" y1="31356" x2="60547" y2="41949"/>
                      </a14:backgroundRemoval>
                    </a14:imgEffect>
                  </a14:imgLayer>
                </a14:imgProps>
              </a:ext>
              <a:ext uri="{28A0092B-C50C-407E-A947-70E740481C1C}">
                <a14:useLocalDpi xmlns:a14="http://schemas.microsoft.com/office/drawing/2010/main" val="0"/>
              </a:ext>
            </a:extLst>
          </a:blip>
          <a:srcRect/>
          <a:stretch>
            <a:fillRect/>
          </a:stretch>
        </p:blipFill>
        <p:spPr bwMode="auto">
          <a:xfrm>
            <a:off x="5512364" y="896087"/>
            <a:ext cx="968577" cy="8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32"/>
          <a:stretch>
            <a:fillRect/>
          </a:stretch>
        </p:blipFill>
        <p:spPr>
          <a:xfrm>
            <a:off x="2619024" y="26980"/>
            <a:ext cx="505176" cy="505176"/>
          </a:xfrm>
          <a:prstGeom prst="rect">
            <a:avLst/>
          </a:prstGeom>
        </p:spPr>
      </p:pic>
      <p:pic>
        <p:nvPicPr>
          <p:cNvPr id="1028" name="Picture 4"/>
          <p:cNvPicPr>
            <a:picLocks noChangeAspect="1" noChangeArrowheads="1"/>
          </p:cNvPicPr>
          <p:nvPr/>
        </p:nvPicPr>
        <p:blipFill>
          <a:blip r:embed="rId33">
            <a:extLst>
              <a:ext uri="{BEBA8EAE-BF5A-486C-A8C5-ECC9F3942E4B}">
                <a14:imgProps xmlns:a14="http://schemas.microsoft.com/office/drawing/2010/main">
                  <a14:imgLayer r:embed="rId34">
                    <a14:imgEffect>
                      <a14:backgroundRemoval t="0" b="100000" l="0" r="98271"/>
                    </a14:imgEffect>
                  </a14:imgLayer>
                </a14:imgProps>
              </a:ext>
              <a:ext uri="{28A0092B-C50C-407E-A947-70E740481C1C}">
                <a14:useLocalDpi xmlns:a14="http://schemas.microsoft.com/office/drawing/2010/main" val="0"/>
              </a:ext>
            </a:extLst>
          </a:blip>
          <a:srcRect/>
          <a:stretch>
            <a:fillRect/>
          </a:stretch>
        </p:blipFill>
        <p:spPr bwMode="auto">
          <a:xfrm>
            <a:off x="7974609" y="4979972"/>
            <a:ext cx="1557594" cy="116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2417184" y="2466625"/>
            <a:ext cx="575459" cy="438398"/>
          </a:xfrm>
          <a:prstGeom prst="rect">
            <a:avLst/>
          </a:prstGeom>
        </p:spPr>
      </p:pic>
      <p:pic>
        <p:nvPicPr>
          <p:cNvPr id="34" name="Picture 33"/>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298930" y="5229823"/>
            <a:ext cx="575459" cy="438398"/>
          </a:xfrm>
          <a:prstGeom prst="rect">
            <a:avLst/>
          </a:prstGeom>
        </p:spPr>
      </p:pic>
      <p:pic>
        <p:nvPicPr>
          <p:cNvPr id="35" name="Picture 34"/>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6193211" y="5280091"/>
            <a:ext cx="575459" cy="438398"/>
          </a:xfrm>
          <a:prstGeom prst="rect">
            <a:avLst/>
          </a:prstGeom>
        </p:spPr>
      </p:pic>
      <p:pic>
        <p:nvPicPr>
          <p:cNvPr id="36" name="Picture 35"/>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3723471" y="5010624"/>
            <a:ext cx="575459" cy="438398"/>
          </a:xfrm>
          <a:prstGeom prst="rect">
            <a:avLst/>
          </a:prstGeom>
        </p:spPr>
      </p:pic>
      <p:pic>
        <p:nvPicPr>
          <p:cNvPr id="37" name="Picture 2" descr="Kết quả hình ảnh cho FIREWORK GIF"/>
          <p:cNvPicPr>
            <a:picLocks noChangeAspect="1" noChangeArrowheads="1" noCrop="1"/>
          </p:cNvPicPr>
          <p:nvPr/>
        </p:nvPicPr>
        <p:blipFill>
          <a:blip r:embed="rId35"/>
          <a:srcRect/>
          <a:stretch>
            <a:fillRect/>
          </a:stretch>
        </p:blipFill>
        <p:spPr bwMode="auto">
          <a:xfrm>
            <a:off x="751330"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ết quả hình ảnh cho FIREWORK GIF"/>
          <p:cNvPicPr>
            <a:picLocks noChangeAspect="1" noChangeArrowheads="1" noCrop="1"/>
          </p:cNvPicPr>
          <p:nvPr/>
        </p:nvPicPr>
        <p:blipFill>
          <a:blip r:embed="rId35"/>
          <a:srcRect/>
          <a:stretch>
            <a:fillRect/>
          </a:stretch>
        </p:blipFill>
        <p:spPr bwMode="auto">
          <a:xfrm>
            <a:off x="8483366" y="1342540"/>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Kết quả hình ảnh cho FIREWORK GIF"/>
          <p:cNvPicPr>
            <a:picLocks noChangeAspect="1" noChangeArrowheads="1" noCrop="1"/>
          </p:cNvPicPr>
          <p:nvPr/>
        </p:nvPicPr>
        <p:blipFill>
          <a:blip r:embed="rId35"/>
          <a:srcRect/>
          <a:stretch>
            <a:fillRect/>
          </a:stretch>
        </p:blipFill>
        <p:spPr bwMode="auto">
          <a:xfrm>
            <a:off x="7283750" y="1449293"/>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FIREWORK GIF">
            <a:hlinkClick r:id="rId5" action="ppaction://hlinksldjump"/>
          </p:cNvPr>
          <p:cNvPicPr>
            <a:picLocks noChangeAspect="1" noChangeArrowheads="1" noCrop="1"/>
          </p:cNvPicPr>
          <p:nvPr/>
        </p:nvPicPr>
        <p:blipFill>
          <a:blip r:embed="rId35"/>
          <a:srcRect/>
          <a:stretch>
            <a:fillRect/>
          </a:stretch>
        </p:blipFill>
        <p:spPr bwMode="auto">
          <a:xfrm>
            <a:off x="-163893" y="570969"/>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2912745" y="2655570"/>
            <a:ext cx="7013575" cy="11988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2" name="Rounded Rectangular Callout 1"/>
          <p:cNvSpPr/>
          <p:nvPr/>
        </p:nvSpPr>
        <p:spPr>
          <a:xfrm>
            <a:off x="2723822" y="3045273"/>
            <a:ext cx="8200277" cy="3728046"/>
          </a:xfrm>
          <a:prstGeom prst="wedgeRoundRectCallout">
            <a:avLst>
              <a:gd name="adj1" fmla="val -10514"/>
              <a:gd name="adj2" fmla="val -8316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chào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algn="ct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Ếch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3200" b="1" dirty="0">
                <a:latin typeface="Arial-Rounded" panose="020B0500000000000000" pitchFamily="34" charset="0"/>
                <a:ea typeface="Arial-Rounded" panose="020B0500000000000000" pitchFamily="34" charset="0"/>
                <a:cs typeface="Arial-Rounded" panose="020B0500000000000000" pitchFamily="34" charset="0"/>
              </a:rPr>
              <a:t> nay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Muốn</a:t>
            </a:r>
            <a:r>
              <a:rPr lang="en-US" sz="3200" b="1" dirty="0">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bờ</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bên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kia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nhảy</a:t>
            </a:r>
            <a:r>
              <a:rPr lang="en-US" sz="3200" b="1" dirty="0">
                <a:latin typeface="Arial-Rounded" panose="020B0500000000000000" pitchFamily="34" charset="0"/>
                <a:ea typeface="Arial-Rounded" panose="020B0500000000000000" pitchFamily="34" charset="0"/>
                <a:cs typeface="Arial-Rounded" panose="020B0500000000000000" pitchFamily="34" charset="0"/>
              </a:rPr>
              <a:t> qua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bèo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sen.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bèo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sen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đúng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giờ</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ạ.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Hãy</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nhé</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0.10573 0.0037 L 0.81927 -0.0074 " pathEditMode="relative" rAng="0" ptsTypes="AA">
                                      <p:cBhvr>
                                        <p:cTn id="6" dur="6750" fill="hold"/>
                                        <p:tgtEl>
                                          <p:spTgt spid="32"/>
                                        </p:tgtEl>
                                        <p:attrNameLst>
                                          <p:attrName>ppt_x</p:attrName>
                                          <p:attrName>ppt_y</p:attrName>
                                        </p:attrNameLst>
                                      </p:cBhvr>
                                      <p:rCtr x="46250" y="-555"/>
                                    </p:animMotion>
                                  </p:childTnLst>
                                </p:cTn>
                              </p:par>
                              <p:par>
                                <p:cTn id="7" presetID="32" presetClass="emph" presetSubtype="0" repeatCount="indefinite" fill="hold" nodeType="withEffect">
                                  <p:stCondLst>
                                    <p:cond delay="0"/>
                                  </p:stCondLst>
                                  <p:childTnLst>
                                    <p:animRot by="120000">
                                      <p:cBhvr>
                                        <p:cTn id="8" dur="375" fill="hold">
                                          <p:stCondLst>
                                            <p:cond delay="0"/>
                                          </p:stCondLst>
                                        </p:cTn>
                                        <p:tgtEl>
                                          <p:spTgt spid="1029"/>
                                        </p:tgtEl>
                                        <p:attrNameLst>
                                          <p:attrName>r</p:attrName>
                                        </p:attrNameLst>
                                      </p:cBhvr>
                                    </p:animRot>
                                    <p:animRot by="-240000">
                                      <p:cBhvr>
                                        <p:cTn id="9" dur="750" fill="hold">
                                          <p:stCondLst>
                                            <p:cond delay="750"/>
                                          </p:stCondLst>
                                        </p:cTn>
                                        <p:tgtEl>
                                          <p:spTgt spid="1029"/>
                                        </p:tgtEl>
                                        <p:attrNameLst>
                                          <p:attrName>r</p:attrName>
                                        </p:attrNameLst>
                                      </p:cBhvr>
                                    </p:animRot>
                                    <p:animRot by="240000">
                                      <p:cBhvr>
                                        <p:cTn id="10" dur="750" fill="hold">
                                          <p:stCondLst>
                                            <p:cond delay="1500"/>
                                          </p:stCondLst>
                                        </p:cTn>
                                        <p:tgtEl>
                                          <p:spTgt spid="1029"/>
                                        </p:tgtEl>
                                        <p:attrNameLst>
                                          <p:attrName>r</p:attrName>
                                        </p:attrNameLst>
                                      </p:cBhvr>
                                    </p:animRot>
                                    <p:animRot by="-240000">
                                      <p:cBhvr>
                                        <p:cTn id="11" dur="750" fill="hold">
                                          <p:stCondLst>
                                            <p:cond delay="2250"/>
                                          </p:stCondLst>
                                        </p:cTn>
                                        <p:tgtEl>
                                          <p:spTgt spid="1029"/>
                                        </p:tgtEl>
                                        <p:attrNameLst>
                                          <p:attrName>r</p:attrName>
                                        </p:attrNameLst>
                                      </p:cBhvr>
                                    </p:animRot>
                                    <p:animRot by="120000">
                                      <p:cBhvr>
                                        <p:cTn id="12" dur="750" fill="hold">
                                          <p:stCondLst>
                                            <p:cond delay="3000"/>
                                          </p:stCondLst>
                                        </p:cTn>
                                        <p:tgtEl>
                                          <p:spTgt spid="102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375" fill="hold">
                                          <p:stCondLst>
                                            <p:cond delay="0"/>
                                          </p:stCondLst>
                                        </p:cTn>
                                        <p:tgtEl>
                                          <p:spTgt spid="1027"/>
                                        </p:tgtEl>
                                        <p:attrNameLst>
                                          <p:attrName>r</p:attrName>
                                        </p:attrNameLst>
                                      </p:cBhvr>
                                    </p:animRot>
                                    <p:animRot by="-240000">
                                      <p:cBhvr>
                                        <p:cTn id="15" dur="750" fill="hold">
                                          <p:stCondLst>
                                            <p:cond delay="750"/>
                                          </p:stCondLst>
                                        </p:cTn>
                                        <p:tgtEl>
                                          <p:spTgt spid="1027"/>
                                        </p:tgtEl>
                                        <p:attrNameLst>
                                          <p:attrName>r</p:attrName>
                                        </p:attrNameLst>
                                      </p:cBhvr>
                                    </p:animRot>
                                    <p:animRot by="240000">
                                      <p:cBhvr>
                                        <p:cTn id="16" dur="750" fill="hold">
                                          <p:stCondLst>
                                            <p:cond delay="1500"/>
                                          </p:stCondLst>
                                        </p:cTn>
                                        <p:tgtEl>
                                          <p:spTgt spid="1027"/>
                                        </p:tgtEl>
                                        <p:attrNameLst>
                                          <p:attrName>r</p:attrName>
                                        </p:attrNameLst>
                                      </p:cBhvr>
                                    </p:animRot>
                                    <p:animRot by="-240000">
                                      <p:cBhvr>
                                        <p:cTn id="17" dur="750" fill="hold">
                                          <p:stCondLst>
                                            <p:cond delay="2250"/>
                                          </p:stCondLst>
                                        </p:cTn>
                                        <p:tgtEl>
                                          <p:spTgt spid="1027"/>
                                        </p:tgtEl>
                                        <p:attrNameLst>
                                          <p:attrName>r</p:attrName>
                                        </p:attrNameLst>
                                      </p:cBhvr>
                                    </p:animRot>
                                    <p:animRot by="120000">
                                      <p:cBhvr>
                                        <p:cTn id="18" dur="750" fill="hold">
                                          <p:stCondLst>
                                            <p:cond delay="3000"/>
                                          </p:stCondLst>
                                        </p:cTn>
                                        <p:tgtEl>
                                          <p:spTgt spid="10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375" fill="hold">
                                          <p:stCondLst>
                                            <p:cond delay="0"/>
                                          </p:stCondLst>
                                        </p:cTn>
                                        <p:tgtEl>
                                          <p:spTgt spid="1028"/>
                                        </p:tgtEl>
                                        <p:attrNameLst>
                                          <p:attrName>r</p:attrName>
                                        </p:attrNameLst>
                                      </p:cBhvr>
                                    </p:animRot>
                                    <p:animRot by="-240000">
                                      <p:cBhvr>
                                        <p:cTn id="21" dur="750" fill="hold">
                                          <p:stCondLst>
                                            <p:cond delay="750"/>
                                          </p:stCondLst>
                                        </p:cTn>
                                        <p:tgtEl>
                                          <p:spTgt spid="1028"/>
                                        </p:tgtEl>
                                        <p:attrNameLst>
                                          <p:attrName>r</p:attrName>
                                        </p:attrNameLst>
                                      </p:cBhvr>
                                    </p:animRot>
                                    <p:animRot by="240000">
                                      <p:cBhvr>
                                        <p:cTn id="22" dur="750" fill="hold">
                                          <p:stCondLst>
                                            <p:cond delay="1500"/>
                                          </p:stCondLst>
                                        </p:cTn>
                                        <p:tgtEl>
                                          <p:spTgt spid="1028"/>
                                        </p:tgtEl>
                                        <p:attrNameLst>
                                          <p:attrName>r</p:attrName>
                                        </p:attrNameLst>
                                      </p:cBhvr>
                                    </p:animRot>
                                    <p:animRot by="-240000">
                                      <p:cBhvr>
                                        <p:cTn id="23" dur="750" fill="hold">
                                          <p:stCondLst>
                                            <p:cond delay="2250"/>
                                          </p:stCondLst>
                                        </p:cTn>
                                        <p:tgtEl>
                                          <p:spTgt spid="1028"/>
                                        </p:tgtEl>
                                        <p:attrNameLst>
                                          <p:attrName>r</p:attrName>
                                        </p:attrNameLst>
                                      </p:cBhvr>
                                    </p:animRot>
                                    <p:animRot by="120000">
                                      <p:cBhvr>
                                        <p:cTn id="24" dur="750" fill="hold">
                                          <p:stCondLst>
                                            <p:cond delay="3000"/>
                                          </p:stCondLst>
                                        </p:cTn>
                                        <p:tgtEl>
                                          <p:spTgt spid="102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7.22222E-6 2.96947E-6 C 0.00417 -0.00717 0.01181 -0.01619 0.01823 -0.01897 C 0.03108 -0.01665 0.02535 -0.02035 0.03507 -0.00694 C 0.03733 -0.00393 0.04289 2.96947E-6 0.04289 2.96947E-6 C 0.04584 0.00601 0.04948 0.00879 0.0533 0.01387 C 0.05626 0.02451 0.05521 0.02359 0.06372 0.03122 C 0.06494 0.03238 0.06754 0.03469 0.06754 0.03469 C 0.06997 0.04348 0.07813 0.0555 0.06632 0.06059 C 0.06285 0.06984 0.05851 0.07747 0.05851 0.08834 " pathEditMode="relative" ptsTypes="ffffffffA">
                                      <p:cBhvr>
                                        <p:cTn id="42" dur="2000" fill="hold"/>
                                        <p:tgtEl>
                                          <p:spTgt spid="1029"/>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5851 0.08839 C 0.05712 0.08353 0.05556 0.08399 0.05296 0.08098 C 0.04948 0.07705 0.04063 0.06918 0.03612 0.06733 C 0.03316 0.06479 0.03091 0.06224 0.02761 0.06085 C 0.02466 0.05831 0.02066 0.05761 0.01719 0.05692 C 0.00417 0.04998 -0.01041 0.05299 -0.02395 0.04952 C -0.03958 0.05044 -0.05243 0.05252 -0.06753 0.05599 C -0.06961 0.05692 -0.071 0.05854 -0.07309 0.05923 C -0.07604 0.06201 -0.07847 0.06803 -0.08038 0.07219 C -0.08246 0.08145 -0.08645 0.09001 -0.08645 0.09972 " pathEditMode="relative" ptsTypes="fffffffffA">
                                      <p:cBhvr>
                                        <p:cTn id="46" dur="2000" fill="hold"/>
                                        <p:tgtEl>
                                          <p:spTgt spid="1029"/>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8645 0.09973 C -0.09322 0.09278 -0.09131 0.08422 -0.10156 0.08029 C -0.10972 0.07034 -0.11944 0.06548 -0.1302 0.0634 C -0.13454 0.06109 -0.13992 0.05923 -0.14461 0.05854 C -0.14704 0.05738 -0.1493 0.05692 -0.1519 0.056 C -0.15329 0.05553 -0.15624 0.05438 -0.15624 0.05438 C -0.17569 0.05507 -0.18367 0.05391 -0.19913 0.06016 C -0.2026 0.06317 -0.20607 0.06594 -0.20954 0.06895 C -0.21701 0.08469 -0.22725 0.09834 -0.23124 0.11662 C -0.23229 0.12171 -0.23541 0.12818 -0.23558 0.13374 C -0.23576 0.14114 -0.23558 0.14878 -0.23558 0.15618 " pathEditMode="relative" ptsTypes="ffffffffffA">
                                      <p:cBhvr>
                                        <p:cTn id="50" dur="2000" fill="hold"/>
                                        <p:tgtEl>
                                          <p:spTgt spid="102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3559 0.15607 C -0.25052 0.14497 -0.26302 0.12647 -0.27864 0.12208 C -0.28889 0.11491 -0.28333 0.11653 -0.29531 0.11953 C -0.29913 0.12508 -0.30208 0.1304 -0.30607 0.13526 C -0.30694 0.1378 -0.30729 0.14104 -0.3085 0.14289 C -0.30955 0.14474 -0.31111 0.14358 -0.31215 0.14543 C -0.31302 0.14751 -0.31267 0.15098 -0.31319 0.15352 C -0.31632 0.16554 -0.31701 0.16647 -0.32048 0.17433 C -0.3217 0.18312 -0.32326 0.18867 -0.32656 0.19491 C -0.32812 0.20601 -0.33073 0.21502 -0.33229 0.22635 C -0.33281 0.2289 -0.33316 0.23144 -0.3335 0.23398 C -0.33385 0.23653 -0.33489 0.24161 -0.33489 0.24185 C -0.3335 0.29479 -0.33906 0.28161 -0.33229 0.29641 " pathEditMode="relative" rAng="0" ptsTypes="ffffffffffffA">
                                      <p:cBhvr>
                                        <p:cTn id="54" dur="2000" fill="hold"/>
                                        <p:tgtEl>
                                          <p:spTgt spid="1029"/>
                                        </p:tgtEl>
                                        <p:attrNameLst>
                                          <p:attrName>ppt_x</p:attrName>
                                          <p:attrName>ppt_y</p:attrName>
                                        </p:attrNameLst>
                                      </p:cBhvr>
                                      <p:rCtr x="-5174" y="4948"/>
                                    </p:animMotion>
                                  </p:childTnLst>
                                </p:cTn>
                              </p:par>
                              <p:par>
                                <p:cTn id="55" presetID="6" presetClass="emph" presetSubtype="0" fill="hold" nodeType="withEffect">
                                  <p:stCondLst>
                                    <p:cond delay="0"/>
                                  </p:stCondLst>
                                  <p:childTnLst>
                                    <p:animScale>
                                      <p:cBhvr>
                                        <p:cTn id="56" dur="2000" fill="hold"/>
                                        <p:tgtEl>
                                          <p:spTgt spid="1029"/>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33229 0.29642 C -0.32761 0.2726 -0.30781 0.25989 -0.29427 0.25411 C -0.28733 0.24255 -0.27813 0.23677 -0.26875 0.23307 C -0.26007 0.22567 -0.25122 0.22359 -0.24184 0.21989 C -0.21597 0.22058 -0.18993 0.22058 -0.16406 0.22243 C -0.15278 0.22289 -0.14288 0.24763 -0.13542 0.25943 C -0.1349 0.26197 -0.13472 0.26497 -0.13386 0.26729 C -0.13316 0.2696 -0.13143 0.27029 -0.13073 0.2726 C -0.12691 0.28578 -0.12726 0.29896 -0.12118 0.3096 C -0.11875 0.32555 -0.11615 0.34243 -0.11163 0.35723 " pathEditMode="relative" rAng="0" ptsTypes="fffffffffA">
                                      <p:cBhvr>
                                        <p:cTn id="60" dur="2000" fill="hold"/>
                                        <p:tgtEl>
                                          <p:spTgt spid="1029"/>
                                        </p:tgtEl>
                                        <p:attrNameLst>
                                          <p:attrName>ppt_x</p:attrName>
                                          <p:attrName>ppt_y</p:attrName>
                                        </p:attrNameLst>
                                      </p:cBhvr>
                                      <p:rCtr x="11024" y="-786"/>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8107 0.3415 C -0.08055 0.33873 -0.08073 0.33549 -0.07951 0.33295 C -0.07847 0.33087 -0.07621 0.33041 -0.07465 0.32879 C -0.06823 0.32185 -0.06267 0.31584 -0.05555 0.30983 C -0.05399 0.30844 -0.0526 0.30659 -0.05087 0.30543 C -0.04826 0.30382 -0.04548 0.30312 -0.04288 0.30127 C -0.03576 0.29619 -0.03212 0.28948 -0.02552 0.28439 C -0.01666 0.27769 -0.00677 0.27376 0.00313 0.27168 C 0.02587 0.25642 0.06007 0.26682 0.08091 0.26752 C 0.09618 0.27145 0.10643 0.28601 0.11893 0.29711 C 0.12222 0.30335 0.12379 0.3096 0.12691 0.31607 C 0.12969 0.3274 0.13125 0.33642 0.13334 0.34775 C 0.13594 0.36162 0.14115 0.37364 0.14115 0.38798 " pathEditMode="relative" ptsTypes="ffffffffffffA">
                                      <p:cBhvr>
                                        <p:cTn id="64" dur="2000" fill="hold"/>
                                        <p:tgtEl>
                                          <p:spTgt spid="1029"/>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14115 0.38797 L 0.23594 0.50381 " pathEditMode="relative" rAng="0" ptsTypes="AA">
                                      <p:cBhvr>
                                        <p:cTn id="68" dur="2000" fill="hold"/>
                                        <p:tgtEl>
                                          <p:spTgt spid="1029"/>
                                        </p:tgtEl>
                                        <p:attrNameLst>
                                          <p:attrName>ppt_x</p:attrName>
                                          <p:attrName>ppt_y</p:attrName>
                                        </p:attrNameLst>
                                      </p:cBhvr>
                                      <p:rCtr x="4740" y="5780"/>
                                    </p:animMotion>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xit" presetSubtype="0" fill="hold" nodeType="withEffect">
                                  <p:stCondLst>
                                    <p:cond delay="5000"/>
                                  </p:stCondLst>
                                  <p:childTnLst>
                                    <p:set>
                                      <p:cBhvr>
                                        <p:cTn id="72" dur="1" fill="hold">
                                          <p:stCondLst>
                                            <p:cond delay="0"/>
                                          </p:stCondLst>
                                        </p:cTn>
                                        <p:tgtEl>
                                          <p:spTgt spid="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nodeType="withEffect">
                                  <p:stCondLst>
                                    <p:cond delay="500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xit" presetSubtype="0" fill="hold" nodeType="withEffect">
                                  <p:stCondLst>
                                    <p:cond delay="5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xit" presetSubtype="0" fill="hold" nodeType="withEffect">
                                  <p:stCondLst>
                                    <p:cond delay="5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xit" presetSubtype="0" fill="hold" grpId="1" nodeType="withEffect">
                                  <p:stCondLst>
                                    <p:cond delay="5000"/>
                                  </p:stCondLst>
                                  <p:childTnLst>
                                    <p:set>
                                      <p:cBhvr>
                                        <p:cTn id="8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bldLvl="0" animBg="1"/>
      <p:bldP spid="2"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49133"/>
            <a:ext cx="10972800" cy="1143000"/>
          </a:xfrm>
        </p:spPr>
        <p:txBody>
          <a:bodyPr>
            <a:normAutofit fontScale="90000"/>
          </a:bodyPr>
          <a:lstStyle/>
          <a:p>
            <a:pPr algn="ctr"/>
            <a:r>
              <a:rPr lang="en-US">
                <a:latin typeface="Arial-Rounded" panose="020B0500000000000000" pitchFamily="34" charset="0"/>
                <a:cs typeface="Arial-Rounded" panose="020B0500000000000000" pitchFamily="34" charset="0"/>
              </a:rPr>
              <a:t>1. Khi vui chơi cùng bạn em cảm thấy thế nào?</a:t>
            </a:r>
            <a:br>
              <a:rPr lang="en-US">
                <a:latin typeface="Arial-Rounded" panose="020B0500000000000000" pitchFamily="34" charset="0"/>
                <a:cs typeface="Arial-Rounded" panose="020B0500000000000000" pitchFamily="34" charset="0"/>
              </a:rPr>
            </a:br>
            <a:r>
              <a:rPr lang="en-US">
                <a:latin typeface="Arial-Rounded" panose="020B0500000000000000" pitchFamily="34" charset="0"/>
                <a:cs typeface="Arial-Rounded" panose="020B0500000000000000" pitchFamily="34" charset="0"/>
              </a:rPr>
              <a:t>2. Khi xa bạn em cảm thấy thế nào?</a:t>
            </a:r>
          </a:p>
        </p:txBody>
      </p:sp>
      <p:pic>
        <p:nvPicPr>
          <p:cNvPr id="4" name="Content Placeholder 3"/>
          <p:cNvPicPr>
            <a:picLocks noGrp="1" noChangeAspect="1"/>
          </p:cNvPicPr>
          <p:nvPr>
            <p:ph idx="1"/>
          </p:nvPr>
        </p:nvPicPr>
        <p:blipFill>
          <a:blip r:embed="rId3"/>
          <a:stretch>
            <a:fillRect/>
          </a:stretch>
        </p:blipFill>
        <p:spPr>
          <a:xfrm>
            <a:off x="173355" y="156845"/>
            <a:ext cx="1478280" cy="89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5731" y="2243748"/>
              <a:ext cx="1711988" cy="1754326"/>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Group 41"/>
          <p:cNvGrpSpPr/>
          <p:nvPr/>
        </p:nvGrpSpPr>
        <p:grpSpPr>
          <a:xfrm>
            <a:off x="3760470" y="1045210"/>
            <a:ext cx="6916420" cy="1470182"/>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974" y="1369884"/>
              <a:ext cx="1808630" cy="1029911"/>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nắn nót</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rPr>
                <a:t>Viết cẩn thận cho đẹp</a:t>
              </a:r>
              <a:endPar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grpSp>
        <p:nvGrpSpPr>
          <p:cNvPr id="14" name="Group 13"/>
          <p:cNvGrpSpPr/>
          <p:nvPr/>
        </p:nvGrpSpPr>
        <p:grpSpPr>
          <a:xfrm>
            <a:off x="3882390" y="3599815"/>
            <a:ext cx="6916420" cy="1536057"/>
            <a:chOff x="172324" y="1157225"/>
            <a:chExt cx="2109019" cy="1469818"/>
          </a:xfrm>
        </p:grpSpPr>
        <p:sp>
          <p:nvSpPr>
            <p:cNvPr id="16" name="Hexagon 15"/>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43"/>
            <p:cNvSpPr txBox="1"/>
            <p:nvPr/>
          </p:nvSpPr>
          <p:spPr>
            <a:xfrm>
              <a:off x="315308" y="1185168"/>
              <a:ext cx="1808630" cy="1441875"/>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cặm cụi</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rPr>
                <a:t>chăm chú, tập trung vào việc đang làm</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Rounded" panose="020B0500000000000000" pitchFamily="34" charset="0"/>
                <a:cs typeface="Arial-Rounded" panose="020B0500000000000000" pitchFamily="34" charset="0"/>
              </a:rPr>
              <a:t>Luyện đọc câu dài</a:t>
            </a:r>
          </a:p>
        </p:txBody>
      </p:sp>
      <p:sp>
        <p:nvSpPr>
          <p:cNvPr id="3" name="Content Placeholder 2"/>
          <p:cNvSpPr>
            <a:spLocks noGrp="1"/>
          </p:cNvSpPr>
          <p:nvPr>
            <p:ph idx="1"/>
          </p:nvPr>
        </p:nvSpPr>
        <p:spPr/>
        <p:txBody>
          <a:bodyPr/>
          <a:lstStyle/>
          <a:p>
            <a:pPr marL="0" indent="0">
              <a:buNone/>
            </a:pPr>
            <a:r>
              <a:rPr lang="en-US">
                <a:latin typeface="Arial-Rounded" panose="020B0500000000000000" pitchFamily="34" charset="0"/>
                <a:cs typeface="Arial-Rounded" panose="020B0500000000000000" pitchFamily="34" charset="0"/>
              </a:rPr>
              <a:t>Kiến không biết làm sao cho sóc biết mình rất nhớ bạn. Cứ thế, cậu cặm cụi viết đi viết lại trong nhiều giờ liền. Không lâu sau, sóc nhận được lá thư do kiến gửi đến.</a:t>
            </a:r>
          </a:p>
        </p:txBody>
      </p:sp>
      <p:cxnSp>
        <p:nvCxnSpPr>
          <p:cNvPr id="4" name="Straight Connector 3"/>
          <p:cNvCxnSpPr/>
          <p:nvPr/>
        </p:nvCxnSpPr>
        <p:spPr>
          <a:xfrm flipH="1">
            <a:off x="4796790" y="160020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6896735" y="160020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9990455" y="169164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10060940" y="168148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11318240" y="169164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5019675" y="2219325"/>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8366760" y="215773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8437880" y="214757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1095355" y="215773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7017385" y="2613660"/>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7088505" y="2623820"/>
            <a:ext cx="30480" cy="466090"/>
          </a:xfrm>
          <a:prstGeom prst="line">
            <a:avLst/>
          </a:prstGeom>
        </p:spPr>
        <p:style>
          <a:lnRef idx="3">
            <a:schemeClr val="accent2"/>
          </a:lnRef>
          <a:fillRef idx="0">
            <a:schemeClr val="accent2"/>
          </a:fillRef>
          <a:effectRef idx="2">
            <a:schemeClr val="accent2"/>
          </a:effectRef>
          <a:fontRef idx="minor">
            <a:schemeClr val="tx1"/>
          </a:fontRef>
        </p:style>
      </p:cxnSp>
      <p:pic>
        <p:nvPicPr>
          <p:cNvPr id="21" name="Content Placeholder 20" descr="logo"/>
          <p:cNvPicPr>
            <a:picLocks noGrp="1" noChangeAspect="1"/>
          </p:cNvPicPr>
          <p:nvPr>
            <p:ph sz="half" idx="2"/>
          </p:nvPr>
        </p:nvPicPr>
        <p:blipFill>
          <a:blip r:embed="rId3"/>
          <a:stretch>
            <a:fillRect/>
          </a:stretch>
        </p:blipFill>
        <p:spPr>
          <a:xfrm>
            <a:off x="10624820" y="147955"/>
            <a:ext cx="957580" cy="9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612" y="565755"/>
            <a:ext cx="11718388" cy="179833"/>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Rounded" panose="020B0500000000000000" pitchFamily="34" charset="0"/>
              <a:cs typeface="Arial-Rounded" panose="020B0500000000000000" pitchFamily="34" charset="0"/>
            </a:endParaRPr>
          </a:p>
        </p:txBody>
      </p:sp>
      <p:pic>
        <p:nvPicPr>
          <p:cNvPr id="6" name="图片 5"/>
          <p:cNvPicPr>
            <a:picLocks noChangeAspect="1"/>
          </p:cNvPicPr>
          <p:nvPr/>
        </p:nvPicPr>
        <p:blipFill rotWithShape="1">
          <a:blip r:embed="rId2"/>
          <a:srcRect t="50811"/>
          <a:stretch>
            <a:fillRect/>
          </a:stretch>
        </p:blipFill>
        <p:spPr>
          <a:xfrm>
            <a:off x="197963" y="0"/>
            <a:ext cx="3276542" cy="1131509"/>
          </a:xfrm>
          <a:prstGeom prst="rect">
            <a:avLst/>
          </a:prstGeom>
        </p:spPr>
      </p:pic>
      <p:sp>
        <p:nvSpPr>
          <p:cNvPr id="8" name="矩形 7"/>
          <p:cNvSpPr/>
          <p:nvPr/>
        </p:nvSpPr>
        <p:spPr>
          <a:xfrm>
            <a:off x="2135505" y="1044575"/>
            <a:ext cx="9594850" cy="46355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1. Khi chia tay sóc, kiến cảm thấy như thế nào?</a:t>
            </a:r>
            <a:endPar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9" name="TextBox 9"/>
          <p:cNvSpPr txBox="1"/>
          <p:nvPr/>
        </p:nvSpPr>
        <p:spPr>
          <a:xfrm>
            <a:off x="2505710" y="1508125"/>
            <a:ext cx="10721975" cy="737235"/>
          </a:xfrm>
          <a:prstGeom prst="rect">
            <a:avLst/>
          </a:prstGeom>
          <a:noFill/>
        </p:spPr>
        <p:txBody>
          <a:bodyPr wrap="square" lIns="91472" tIns="45736" rIns="91472" bIns="45736" rtlCol="0">
            <a:spAutoFit/>
          </a:bodyPr>
          <a:lstStyle/>
          <a:p>
            <a:pPr>
              <a:lnSpc>
                <a:spcPct val="150000"/>
              </a:lnSpc>
            </a:pP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Khi chia tay sóc, kiến rất buồn</a:t>
            </a:r>
            <a:endPar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11" name="矩形 10"/>
          <p:cNvSpPr/>
          <p:nvPr/>
        </p:nvSpPr>
        <p:spPr>
          <a:xfrm>
            <a:off x="2505710" y="2346960"/>
            <a:ext cx="9425305" cy="46355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2. Sóc đồng ý với kiến điều gì?</a:t>
            </a:r>
          </a:p>
        </p:txBody>
      </p:sp>
      <p:sp>
        <p:nvSpPr>
          <p:cNvPr id="12" name="TextBox 12"/>
          <p:cNvSpPr txBox="1"/>
          <p:nvPr/>
        </p:nvSpPr>
        <p:spPr>
          <a:xfrm>
            <a:off x="2831465" y="2810510"/>
            <a:ext cx="9099550" cy="691515"/>
          </a:xfrm>
          <a:prstGeom prst="rect">
            <a:avLst/>
          </a:prstGeom>
          <a:noFill/>
        </p:spPr>
        <p:txBody>
          <a:bodyPr wrap="square" lIns="91472" tIns="45736" rIns="91472" bIns="45736" rtlCol="0">
            <a:spAutoFit/>
          </a:bodyPr>
          <a:lstStyle/>
          <a:p>
            <a:pPr>
              <a:lnSpc>
                <a:spcPct val="150000"/>
              </a:lnSpc>
            </a:pPr>
            <a:r>
              <a:rPr lang="en-US" sz="2600">
                <a:solidFill>
                  <a:sysClr val="windowText" lastClr="000000"/>
                </a:solidFill>
                <a:latin typeface="Arial-Rounded" panose="020B0500000000000000" pitchFamily="34" charset="0"/>
                <a:ea typeface="+mn-ea"/>
                <a:cs typeface="Arial-Rounded" panose="020B0500000000000000" pitchFamily="34" charset="0"/>
                <a:sym typeface="+mn-ea"/>
              </a:rPr>
              <a:t>Sóc thường xuyên nhớ kiến</a:t>
            </a:r>
            <a:endParaRPr lang="zh-CN" altLang="en-US"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pic>
        <p:nvPicPr>
          <p:cNvPr id="13" name="图片 12"/>
          <p:cNvPicPr>
            <a:picLocks noChangeAspect="1"/>
          </p:cNvPicPr>
          <p:nvPr/>
        </p:nvPicPr>
        <p:blipFill>
          <a:blip r:embed="rId3"/>
          <a:stretch>
            <a:fillRect/>
          </a:stretch>
        </p:blipFill>
        <p:spPr>
          <a:xfrm flipH="1">
            <a:off x="124460" y="2141220"/>
            <a:ext cx="3204845" cy="2786380"/>
          </a:xfrm>
          <a:prstGeom prst="rect">
            <a:avLst/>
          </a:prstGeom>
        </p:spPr>
      </p:pic>
      <p:sp>
        <p:nvSpPr>
          <p:cNvPr id="2" name="矩形 10"/>
          <p:cNvSpPr/>
          <p:nvPr/>
        </p:nvSpPr>
        <p:spPr>
          <a:xfrm>
            <a:off x="2764790" y="3502025"/>
            <a:ext cx="9312910" cy="84201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3. Vì sao kiến phải viết lại nhiều lần lá thứ gửi sóc?</a:t>
            </a:r>
          </a:p>
        </p:txBody>
      </p:sp>
      <p:sp>
        <p:nvSpPr>
          <p:cNvPr id="5" name="TextBox 12"/>
          <p:cNvSpPr txBox="1"/>
          <p:nvPr/>
        </p:nvSpPr>
        <p:spPr>
          <a:xfrm>
            <a:off x="2505710" y="4225925"/>
            <a:ext cx="9224645" cy="1291590"/>
          </a:xfrm>
          <a:prstGeom prst="rect">
            <a:avLst/>
          </a:prstGeom>
          <a:noFill/>
        </p:spPr>
        <p:txBody>
          <a:bodyPr wrap="square" lIns="91472" tIns="45736" rIns="91472" bIns="45736" rtlCol="0">
            <a:spAutoFit/>
          </a:bodyPr>
          <a:lstStyle/>
          <a:p>
            <a:pPr>
              <a:lnSpc>
                <a:spcPct val="150000"/>
              </a:lnSpc>
            </a:pPr>
            <a:r>
              <a:rPr lang="en-US" altLang="zh-CN" sz="2600">
                <a:latin typeface="Arial-Rounded" panose="020B0500000000000000" pitchFamily="34" charset="0"/>
                <a:ea typeface="汉仪黑荔枝体简" panose="00020600040101010101" pitchFamily="18" charset="-122"/>
                <a:cs typeface="Arial-Rounded" panose="020B0500000000000000" pitchFamily="34" charset="0"/>
                <a:sym typeface="+mn-ea"/>
              </a:rPr>
              <a:t>Kiến phải viết lại nhiều lần lá thứ gửi sóc vì kiến không biết làm sao cho sóc biết nó rất nhớ bạn.</a:t>
            </a:r>
            <a:endParaRPr lang="zh-CN" altLang="en-US"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14" name="矩形 10"/>
          <p:cNvSpPr/>
          <p:nvPr/>
        </p:nvSpPr>
        <p:spPr>
          <a:xfrm>
            <a:off x="2867660" y="5517515"/>
            <a:ext cx="9210040" cy="79502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4. Theo em, 2 bạn sẽ cảm thấy như thế nào nếu không nhận được thư của nhau?</a:t>
            </a:r>
          </a:p>
        </p:txBody>
      </p:sp>
      <p:sp>
        <p:nvSpPr>
          <p:cNvPr id="15" name="TextBox 12"/>
          <p:cNvSpPr txBox="1"/>
          <p:nvPr/>
        </p:nvSpPr>
        <p:spPr>
          <a:xfrm>
            <a:off x="3687637" y="6166723"/>
            <a:ext cx="6861278" cy="737235"/>
          </a:xfrm>
          <a:prstGeom prst="rect">
            <a:avLst/>
          </a:prstGeom>
          <a:noFill/>
        </p:spPr>
        <p:txBody>
          <a:bodyPr wrap="square" lIns="91472" tIns="45736" rIns="91472" bIns="45736" rtlCol="0">
            <a:spAutoFit/>
          </a:bodyPr>
          <a:lstStyle/>
          <a:p>
            <a:pPr>
              <a:lnSpc>
                <a:spcPct val="150000"/>
              </a:lnSpc>
            </a:pPr>
            <a:r>
              <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rPr>
              <a:t>2 bạn sẽ rất buồn, sẽ rất nhớ nhau.</a:t>
            </a:r>
          </a:p>
        </p:txBody>
      </p:sp>
      <p:grpSp>
        <p:nvGrpSpPr>
          <p:cNvPr id="7" name="Group 6"/>
          <p:cNvGrpSpPr/>
          <p:nvPr/>
        </p:nvGrpSpPr>
        <p:grpSpPr>
          <a:xfrm>
            <a:off x="146674" y="269285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3"/>
            <p:cNvSpPr txBox="1"/>
            <p:nvPr/>
          </p:nvSpPr>
          <p:spPr>
            <a:xfrm>
              <a:off x="315731" y="2243748"/>
              <a:ext cx="1711988" cy="1198880"/>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Trả lời câu hỏi</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9"/>
                                        </p:tgtEl>
                                        <p:attrNameLst>
                                          <p:attrName>style.visibility</p:attrName>
                                        </p:attrNameLst>
                                      </p:cBhvr>
                                      <p:to>
                                        <p:strVal val="visible"/>
                                      </p:to>
                                    </p:set>
                                    <p:animEffect transition="in" filter="wipe(left)">
                                      <p:cBhvr>
                                        <p:cTn id="11" dur="100"/>
                                        <p:tgtEl>
                                          <p:spTgt spid="9"/>
                                        </p:tgtEl>
                                      </p:cBhvr>
                                    </p:animEffect>
                                  </p:childTnLst>
                                </p:cTn>
                              </p:par>
                              <p:par>
                                <p:cTn id="12" presetID="36" presetClass="emph" presetSubtype="0" fill="hold" grpId="1" nodeType="withEffect">
                                  <p:stCondLst>
                                    <p:cond delay="0"/>
                                  </p:stCondLst>
                                  <p:iterate type="lt">
                                    <p:tmPct val="30000"/>
                                  </p:iterate>
                                  <p:childTnLst>
                                    <p:animScale>
                                      <p:cBhvr>
                                        <p:cTn id="13" dur="50" autoRev="1" fill="hold">
                                          <p:stCondLst>
                                            <p:cond delay="0"/>
                                          </p:stCondLst>
                                        </p:cTn>
                                        <p:tgtEl>
                                          <p:spTgt spid="9"/>
                                        </p:tgtEl>
                                      </p:cBhvr>
                                      <p:to x="80000" y="100000"/>
                                    </p:animScale>
                                    <p:anim by="(#ppt_w*0.10)" calcmode="lin" valueType="num">
                                      <p:cBhvr>
                                        <p:cTn id="14" dur="50" autoRev="1" fill="hold">
                                          <p:stCondLst>
                                            <p:cond delay="0"/>
                                          </p:stCondLst>
                                        </p:cTn>
                                        <p:tgtEl>
                                          <p:spTgt spid="9"/>
                                        </p:tgtEl>
                                        <p:attrNameLst>
                                          <p:attrName>ppt_x</p:attrName>
                                        </p:attrNameLst>
                                      </p:cBhvr>
                                    </p:anim>
                                    <p:anim by="(-#ppt_w*0.10)" calcmode="lin" valueType="num">
                                      <p:cBhvr>
                                        <p:cTn id="15" dur="50" autoRev="1" fill="hold">
                                          <p:stCondLst>
                                            <p:cond delay="0"/>
                                          </p:stCondLst>
                                        </p:cTn>
                                        <p:tgtEl>
                                          <p:spTgt spid="9"/>
                                        </p:tgtEl>
                                        <p:attrNameLst>
                                          <p:attrName>ppt_y</p:attrName>
                                        </p:attrNameLst>
                                      </p:cBhvr>
                                    </p:anim>
                                    <p:animRot by="-480000">
                                      <p:cBhvr>
                                        <p:cTn id="16" dur="50" autoRev="1"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p:bldP spid="9" grpId="1"/>
      <p:bldP spid="11" grpId="0" bldLvl="0" animBg="1"/>
      <p:bldP spid="11" grpId="1" animBg="1"/>
      <p:bldP spid="12" grpId="0"/>
      <p:bldP spid="12" grpId="1"/>
      <p:bldP spid="2" grpId="0" bldLvl="0" animBg="1"/>
      <p:bldP spid="5" grpId="0"/>
      <p:bldP spid="5" grpId="1"/>
      <p:bldP spid="14" grpId="0" bldLvl="0" animBg="1"/>
      <p:bldP spid="14"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303</Words>
  <Application>Microsoft Office PowerPoint</Application>
  <PresentationFormat>Widescreen</PresentationFormat>
  <Paragraphs>26</Paragraphs>
  <Slides>7</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vt:i4>
      </vt:variant>
    </vt:vector>
  </HeadingPairs>
  <TitlesOfParts>
    <vt:vector size="21" baseType="lpstr">
      <vt:lpstr>Microsoft YaHei</vt:lpstr>
      <vt:lpstr>Arial</vt:lpstr>
      <vt:lpstr>Arial Rounded MT Bold</vt:lpstr>
      <vt:lpstr>Arial-Rounded</vt:lpstr>
      <vt:lpstr>Calibri</vt:lpstr>
      <vt:lpstr>Calibri Light</vt:lpstr>
      <vt:lpstr>Franklin Gothic Book</vt:lpstr>
      <vt:lpstr>Franklin Gothic Medium</vt:lpstr>
      <vt:lpstr>Wingdings 2</vt:lpstr>
      <vt:lpstr>1_Office Theme</vt:lpstr>
      <vt:lpstr>2_Office Theme</vt:lpstr>
      <vt:lpstr>Trek</vt:lpstr>
      <vt:lpstr>7_Office Theme</vt:lpstr>
      <vt:lpstr>8_Office Theme</vt:lpstr>
      <vt:lpstr>PowerPoint Presentation</vt:lpstr>
      <vt:lpstr>PowerPoint Presentation</vt:lpstr>
      <vt:lpstr>1. Khi vui chơi cùng bạn em cảm thấy thế nào? 2. Khi xa bạn em cảm thấy thế nào?</vt:lpstr>
      <vt:lpstr>PowerPoint Presentation</vt:lpstr>
      <vt:lpstr>Luyện đọc câu dài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LY</cp:lastModifiedBy>
  <cp:revision>7</cp:revision>
  <dcterms:created xsi:type="dcterms:W3CDTF">2021-05-26T07:40:58Z</dcterms:created>
  <dcterms:modified xsi:type="dcterms:W3CDTF">2023-11-10T15:54:02Z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