
<file path=[Content_Types].xml><?xml version="1.0" encoding="utf-8"?>
<Types xmlns="http://schemas.openxmlformats.org/package/2006/content-types">
  <Default Extension="bin" ContentType="application/vnd.openxmlformats-officedocument.oleObject"/>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4"/>
  </p:notesMasterIdLst>
  <p:sldIdLst>
    <p:sldId id="336" r:id="rId2"/>
    <p:sldId id="337" r:id="rId3"/>
    <p:sldId id="342" r:id="rId4"/>
    <p:sldId id="332" r:id="rId5"/>
    <p:sldId id="309" r:id="rId6"/>
    <p:sldId id="346" r:id="rId7"/>
    <p:sldId id="350" r:id="rId8"/>
    <p:sldId id="360" r:id="rId9"/>
    <p:sldId id="351" r:id="rId10"/>
    <p:sldId id="325" r:id="rId11"/>
    <p:sldId id="311" r:id="rId12"/>
    <p:sldId id="317" r:id="rId13"/>
    <p:sldId id="356" r:id="rId14"/>
    <p:sldId id="363" r:id="rId15"/>
    <p:sldId id="365" r:id="rId16"/>
    <p:sldId id="366" r:id="rId17"/>
    <p:sldId id="376" r:id="rId18"/>
    <p:sldId id="378" r:id="rId19"/>
    <p:sldId id="353" r:id="rId20"/>
    <p:sldId id="372" r:id="rId21"/>
    <p:sldId id="379" r:id="rId22"/>
    <p:sldId id="385" r:id="rId23"/>
    <p:sldId id="381" r:id="rId24"/>
    <p:sldId id="384" r:id="rId25"/>
    <p:sldId id="386" r:id="rId26"/>
    <p:sldId id="388" r:id="rId27"/>
    <p:sldId id="387" r:id="rId28"/>
    <p:sldId id="389" r:id="rId29"/>
    <p:sldId id="390" r:id="rId30"/>
    <p:sldId id="373" r:id="rId31"/>
    <p:sldId id="310" r:id="rId32"/>
    <p:sldId id="391" r:id="rId33"/>
    <p:sldId id="397" r:id="rId34"/>
    <p:sldId id="396" r:id="rId35"/>
    <p:sldId id="352" r:id="rId36"/>
    <p:sldId id="393" r:id="rId37"/>
    <p:sldId id="358" r:id="rId38"/>
    <p:sldId id="316" r:id="rId39"/>
    <p:sldId id="395" r:id="rId40"/>
    <p:sldId id="394" r:id="rId41"/>
    <p:sldId id="357" r:id="rId42"/>
    <p:sldId id="335" r:id="rId43"/>
  </p:sldIdLst>
  <p:sldSz cx="12192000" cy="6858000"/>
  <p:notesSz cx="6858000" cy="9144000"/>
  <p:embeddedFontLst>
    <p:embeddedFont>
      <p:font typeface="Microsoft YaHei" panose="020B0503020204020204" pitchFamily="34" charset="-122"/>
      <p:regular r:id="rId45"/>
      <p:bold r:id="rId46"/>
    </p:embeddedFont>
    <p:embeddedFont>
      <p:font typeface="#9Slide02 Noi dung dai" panose="02000000000000000000" pitchFamily="2" charset="0"/>
      <p:regular r:id="rId47"/>
    </p:embeddedFont>
    <p:embeddedFont>
      <p:font typeface="#9Slide02 Tieu de dai" panose="02000000000000000000" pitchFamily="2" charset="0"/>
      <p:bold r:id="rId48"/>
    </p:embeddedFont>
    <p:embeddedFont>
      <p:font typeface="#9Slide04 Noticia Text Bold" panose="02000803060000020004" pitchFamily="2" charset="0"/>
      <p:bold r:id="rId49"/>
    </p:embeddedFont>
    <p:embeddedFont>
      <p:font typeface=".VnTimeH" panose="020B7200000000000000" pitchFamily="34" charset="0"/>
      <p:regular r:id="rId50"/>
      <p:bold r:id="rId51"/>
      <p:italic r:id="rId52"/>
      <p:boldItalic r:id="rId53"/>
    </p:embeddedFont>
    <p:embeddedFont>
      <p:font typeface="Calibri" panose="020F0502020204030204" pitchFamily="34" charset="0"/>
      <p:regular r:id="rId54"/>
      <p:bold r:id="rId55"/>
      <p:italic r:id="rId56"/>
      <p:boldItalic r:id="rId57"/>
    </p:embeddedFont>
    <p:embeddedFont>
      <p:font typeface="Cambria" panose="02040503050406030204" pitchFamily="18" charset="0"/>
      <p:regular r:id="rId58"/>
      <p:bold r:id="rId59"/>
      <p:italic r:id="rId60"/>
      <p:boldItalic r:id="rId61"/>
    </p:embeddedFont>
    <p:embeddedFont>
      <p:font typeface="Nunito" pitchFamily="2" charset="0"/>
      <p:regular r:id="rId62"/>
      <p:bold r:id="rId63"/>
      <p:italic r:id="rId64"/>
      <p:boldItalic r:id="rId65"/>
    </p:embeddedFont>
    <p:embeddedFont>
      <p:font typeface="Tahoma" panose="020B0604030504040204" pitchFamily="34" charset="0"/>
      <p:regular r:id="rId66"/>
      <p:bold r:id="rId67"/>
    </p:embeddedFont>
    <p:embeddedFont>
      <p:font typeface="Verdana" panose="020B0604030504040204" pitchFamily="34" charset="0"/>
      <p:regular r:id="rId68"/>
      <p:bold r:id="rId69"/>
      <p:italic r:id="rId70"/>
      <p:boldItalic r:id="rId71"/>
    </p:embeddedFont>
    <p:embeddedFont>
      <p:font typeface="VNI-Helve-Condense" panose="020B0604020202020204" pitchFamily="2" charset="0"/>
      <p:regular r:id="rId72"/>
      <p:bold r:id="rId73"/>
      <p:italic r:id="rId74"/>
      <p:boldItalic r:id="rId75"/>
    </p:embeddedFont>
    <p:embeddedFont>
      <p:font typeface="VPS Hue Hoa" panose="020B0604020202020204" pitchFamily="82" charset="0"/>
      <p:regular r:id="rId76"/>
    </p:embeddedFont>
  </p:embeddedFontLst>
  <p:defaultTextStyle>
    <a:defPPr>
      <a:defRPr lang="en-US"/>
    </a:defPPr>
    <a:lvl1pPr algn="l" rtl="0" eaLnBrk="0" fontAlgn="base" hangingPunct="0">
      <a:spcBef>
        <a:spcPct val="0"/>
      </a:spcBef>
      <a:spcAft>
        <a:spcPct val="0"/>
      </a:spcAft>
      <a:defRPr kern="1200">
        <a:solidFill>
          <a:schemeClr val="tx1"/>
        </a:solidFill>
        <a:latin typeface="#9Slide02 Noi dung dai" panose="02000000000000000000" pitchFamily="2" charset="0"/>
        <a:ea typeface="+mn-ea"/>
        <a:cs typeface="+mn-cs"/>
      </a:defRPr>
    </a:lvl1pPr>
    <a:lvl2pPr marL="457200" algn="l" rtl="0" eaLnBrk="0" fontAlgn="base" hangingPunct="0">
      <a:spcBef>
        <a:spcPct val="0"/>
      </a:spcBef>
      <a:spcAft>
        <a:spcPct val="0"/>
      </a:spcAft>
      <a:defRPr kern="1200">
        <a:solidFill>
          <a:schemeClr val="tx1"/>
        </a:solidFill>
        <a:latin typeface="#9Slide02 Noi dung dai" panose="02000000000000000000" pitchFamily="2" charset="0"/>
        <a:ea typeface="+mn-ea"/>
        <a:cs typeface="+mn-cs"/>
      </a:defRPr>
    </a:lvl2pPr>
    <a:lvl3pPr marL="914400" algn="l" rtl="0" eaLnBrk="0" fontAlgn="base" hangingPunct="0">
      <a:spcBef>
        <a:spcPct val="0"/>
      </a:spcBef>
      <a:spcAft>
        <a:spcPct val="0"/>
      </a:spcAft>
      <a:defRPr kern="1200">
        <a:solidFill>
          <a:schemeClr val="tx1"/>
        </a:solidFill>
        <a:latin typeface="#9Slide02 Noi dung dai" panose="02000000000000000000" pitchFamily="2" charset="0"/>
        <a:ea typeface="+mn-ea"/>
        <a:cs typeface="+mn-cs"/>
      </a:defRPr>
    </a:lvl3pPr>
    <a:lvl4pPr marL="1371600" algn="l" rtl="0" eaLnBrk="0" fontAlgn="base" hangingPunct="0">
      <a:spcBef>
        <a:spcPct val="0"/>
      </a:spcBef>
      <a:spcAft>
        <a:spcPct val="0"/>
      </a:spcAft>
      <a:defRPr kern="1200">
        <a:solidFill>
          <a:schemeClr val="tx1"/>
        </a:solidFill>
        <a:latin typeface="#9Slide02 Noi dung dai" panose="02000000000000000000" pitchFamily="2" charset="0"/>
        <a:ea typeface="+mn-ea"/>
        <a:cs typeface="+mn-cs"/>
      </a:defRPr>
    </a:lvl4pPr>
    <a:lvl5pPr marL="1828800" algn="l" rtl="0" eaLnBrk="0" fontAlgn="base" hangingPunct="0">
      <a:spcBef>
        <a:spcPct val="0"/>
      </a:spcBef>
      <a:spcAft>
        <a:spcPct val="0"/>
      </a:spcAft>
      <a:defRPr kern="1200">
        <a:solidFill>
          <a:schemeClr val="tx1"/>
        </a:solidFill>
        <a:latin typeface="#9Slide02 Noi dung dai" panose="02000000000000000000" pitchFamily="2" charset="0"/>
        <a:ea typeface="+mn-ea"/>
        <a:cs typeface="+mn-cs"/>
      </a:defRPr>
    </a:lvl5pPr>
    <a:lvl6pPr marL="2286000" algn="l" defTabSz="914400" rtl="0" eaLnBrk="1" latinLnBrk="0" hangingPunct="1">
      <a:defRPr kern="1200">
        <a:solidFill>
          <a:schemeClr val="tx1"/>
        </a:solidFill>
        <a:latin typeface="#9Slide02 Noi dung dai" panose="02000000000000000000" pitchFamily="2" charset="0"/>
        <a:ea typeface="+mn-ea"/>
        <a:cs typeface="+mn-cs"/>
      </a:defRPr>
    </a:lvl6pPr>
    <a:lvl7pPr marL="2743200" algn="l" defTabSz="914400" rtl="0" eaLnBrk="1" latinLnBrk="0" hangingPunct="1">
      <a:defRPr kern="1200">
        <a:solidFill>
          <a:schemeClr val="tx1"/>
        </a:solidFill>
        <a:latin typeface="#9Slide02 Noi dung dai" panose="02000000000000000000" pitchFamily="2" charset="0"/>
        <a:ea typeface="+mn-ea"/>
        <a:cs typeface="+mn-cs"/>
      </a:defRPr>
    </a:lvl7pPr>
    <a:lvl8pPr marL="3200400" algn="l" defTabSz="914400" rtl="0" eaLnBrk="1" latinLnBrk="0" hangingPunct="1">
      <a:defRPr kern="1200">
        <a:solidFill>
          <a:schemeClr val="tx1"/>
        </a:solidFill>
        <a:latin typeface="#9Slide02 Noi dung dai" panose="02000000000000000000" pitchFamily="2" charset="0"/>
        <a:ea typeface="+mn-ea"/>
        <a:cs typeface="+mn-cs"/>
      </a:defRPr>
    </a:lvl8pPr>
    <a:lvl9pPr marL="3657600" algn="l" defTabSz="914400" rtl="0" eaLnBrk="1" latinLnBrk="0" hangingPunct="1">
      <a:defRPr kern="1200">
        <a:solidFill>
          <a:schemeClr val="tx1"/>
        </a:solidFill>
        <a:latin typeface="#9Slide02 Noi dung dai" panose="02000000000000000000" pitchFamily="2"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18E3F"/>
    <a:srgbClr val="2A8DA2"/>
    <a:srgbClr val="F7E18D"/>
    <a:srgbClr val="EF9440"/>
    <a:srgbClr val="8EC8E4"/>
    <a:srgbClr val="52639A"/>
    <a:srgbClr val="F8E39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612" autoAdjust="0"/>
    <p:restoredTop sz="90927" autoAdjust="0"/>
  </p:normalViewPr>
  <p:slideViewPr>
    <p:cSldViewPr>
      <p:cViewPr>
        <p:scale>
          <a:sx n="59" d="100"/>
          <a:sy n="59" d="100"/>
        </p:scale>
        <p:origin x="1482" y="1086"/>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font" Target="fonts/font3.fntdata"/><Relationship Id="rId63" Type="http://schemas.openxmlformats.org/officeDocument/2006/relationships/font" Target="fonts/font19.fntdata"/><Relationship Id="rId68" Type="http://schemas.openxmlformats.org/officeDocument/2006/relationships/font" Target="fonts/font24.fntdata"/><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font" Target="fonts/font14.fntdata"/><Relationship Id="rId66" Type="http://schemas.openxmlformats.org/officeDocument/2006/relationships/font" Target="fonts/font22.fntdata"/><Relationship Id="rId74" Type="http://schemas.openxmlformats.org/officeDocument/2006/relationships/font" Target="fonts/font30.fntdata"/><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font" Target="fonts/font17.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4.fntdata"/><Relationship Id="rId56" Type="http://schemas.openxmlformats.org/officeDocument/2006/relationships/font" Target="fonts/font12.fntdata"/><Relationship Id="rId64" Type="http://schemas.openxmlformats.org/officeDocument/2006/relationships/font" Target="fonts/font20.fntdata"/><Relationship Id="rId69" Type="http://schemas.openxmlformats.org/officeDocument/2006/relationships/font" Target="fonts/font25.fntdata"/><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7.fntdata"/><Relationship Id="rId72" Type="http://schemas.openxmlformats.org/officeDocument/2006/relationships/font" Target="fonts/font28.fntdata"/><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2.fntdata"/><Relationship Id="rId59" Type="http://schemas.openxmlformats.org/officeDocument/2006/relationships/font" Target="fonts/font15.fntdata"/><Relationship Id="rId67" Type="http://schemas.openxmlformats.org/officeDocument/2006/relationships/font" Target="fonts/font23.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0.fntdata"/><Relationship Id="rId62" Type="http://schemas.openxmlformats.org/officeDocument/2006/relationships/font" Target="fonts/font18.fntdata"/><Relationship Id="rId70" Type="http://schemas.openxmlformats.org/officeDocument/2006/relationships/font" Target="fonts/font26.fntdata"/><Relationship Id="rId75" Type="http://schemas.openxmlformats.org/officeDocument/2006/relationships/font" Target="fonts/font31.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5.fntdata"/><Relationship Id="rId57" Type="http://schemas.openxmlformats.org/officeDocument/2006/relationships/font" Target="fonts/font13.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notesMaster" Target="notesMasters/notesMaster1.xml"/><Relationship Id="rId52" Type="http://schemas.openxmlformats.org/officeDocument/2006/relationships/font" Target="fonts/font8.fntdata"/><Relationship Id="rId60" Type="http://schemas.openxmlformats.org/officeDocument/2006/relationships/font" Target="fonts/font16.fntdata"/><Relationship Id="rId65" Type="http://schemas.openxmlformats.org/officeDocument/2006/relationships/font" Target="fonts/font21.fntdata"/><Relationship Id="rId73" Type="http://schemas.openxmlformats.org/officeDocument/2006/relationships/font" Target="fonts/font29.fntdata"/><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6.fntdata"/><Relationship Id="rId55" Type="http://schemas.openxmlformats.org/officeDocument/2006/relationships/font" Target="fonts/font11.fntdata"/><Relationship Id="rId76" Type="http://schemas.openxmlformats.org/officeDocument/2006/relationships/font" Target="fonts/font32.fntdata"/><Relationship Id="rId7" Type="http://schemas.openxmlformats.org/officeDocument/2006/relationships/slide" Target="slides/slide6.xml"/><Relationship Id="rId71" Type="http://schemas.openxmlformats.org/officeDocument/2006/relationships/font" Target="fonts/font27.fntdata"/><Relationship Id="rId2" Type="http://schemas.openxmlformats.org/officeDocument/2006/relationships/slide" Target="slides/slide1.xml"/><Relationship Id="rId29" Type="http://schemas.openxmlformats.org/officeDocument/2006/relationships/slide" Target="slides/slide2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F5E4F44-A3E4-4411-883D-B6C7DA733D6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9Slide02 Noi dung dai"/>
              </a:defRPr>
            </a:lvl1pPr>
          </a:lstStyle>
          <a:p>
            <a:pPr>
              <a:defRPr/>
            </a:pPr>
            <a:endParaRPr lang="en-US"/>
          </a:p>
        </p:txBody>
      </p:sp>
      <p:sp>
        <p:nvSpPr>
          <p:cNvPr id="3" name="Date Placeholder 2">
            <a:extLst>
              <a:ext uri="{FF2B5EF4-FFF2-40B4-BE49-F238E27FC236}">
                <a16:creationId xmlns:a16="http://schemas.microsoft.com/office/drawing/2014/main" id="{C53524CC-F8C3-4967-B351-6A7167D51642}"/>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9Slide02 Noi dung dai"/>
              </a:defRPr>
            </a:lvl1pPr>
          </a:lstStyle>
          <a:p>
            <a:pPr>
              <a:defRPr/>
            </a:pPr>
            <a:fld id="{1A748F31-D068-4E1C-BBA6-CCD02DA94B80}" type="datetimeFigureOut">
              <a:rPr lang="en-US"/>
              <a:pPr>
                <a:defRPr/>
              </a:pPr>
              <a:t>1/2/2022</a:t>
            </a:fld>
            <a:endParaRPr lang="en-US"/>
          </a:p>
        </p:txBody>
      </p:sp>
      <p:sp>
        <p:nvSpPr>
          <p:cNvPr id="4" name="Slide Image Placeholder 3">
            <a:extLst>
              <a:ext uri="{FF2B5EF4-FFF2-40B4-BE49-F238E27FC236}">
                <a16:creationId xmlns:a16="http://schemas.microsoft.com/office/drawing/2014/main" id="{B87893AE-C71A-4FCF-BD65-C3704839415F}"/>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F1784C86-D4D5-4A62-879F-21D1D5E3BA0E}"/>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17BEC4CF-F593-4010-A23E-3CF4CE3B4EE1}"/>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9Slide02 Noi dung dai"/>
              </a:defRPr>
            </a:lvl1pPr>
          </a:lstStyle>
          <a:p>
            <a:pPr>
              <a:defRPr/>
            </a:pPr>
            <a:endParaRPr lang="en-US"/>
          </a:p>
        </p:txBody>
      </p:sp>
      <p:sp>
        <p:nvSpPr>
          <p:cNvPr id="7" name="Slide Number Placeholder 6">
            <a:extLst>
              <a:ext uri="{FF2B5EF4-FFF2-40B4-BE49-F238E27FC236}">
                <a16:creationId xmlns:a16="http://schemas.microsoft.com/office/drawing/2014/main" id="{12D51FBB-2BE5-4B83-9415-889C1B6F20DD}"/>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smtClean="0"/>
            </a:lvl1pPr>
          </a:lstStyle>
          <a:p>
            <a:pPr>
              <a:defRPr/>
            </a:pPr>
            <a:fld id="{E06F55C2-C493-4BAE-9B89-06336D68D0D2}"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幻灯片图像占位符 1">
            <a:extLst>
              <a:ext uri="{FF2B5EF4-FFF2-40B4-BE49-F238E27FC236}">
                <a16:creationId xmlns:a16="http://schemas.microsoft.com/office/drawing/2014/main" id="{4C2A885B-6D62-4994-8487-E03B17E9297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备注占位符 2">
            <a:extLst>
              <a:ext uri="{FF2B5EF4-FFF2-40B4-BE49-F238E27FC236}">
                <a16:creationId xmlns:a16="http://schemas.microsoft.com/office/drawing/2014/main" id="{46404A19-CBC1-4A0C-97E1-09DE7A5E23F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3316" name="灯片编号占位符 3">
            <a:extLst>
              <a:ext uri="{FF2B5EF4-FFF2-40B4-BE49-F238E27FC236}">
                <a16:creationId xmlns:a16="http://schemas.microsoft.com/office/drawing/2014/main" id="{E59501FE-3DEB-4E90-91FE-635BFF3FE54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9Slide02 Noi dung dai" panose="02000000000000000000" pitchFamily="2" charset="0"/>
              </a:defRPr>
            </a:lvl1pPr>
            <a:lvl2pPr marL="742950" indent="-285750">
              <a:defRPr>
                <a:solidFill>
                  <a:schemeClr val="tx1"/>
                </a:solidFill>
                <a:latin typeface="#9Slide02 Noi dung dai" panose="02000000000000000000" pitchFamily="2" charset="0"/>
              </a:defRPr>
            </a:lvl2pPr>
            <a:lvl3pPr marL="1143000" indent="-228600">
              <a:defRPr>
                <a:solidFill>
                  <a:schemeClr val="tx1"/>
                </a:solidFill>
                <a:latin typeface="#9Slide02 Noi dung dai" panose="02000000000000000000" pitchFamily="2" charset="0"/>
              </a:defRPr>
            </a:lvl3pPr>
            <a:lvl4pPr marL="1600200" indent="-228600">
              <a:defRPr>
                <a:solidFill>
                  <a:schemeClr val="tx1"/>
                </a:solidFill>
                <a:latin typeface="#9Slide02 Noi dung dai" panose="02000000000000000000" pitchFamily="2" charset="0"/>
              </a:defRPr>
            </a:lvl4pPr>
            <a:lvl5pPr marL="2057400" indent="-228600">
              <a:defRPr>
                <a:solidFill>
                  <a:schemeClr val="tx1"/>
                </a:solidFill>
                <a:latin typeface="#9Slide02 Noi dung dai" panose="02000000000000000000" pitchFamily="2" charset="0"/>
              </a:defRPr>
            </a:lvl5pPr>
            <a:lvl6pPr marL="2514600" indent="-228600" eaLnBrk="0" fontAlgn="base" hangingPunct="0">
              <a:spcBef>
                <a:spcPct val="0"/>
              </a:spcBef>
              <a:spcAft>
                <a:spcPct val="0"/>
              </a:spcAft>
              <a:defRPr>
                <a:solidFill>
                  <a:schemeClr val="tx1"/>
                </a:solidFill>
                <a:latin typeface="#9Slide02 Noi dung dai" panose="02000000000000000000" pitchFamily="2" charset="0"/>
              </a:defRPr>
            </a:lvl6pPr>
            <a:lvl7pPr marL="2971800" indent="-228600" eaLnBrk="0" fontAlgn="base" hangingPunct="0">
              <a:spcBef>
                <a:spcPct val="0"/>
              </a:spcBef>
              <a:spcAft>
                <a:spcPct val="0"/>
              </a:spcAft>
              <a:defRPr>
                <a:solidFill>
                  <a:schemeClr val="tx1"/>
                </a:solidFill>
                <a:latin typeface="#9Slide02 Noi dung dai" panose="02000000000000000000" pitchFamily="2" charset="0"/>
              </a:defRPr>
            </a:lvl7pPr>
            <a:lvl8pPr marL="3429000" indent="-228600" eaLnBrk="0" fontAlgn="base" hangingPunct="0">
              <a:spcBef>
                <a:spcPct val="0"/>
              </a:spcBef>
              <a:spcAft>
                <a:spcPct val="0"/>
              </a:spcAft>
              <a:defRPr>
                <a:solidFill>
                  <a:schemeClr val="tx1"/>
                </a:solidFill>
                <a:latin typeface="#9Slide02 Noi dung dai" panose="02000000000000000000" pitchFamily="2" charset="0"/>
              </a:defRPr>
            </a:lvl8pPr>
            <a:lvl9pPr marL="3886200" indent="-228600" eaLnBrk="0" fontAlgn="base" hangingPunct="0">
              <a:spcBef>
                <a:spcPct val="0"/>
              </a:spcBef>
              <a:spcAft>
                <a:spcPct val="0"/>
              </a:spcAft>
              <a:defRPr>
                <a:solidFill>
                  <a:schemeClr val="tx1"/>
                </a:solidFill>
                <a:latin typeface="#9Slide02 Noi dung dai" panose="02000000000000000000" pitchFamily="2" charset="0"/>
              </a:defRPr>
            </a:lvl9pPr>
          </a:lstStyle>
          <a:p>
            <a:fld id="{CC65F578-CE4C-48BA-BB6C-8B49025136AD}" type="slidenum">
              <a:rPr lang="zh-CN" altLang="en-US"/>
              <a:pPr/>
              <a:t>7</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D69001E2-8F4D-4AC5-BD17-14116BDC628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a:extLst>
              <a:ext uri="{FF2B5EF4-FFF2-40B4-BE49-F238E27FC236}">
                <a16:creationId xmlns:a16="http://schemas.microsoft.com/office/drawing/2014/main" id="{7B4BA376-876C-4F9D-A667-A71DEA201F2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latin typeface="Arial" panose="020B0604020202020204" pitchFamily="34" charset="0"/>
            </a:endParaRPr>
          </a:p>
        </p:txBody>
      </p:sp>
      <p:sp>
        <p:nvSpPr>
          <p:cNvPr id="56324" name="Slide Number Placeholder 3">
            <a:extLst>
              <a:ext uri="{FF2B5EF4-FFF2-40B4-BE49-F238E27FC236}">
                <a16:creationId xmlns:a16="http://schemas.microsoft.com/office/drawing/2014/main" id="{177534DA-1277-416C-83D4-FC6A3FD3616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9Slide02 Noi dung dai" panose="02000000000000000000" pitchFamily="2" charset="0"/>
              </a:defRPr>
            </a:lvl1pPr>
            <a:lvl2pPr marL="742950" indent="-285750">
              <a:defRPr>
                <a:solidFill>
                  <a:schemeClr val="tx1"/>
                </a:solidFill>
                <a:latin typeface="#9Slide02 Noi dung dai" panose="02000000000000000000" pitchFamily="2" charset="0"/>
              </a:defRPr>
            </a:lvl2pPr>
            <a:lvl3pPr marL="1143000" indent="-228600">
              <a:defRPr>
                <a:solidFill>
                  <a:schemeClr val="tx1"/>
                </a:solidFill>
                <a:latin typeface="#9Slide02 Noi dung dai" panose="02000000000000000000" pitchFamily="2" charset="0"/>
              </a:defRPr>
            </a:lvl3pPr>
            <a:lvl4pPr marL="1600200" indent="-228600">
              <a:defRPr>
                <a:solidFill>
                  <a:schemeClr val="tx1"/>
                </a:solidFill>
                <a:latin typeface="#9Slide02 Noi dung dai" panose="02000000000000000000" pitchFamily="2" charset="0"/>
              </a:defRPr>
            </a:lvl4pPr>
            <a:lvl5pPr marL="2057400" indent="-228600">
              <a:defRPr>
                <a:solidFill>
                  <a:schemeClr val="tx1"/>
                </a:solidFill>
                <a:latin typeface="#9Slide02 Noi dung dai" panose="02000000000000000000" pitchFamily="2" charset="0"/>
              </a:defRPr>
            </a:lvl5pPr>
            <a:lvl6pPr marL="2514600" indent="-228600" eaLnBrk="0" fontAlgn="base" hangingPunct="0">
              <a:spcBef>
                <a:spcPct val="0"/>
              </a:spcBef>
              <a:spcAft>
                <a:spcPct val="0"/>
              </a:spcAft>
              <a:defRPr>
                <a:solidFill>
                  <a:schemeClr val="tx1"/>
                </a:solidFill>
                <a:latin typeface="#9Slide02 Noi dung dai" panose="02000000000000000000" pitchFamily="2" charset="0"/>
              </a:defRPr>
            </a:lvl6pPr>
            <a:lvl7pPr marL="2971800" indent="-228600" eaLnBrk="0" fontAlgn="base" hangingPunct="0">
              <a:spcBef>
                <a:spcPct val="0"/>
              </a:spcBef>
              <a:spcAft>
                <a:spcPct val="0"/>
              </a:spcAft>
              <a:defRPr>
                <a:solidFill>
                  <a:schemeClr val="tx1"/>
                </a:solidFill>
                <a:latin typeface="#9Slide02 Noi dung dai" panose="02000000000000000000" pitchFamily="2" charset="0"/>
              </a:defRPr>
            </a:lvl7pPr>
            <a:lvl8pPr marL="3429000" indent="-228600" eaLnBrk="0" fontAlgn="base" hangingPunct="0">
              <a:spcBef>
                <a:spcPct val="0"/>
              </a:spcBef>
              <a:spcAft>
                <a:spcPct val="0"/>
              </a:spcAft>
              <a:defRPr>
                <a:solidFill>
                  <a:schemeClr val="tx1"/>
                </a:solidFill>
                <a:latin typeface="#9Slide02 Noi dung dai" panose="02000000000000000000" pitchFamily="2" charset="0"/>
              </a:defRPr>
            </a:lvl8pPr>
            <a:lvl9pPr marL="3886200" indent="-228600" eaLnBrk="0" fontAlgn="base" hangingPunct="0">
              <a:spcBef>
                <a:spcPct val="0"/>
              </a:spcBef>
              <a:spcAft>
                <a:spcPct val="0"/>
              </a:spcAft>
              <a:defRPr>
                <a:solidFill>
                  <a:schemeClr val="tx1"/>
                </a:solidFill>
                <a:latin typeface="#9Slide02 Noi dung dai" panose="02000000000000000000" pitchFamily="2" charset="0"/>
              </a:defRPr>
            </a:lvl9pPr>
          </a:lstStyle>
          <a:p>
            <a:fld id="{8B7E836A-6A8D-447B-B4E4-D5CED57A563C}" type="slidenum">
              <a:rPr lang="en-US" altLang="vi-VN">
                <a:latin typeface="Arial" panose="020B0604020202020204" pitchFamily="34" charset="0"/>
                <a:cs typeface="Arial" panose="020B0604020202020204" pitchFamily="34" charset="0"/>
              </a:rPr>
              <a:pPr/>
              <a:t>40</a:t>
            </a:fld>
            <a:endParaRPr lang="en-US" altLang="vi-VN">
              <a:latin typeface="Arial" panose="020B0604020202020204" pitchFamily="34" charset="0"/>
              <a:cs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幻灯片图像占位符 1">
            <a:extLst>
              <a:ext uri="{FF2B5EF4-FFF2-40B4-BE49-F238E27FC236}">
                <a16:creationId xmlns:a16="http://schemas.microsoft.com/office/drawing/2014/main" id="{3A79C585-3941-43F7-9BB3-2020EF7365A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备注占位符 2">
            <a:extLst>
              <a:ext uri="{FF2B5EF4-FFF2-40B4-BE49-F238E27FC236}">
                <a16:creationId xmlns:a16="http://schemas.microsoft.com/office/drawing/2014/main" id="{F117C7FD-0E67-44AD-957F-D2D67F3709F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CN" altLang="en-US"/>
          </a:p>
        </p:txBody>
      </p:sp>
      <p:sp>
        <p:nvSpPr>
          <p:cNvPr id="58372" name="灯片编号占位符 3">
            <a:extLst>
              <a:ext uri="{FF2B5EF4-FFF2-40B4-BE49-F238E27FC236}">
                <a16:creationId xmlns:a16="http://schemas.microsoft.com/office/drawing/2014/main" id="{46F1E2DC-0CB5-438A-81B7-B5299E835EF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9Slide02 Noi dung dai" panose="02000000000000000000" pitchFamily="2" charset="0"/>
              </a:defRPr>
            </a:lvl1pPr>
            <a:lvl2pPr marL="742950" indent="-285750">
              <a:defRPr>
                <a:solidFill>
                  <a:schemeClr val="tx1"/>
                </a:solidFill>
                <a:latin typeface="#9Slide02 Noi dung dai" panose="02000000000000000000" pitchFamily="2" charset="0"/>
              </a:defRPr>
            </a:lvl2pPr>
            <a:lvl3pPr marL="1143000" indent="-228600">
              <a:defRPr>
                <a:solidFill>
                  <a:schemeClr val="tx1"/>
                </a:solidFill>
                <a:latin typeface="#9Slide02 Noi dung dai" panose="02000000000000000000" pitchFamily="2" charset="0"/>
              </a:defRPr>
            </a:lvl3pPr>
            <a:lvl4pPr marL="1600200" indent="-228600">
              <a:defRPr>
                <a:solidFill>
                  <a:schemeClr val="tx1"/>
                </a:solidFill>
                <a:latin typeface="#9Slide02 Noi dung dai" panose="02000000000000000000" pitchFamily="2" charset="0"/>
              </a:defRPr>
            </a:lvl4pPr>
            <a:lvl5pPr marL="2057400" indent="-228600">
              <a:defRPr>
                <a:solidFill>
                  <a:schemeClr val="tx1"/>
                </a:solidFill>
                <a:latin typeface="#9Slide02 Noi dung dai" panose="02000000000000000000" pitchFamily="2" charset="0"/>
              </a:defRPr>
            </a:lvl5pPr>
            <a:lvl6pPr marL="2514600" indent="-228600" eaLnBrk="0" fontAlgn="base" hangingPunct="0">
              <a:spcBef>
                <a:spcPct val="0"/>
              </a:spcBef>
              <a:spcAft>
                <a:spcPct val="0"/>
              </a:spcAft>
              <a:defRPr>
                <a:solidFill>
                  <a:schemeClr val="tx1"/>
                </a:solidFill>
                <a:latin typeface="#9Slide02 Noi dung dai" panose="02000000000000000000" pitchFamily="2" charset="0"/>
              </a:defRPr>
            </a:lvl6pPr>
            <a:lvl7pPr marL="2971800" indent="-228600" eaLnBrk="0" fontAlgn="base" hangingPunct="0">
              <a:spcBef>
                <a:spcPct val="0"/>
              </a:spcBef>
              <a:spcAft>
                <a:spcPct val="0"/>
              </a:spcAft>
              <a:defRPr>
                <a:solidFill>
                  <a:schemeClr val="tx1"/>
                </a:solidFill>
                <a:latin typeface="#9Slide02 Noi dung dai" panose="02000000000000000000" pitchFamily="2" charset="0"/>
              </a:defRPr>
            </a:lvl7pPr>
            <a:lvl8pPr marL="3429000" indent="-228600" eaLnBrk="0" fontAlgn="base" hangingPunct="0">
              <a:spcBef>
                <a:spcPct val="0"/>
              </a:spcBef>
              <a:spcAft>
                <a:spcPct val="0"/>
              </a:spcAft>
              <a:defRPr>
                <a:solidFill>
                  <a:schemeClr val="tx1"/>
                </a:solidFill>
                <a:latin typeface="#9Slide02 Noi dung dai" panose="02000000000000000000" pitchFamily="2" charset="0"/>
              </a:defRPr>
            </a:lvl8pPr>
            <a:lvl9pPr marL="3886200" indent="-228600" eaLnBrk="0" fontAlgn="base" hangingPunct="0">
              <a:spcBef>
                <a:spcPct val="0"/>
              </a:spcBef>
              <a:spcAft>
                <a:spcPct val="0"/>
              </a:spcAft>
              <a:defRPr>
                <a:solidFill>
                  <a:schemeClr val="tx1"/>
                </a:solidFill>
                <a:latin typeface="#9Slide02 Noi dung dai" panose="02000000000000000000" pitchFamily="2" charset="0"/>
              </a:defRPr>
            </a:lvl9pPr>
          </a:lstStyle>
          <a:p>
            <a:fld id="{32F5FC07-0AE6-4B64-9635-D5D3D6C16108}" type="slidenum">
              <a:rPr lang="zh-CN" altLang="en-US"/>
              <a:pPr/>
              <a:t>41</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幻灯片图像占位符 1">
            <a:extLst>
              <a:ext uri="{FF2B5EF4-FFF2-40B4-BE49-F238E27FC236}">
                <a16:creationId xmlns:a16="http://schemas.microsoft.com/office/drawing/2014/main" id="{662B4716-F9BF-4A1C-8C9E-BEAE4C5A450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备注占位符 2">
            <a:extLst>
              <a:ext uri="{FF2B5EF4-FFF2-40B4-BE49-F238E27FC236}">
                <a16:creationId xmlns:a16="http://schemas.microsoft.com/office/drawing/2014/main" id="{49283444-DA16-4E91-985C-668EF46DD3B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CN" altLang="en-US"/>
          </a:p>
        </p:txBody>
      </p:sp>
      <p:sp>
        <p:nvSpPr>
          <p:cNvPr id="15364" name="灯片编号占位符 3">
            <a:extLst>
              <a:ext uri="{FF2B5EF4-FFF2-40B4-BE49-F238E27FC236}">
                <a16:creationId xmlns:a16="http://schemas.microsoft.com/office/drawing/2014/main" id="{0282AC02-05D7-4531-BDCC-995E8B0D004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9Slide02 Noi dung dai" panose="02000000000000000000" pitchFamily="2" charset="0"/>
              </a:defRPr>
            </a:lvl1pPr>
            <a:lvl2pPr marL="742950" indent="-285750">
              <a:defRPr>
                <a:solidFill>
                  <a:schemeClr val="tx1"/>
                </a:solidFill>
                <a:latin typeface="#9Slide02 Noi dung dai" panose="02000000000000000000" pitchFamily="2" charset="0"/>
              </a:defRPr>
            </a:lvl2pPr>
            <a:lvl3pPr marL="1143000" indent="-228600">
              <a:defRPr>
                <a:solidFill>
                  <a:schemeClr val="tx1"/>
                </a:solidFill>
                <a:latin typeface="#9Slide02 Noi dung dai" panose="02000000000000000000" pitchFamily="2" charset="0"/>
              </a:defRPr>
            </a:lvl3pPr>
            <a:lvl4pPr marL="1600200" indent="-228600">
              <a:defRPr>
                <a:solidFill>
                  <a:schemeClr val="tx1"/>
                </a:solidFill>
                <a:latin typeface="#9Slide02 Noi dung dai" panose="02000000000000000000" pitchFamily="2" charset="0"/>
              </a:defRPr>
            </a:lvl4pPr>
            <a:lvl5pPr marL="2057400" indent="-228600">
              <a:defRPr>
                <a:solidFill>
                  <a:schemeClr val="tx1"/>
                </a:solidFill>
                <a:latin typeface="#9Slide02 Noi dung dai" panose="02000000000000000000" pitchFamily="2" charset="0"/>
              </a:defRPr>
            </a:lvl5pPr>
            <a:lvl6pPr marL="2514600" indent="-228600" eaLnBrk="0" fontAlgn="base" hangingPunct="0">
              <a:spcBef>
                <a:spcPct val="0"/>
              </a:spcBef>
              <a:spcAft>
                <a:spcPct val="0"/>
              </a:spcAft>
              <a:defRPr>
                <a:solidFill>
                  <a:schemeClr val="tx1"/>
                </a:solidFill>
                <a:latin typeface="#9Slide02 Noi dung dai" panose="02000000000000000000" pitchFamily="2" charset="0"/>
              </a:defRPr>
            </a:lvl6pPr>
            <a:lvl7pPr marL="2971800" indent="-228600" eaLnBrk="0" fontAlgn="base" hangingPunct="0">
              <a:spcBef>
                <a:spcPct val="0"/>
              </a:spcBef>
              <a:spcAft>
                <a:spcPct val="0"/>
              </a:spcAft>
              <a:defRPr>
                <a:solidFill>
                  <a:schemeClr val="tx1"/>
                </a:solidFill>
                <a:latin typeface="#9Slide02 Noi dung dai" panose="02000000000000000000" pitchFamily="2" charset="0"/>
              </a:defRPr>
            </a:lvl7pPr>
            <a:lvl8pPr marL="3429000" indent="-228600" eaLnBrk="0" fontAlgn="base" hangingPunct="0">
              <a:spcBef>
                <a:spcPct val="0"/>
              </a:spcBef>
              <a:spcAft>
                <a:spcPct val="0"/>
              </a:spcAft>
              <a:defRPr>
                <a:solidFill>
                  <a:schemeClr val="tx1"/>
                </a:solidFill>
                <a:latin typeface="#9Slide02 Noi dung dai" panose="02000000000000000000" pitchFamily="2" charset="0"/>
              </a:defRPr>
            </a:lvl8pPr>
            <a:lvl9pPr marL="3886200" indent="-228600" eaLnBrk="0" fontAlgn="base" hangingPunct="0">
              <a:spcBef>
                <a:spcPct val="0"/>
              </a:spcBef>
              <a:spcAft>
                <a:spcPct val="0"/>
              </a:spcAft>
              <a:defRPr>
                <a:solidFill>
                  <a:schemeClr val="tx1"/>
                </a:solidFill>
                <a:latin typeface="#9Slide02 Noi dung dai" panose="02000000000000000000" pitchFamily="2" charset="0"/>
              </a:defRPr>
            </a:lvl9pPr>
          </a:lstStyle>
          <a:p>
            <a:fld id="{8B70D191-D9C8-4A10-9D16-E58561DC3613}" type="slidenum">
              <a:rPr lang="zh-CN" altLang="en-US"/>
              <a:pPr/>
              <a:t>8</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
            <a:extLst>
              <a:ext uri="{FF2B5EF4-FFF2-40B4-BE49-F238E27FC236}">
                <a16:creationId xmlns:a16="http://schemas.microsoft.com/office/drawing/2014/main" id="{1813681D-49CF-4D87-9AA4-54F520E8DE9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备注占位符 2">
            <a:extLst>
              <a:ext uri="{FF2B5EF4-FFF2-40B4-BE49-F238E27FC236}">
                <a16:creationId xmlns:a16="http://schemas.microsoft.com/office/drawing/2014/main" id="{1619BA1E-7298-405A-A5B0-D43983A8C58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7412" name="灯片编号占位符 3">
            <a:extLst>
              <a:ext uri="{FF2B5EF4-FFF2-40B4-BE49-F238E27FC236}">
                <a16:creationId xmlns:a16="http://schemas.microsoft.com/office/drawing/2014/main" id="{1677B751-42B5-4825-8D5E-FEE86607586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9Slide02 Noi dung dai" panose="02000000000000000000" pitchFamily="2" charset="0"/>
              </a:defRPr>
            </a:lvl1pPr>
            <a:lvl2pPr marL="742950" indent="-285750">
              <a:defRPr>
                <a:solidFill>
                  <a:schemeClr val="tx1"/>
                </a:solidFill>
                <a:latin typeface="#9Slide02 Noi dung dai" panose="02000000000000000000" pitchFamily="2" charset="0"/>
              </a:defRPr>
            </a:lvl2pPr>
            <a:lvl3pPr marL="1143000" indent="-228600">
              <a:defRPr>
                <a:solidFill>
                  <a:schemeClr val="tx1"/>
                </a:solidFill>
                <a:latin typeface="#9Slide02 Noi dung dai" panose="02000000000000000000" pitchFamily="2" charset="0"/>
              </a:defRPr>
            </a:lvl3pPr>
            <a:lvl4pPr marL="1600200" indent="-228600">
              <a:defRPr>
                <a:solidFill>
                  <a:schemeClr val="tx1"/>
                </a:solidFill>
                <a:latin typeface="#9Slide02 Noi dung dai" panose="02000000000000000000" pitchFamily="2" charset="0"/>
              </a:defRPr>
            </a:lvl4pPr>
            <a:lvl5pPr marL="2057400" indent="-228600">
              <a:defRPr>
                <a:solidFill>
                  <a:schemeClr val="tx1"/>
                </a:solidFill>
                <a:latin typeface="#9Slide02 Noi dung dai" panose="02000000000000000000" pitchFamily="2" charset="0"/>
              </a:defRPr>
            </a:lvl5pPr>
            <a:lvl6pPr marL="2514600" indent="-228600" eaLnBrk="0" fontAlgn="base" hangingPunct="0">
              <a:spcBef>
                <a:spcPct val="0"/>
              </a:spcBef>
              <a:spcAft>
                <a:spcPct val="0"/>
              </a:spcAft>
              <a:defRPr>
                <a:solidFill>
                  <a:schemeClr val="tx1"/>
                </a:solidFill>
                <a:latin typeface="#9Slide02 Noi dung dai" panose="02000000000000000000" pitchFamily="2" charset="0"/>
              </a:defRPr>
            </a:lvl6pPr>
            <a:lvl7pPr marL="2971800" indent="-228600" eaLnBrk="0" fontAlgn="base" hangingPunct="0">
              <a:spcBef>
                <a:spcPct val="0"/>
              </a:spcBef>
              <a:spcAft>
                <a:spcPct val="0"/>
              </a:spcAft>
              <a:defRPr>
                <a:solidFill>
                  <a:schemeClr val="tx1"/>
                </a:solidFill>
                <a:latin typeface="#9Slide02 Noi dung dai" panose="02000000000000000000" pitchFamily="2" charset="0"/>
              </a:defRPr>
            </a:lvl7pPr>
            <a:lvl8pPr marL="3429000" indent="-228600" eaLnBrk="0" fontAlgn="base" hangingPunct="0">
              <a:spcBef>
                <a:spcPct val="0"/>
              </a:spcBef>
              <a:spcAft>
                <a:spcPct val="0"/>
              </a:spcAft>
              <a:defRPr>
                <a:solidFill>
                  <a:schemeClr val="tx1"/>
                </a:solidFill>
                <a:latin typeface="#9Slide02 Noi dung dai" panose="02000000000000000000" pitchFamily="2" charset="0"/>
              </a:defRPr>
            </a:lvl8pPr>
            <a:lvl9pPr marL="3886200" indent="-228600" eaLnBrk="0" fontAlgn="base" hangingPunct="0">
              <a:spcBef>
                <a:spcPct val="0"/>
              </a:spcBef>
              <a:spcAft>
                <a:spcPct val="0"/>
              </a:spcAft>
              <a:defRPr>
                <a:solidFill>
                  <a:schemeClr val="tx1"/>
                </a:solidFill>
                <a:latin typeface="#9Slide02 Noi dung dai" panose="02000000000000000000" pitchFamily="2" charset="0"/>
              </a:defRPr>
            </a:lvl9pPr>
          </a:lstStyle>
          <a:p>
            <a:fld id="{7D9EA7DB-3563-4273-9170-3937AC29A0A3}" type="slidenum">
              <a:rPr lang="zh-CN" altLang="en-US"/>
              <a:pPr/>
              <a:t>9</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幻灯片图像占位符 1">
            <a:extLst>
              <a:ext uri="{FF2B5EF4-FFF2-40B4-BE49-F238E27FC236}">
                <a16:creationId xmlns:a16="http://schemas.microsoft.com/office/drawing/2014/main" id="{3F33A894-D83D-404D-81AD-11E8DE1CAC3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备注占位符 2">
            <a:extLst>
              <a:ext uri="{FF2B5EF4-FFF2-40B4-BE49-F238E27FC236}">
                <a16:creationId xmlns:a16="http://schemas.microsoft.com/office/drawing/2014/main" id="{DD91C8EF-6150-4732-A21A-B19BD4AD445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CN" altLang="en-US"/>
          </a:p>
        </p:txBody>
      </p:sp>
      <p:sp>
        <p:nvSpPr>
          <p:cNvPr id="28676" name="灯片编号占位符 3">
            <a:extLst>
              <a:ext uri="{FF2B5EF4-FFF2-40B4-BE49-F238E27FC236}">
                <a16:creationId xmlns:a16="http://schemas.microsoft.com/office/drawing/2014/main" id="{7B16940D-B823-42A3-B0C4-E0DA440902A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9Slide02 Noi dung dai" panose="02000000000000000000" pitchFamily="2" charset="0"/>
              </a:defRPr>
            </a:lvl1pPr>
            <a:lvl2pPr marL="742950" indent="-285750">
              <a:defRPr>
                <a:solidFill>
                  <a:schemeClr val="tx1"/>
                </a:solidFill>
                <a:latin typeface="#9Slide02 Noi dung dai" panose="02000000000000000000" pitchFamily="2" charset="0"/>
              </a:defRPr>
            </a:lvl2pPr>
            <a:lvl3pPr marL="1143000" indent="-228600">
              <a:defRPr>
                <a:solidFill>
                  <a:schemeClr val="tx1"/>
                </a:solidFill>
                <a:latin typeface="#9Slide02 Noi dung dai" panose="02000000000000000000" pitchFamily="2" charset="0"/>
              </a:defRPr>
            </a:lvl3pPr>
            <a:lvl4pPr marL="1600200" indent="-228600">
              <a:defRPr>
                <a:solidFill>
                  <a:schemeClr val="tx1"/>
                </a:solidFill>
                <a:latin typeface="#9Slide02 Noi dung dai" panose="02000000000000000000" pitchFamily="2" charset="0"/>
              </a:defRPr>
            </a:lvl4pPr>
            <a:lvl5pPr marL="2057400" indent="-228600">
              <a:defRPr>
                <a:solidFill>
                  <a:schemeClr val="tx1"/>
                </a:solidFill>
                <a:latin typeface="#9Slide02 Noi dung dai" panose="02000000000000000000" pitchFamily="2" charset="0"/>
              </a:defRPr>
            </a:lvl5pPr>
            <a:lvl6pPr marL="2514600" indent="-228600" eaLnBrk="0" fontAlgn="base" hangingPunct="0">
              <a:spcBef>
                <a:spcPct val="0"/>
              </a:spcBef>
              <a:spcAft>
                <a:spcPct val="0"/>
              </a:spcAft>
              <a:defRPr>
                <a:solidFill>
                  <a:schemeClr val="tx1"/>
                </a:solidFill>
                <a:latin typeface="#9Slide02 Noi dung dai" panose="02000000000000000000" pitchFamily="2" charset="0"/>
              </a:defRPr>
            </a:lvl6pPr>
            <a:lvl7pPr marL="2971800" indent="-228600" eaLnBrk="0" fontAlgn="base" hangingPunct="0">
              <a:spcBef>
                <a:spcPct val="0"/>
              </a:spcBef>
              <a:spcAft>
                <a:spcPct val="0"/>
              </a:spcAft>
              <a:defRPr>
                <a:solidFill>
                  <a:schemeClr val="tx1"/>
                </a:solidFill>
                <a:latin typeface="#9Slide02 Noi dung dai" panose="02000000000000000000" pitchFamily="2" charset="0"/>
              </a:defRPr>
            </a:lvl7pPr>
            <a:lvl8pPr marL="3429000" indent="-228600" eaLnBrk="0" fontAlgn="base" hangingPunct="0">
              <a:spcBef>
                <a:spcPct val="0"/>
              </a:spcBef>
              <a:spcAft>
                <a:spcPct val="0"/>
              </a:spcAft>
              <a:defRPr>
                <a:solidFill>
                  <a:schemeClr val="tx1"/>
                </a:solidFill>
                <a:latin typeface="#9Slide02 Noi dung dai" panose="02000000000000000000" pitchFamily="2" charset="0"/>
              </a:defRPr>
            </a:lvl8pPr>
            <a:lvl9pPr marL="3886200" indent="-228600" eaLnBrk="0" fontAlgn="base" hangingPunct="0">
              <a:spcBef>
                <a:spcPct val="0"/>
              </a:spcBef>
              <a:spcAft>
                <a:spcPct val="0"/>
              </a:spcAft>
              <a:defRPr>
                <a:solidFill>
                  <a:schemeClr val="tx1"/>
                </a:solidFill>
                <a:latin typeface="#9Slide02 Noi dung dai" panose="02000000000000000000" pitchFamily="2" charset="0"/>
              </a:defRPr>
            </a:lvl9pPr>
          </a:lstStyle>
          <a:p>
            <a:fld id="{B10AE19B-1318-4772-81AA-230963368A1B}" type="slidenum">
              <a:rPr lang="zh-CN" altLang="en-US"/>
              <a:pPr/>
              <a:t>19</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幻灯片图像占位符 1">
            <a:extLst>
              <a:ext uri="{FF2B5EF4-FFF2-40B4-BE49-F238E27FC236}">
                <a16:creationId xmlns:a16="http://schemas.microsoft.com/office/drawing/2014/main" id="{7B1AD395-ECE7-44EB-8461-752ECA47C37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备注占位符 2">
            <a:extLst>
              <a:ext uri="{FF2B5EF4-FFF2-40B4-BE49-F238E27FC236}">
                <a16:creationId xmlns:a16="http://schemas.microsoft.com/office/drawing/2014/main" id="{73717F72-BF8A-4844-B798-7BB4355F960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CN" altLang="en-US"/>
          </a:p>
        </p:txBody>
      </p:sp>
      <p:sp>
        <p:nvSpPr>
          <p:cNvPr id="43012" name="灯片编号占位符 3">
            <a:extLst>
              <a:ext uri="{FF2B5EF4-FFF2-40B4-BE49-F238E27FC236}">
                <a16:creationId xmlns:a16="http://schemas.microsoft.com/office/drawing/2014/main" id="{6EC1552F-CD9E-432F-8666-6400C976451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9Slide02 Noi dung dai" panose="02000000000000000000" pitchFamily="2" charset="0"/>
              </a:defRPr>
            </a:lvl1pPr>
            <a:lvl2pPr marL="742950" indent="-285750">
              <a:defRPr>
                <a:solidFill>
                  <a:schemeClr val="tx1"/>
                </a:solidFill>
                <a:latin typeface="#9Slide02 Noi dung dai" panose="02000000000000000000" pitchFamily="2" charset="0"/>
              </a:defRPr>
            </a:lvl2pPr>
            <a:lvl3pPr marL="1143000" indent="-228600">
              <a:defRPr>
                <a:solidFill>
                  <a:schemeClr val="tx1"/>
                </a:solidFill>
                <a:latin typeface="#9Slide02 Noi dung dai" panose="02000000000000000000" pitchFamily="2" charset="0"/>
              </a:defRPr>
            </a:lvl3pPr>
            <a:lvl4pPr marL="1600200" indent="-228600">
              <a:defRPr>
                <a:solidFill>
                  <a:schemeClr val="tx1"/>
                </a:solidFill>
                <a:latin typeface="#9Slide02 Noi dung dai" panose="02000000000000000000" pitchFamily="2" charset="0"/>
              </a:defRPr>
            </a:lvl4pPr>
            <a:lvl5pPr marL="2057400" indent="-228600">
              <a:defRPr>
                <a:solidFill>
                  <a:schemeClr val="tx1"/>
                </a:solidFill>
                <a:latin typeface="#9Slide02 Noi dung dai" panose="02000000000000000000" pitchFamily="2" charset="0"/>
              </a:defRPr>
            </a:lvl5pPr>
            <a:lvl6pPr marL="2514600" indent="-228600" eaLnBrk="0" fontAlgn="base" hangingPunct="0">
              <a:spcBef>
                <a:spcPct val="0"/>
              </a:spcBef>
              <a:spcAft>
                <a:spcPct val="0"/>
              </a:spcAft>
              <a:defRPr>
                <a:solidFill>
                  <a:schemeClr val="tx1"/>
                </a:solidFill>
                <a:latin typeface="#9Slide02 Noi dung dai" panose="02000000000000000000" pitchFamily="2" charset="0"/>
              </a:defRPr>
            </a:lvl6pPr>
            <a:lvl7pPr marL="2971800" indent="-228600" eaLnBrk="0" fontAlgn="base" hangingPunct="0">
              <a:spcBef>
                <a:spcPct val="0"/>
              </a:spcBef>
              <a:spcAft>
                <a:spcPct val="0"/>
              </a:spcAft>
              <a:defRPr>
                <a:solidFill>
                  <a:schemeClr val="tx1"/>
                </a:solidFill>
                <a:latin typeface="#9Slide02 Noi dung dai" panose="02000000000000000000" pitchFamily="2" charset="0"/>
              </a:defRPr>
            </a:lvl7pPr>
            <a:lvl8pPr marL="3429000" indent="-228600" eaLnBrk="0" fontAlgn="base" hangingPunct="0">
              <a:spcBef>
                <a:spcPct val="0"/>
              </a:spcBef>
              <a:spcAft>
                <a:spcPct val="0"/>
              </a:spcAft>
              <a:defRPr>
                <a:solidFill>
                  <a:schemeClr val="tx1"/>
                </a:solidFill>
                <a:latin typeface="#9Slide02 Noi dung dai" panose="02000000000000000000" pitchFamily="2" charset="0"/>
              </a:defRPr>
            </a:lvl8pPr>
            <a:lvl9pPr marL="3886200" indent="-228600" eaLnBrk="0" fontAlgn="base" hangingPunct="0">
              <a:spcBef>
                <a:spcPct val="0"/>
              </a:spcBef>
              <a:spcAft>
                <a:spcPct val="0"/>
              </a:spcAft>
              <a:defRPr>
                <a:solidFill>
                  <a:schemeClr val="tx1"/>
                </a:solidFill>
                <a:latin typeface="#9Slide02 Noi dung dai" panose="02000000000000000000" pitchFamily="2" charset="0"/>
              </a:defRPr>
            </a:lvl9pPr>
          </a:lstStyle>
          <a:p>
            <a:fld id="{A9BCCE6B-8D00-4D97-A77D-D4768DD37C46}" type="slidenum">
              <a:rPr lang="zh-CN" altLang="en-US"/>
              <a:pPr/>
              <a:t>32</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幻灯片图像占位符 1">
            <a:extLst>
              <a:ext uri="{FF2B5EF4-FFF2-40B4-BE49-F238E27FC236}">
                <a16:creationId xmlns:a16="http://schemas.microsoft.com/office/drawing/2014/main" id="{763C3250-D70F-4980-8121-E9355D6A715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备注占位符 2">
            <a:extLst>
              <a:ext uri="{FF2B5EF4-FFF2-40B4-BE49-F238E27FC236}">
                <a16:creationId xmlns:a16="http://schemas.microsoft.com/office/drawing/2014/main" id="{A24FE4C7-BDF7-41AF-8159-90BAA1FE25E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CN" altLang="en-US"/>
          </a:p>
        </p:txBody>
      </p:sp>
      <p:sp>
        <p:nvSpPr>
          <p:cNvPr id="45060" name="灯片编号占位符 3">
            <a:extLst>
              <a:ext uri="{FF2B5EF4-FFF2-40B4-BE49-F238E27FC236}">
                <a16:creationId xmlns:a16="http://schemas.microsoft.com/office/drawing/2014/main" id="{5DBA766A-9424-48D7-8E2B-553DBDD8A04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9Slide02 Noi dung dai" panose="02000000000000000000" pitchFamily="2" charset="0"/>
              </a:defRPr>
            </a:lvl1pPr>
            <a:lvl2pPr marL="742950" indent="-285750">
              <a:defRPr>
                <a:solidFill>
                  <a:schemeClr val="tx1"/>
                </a:solidFill>
                <a:latin typeface="#9Slide02 Noi dung dai" panose="02000000000000000000" pitchFamily="2" charset="0"/>
              </a:defRPr>
            </a:lvl2pPr>
            <a:lvl3pPr marL="1143000" indent="-228600">
              <a:defRPr>
                <a:solidFill>
                  <a:schemeClr val="tx1"/>
                </a:solidFill>
                <a:latin typeface="#9Slide02 Noi dung dai" panose="02000000000000000000" pitchFamily="2" charset="0"/>
              </a:defRPr>
            </a:lvl3pPr>
            <a:lvl4pPr marL="1600200" indent="-228600">
              <a:defRPr>
                <a:solidFill>
                  <a:schemeClr val="tx1"/>
                </a:solidFill>
                <a:latin typeface="#9Slide02 Noi dung dai" panose="02000000000000000000" pitchFamily="2" charset="0"/>
              </a:defRPr>
            </a:lvl4pPr>
            <a:lvl5pPr marL="2057400" indent="-228600">
              <a:defRPr>
                <a:solidFill>
                  <a:schemeClr val="tx1"/>
                </a:solidFill>
                <a:latin typeface="#9Slide02 Noi dung dai" panose="02000000000000000000" pitchFamily="2" charset="0"/>
              </a:defRPr>
            </a:lvl5pPr>
            <a:lvl6pPr marL="2514600" indent="-228600" eaLnBrk="0" fontAlgn="base" hangingPunct="0">
              <a:spcBef>
                <a:spcPct val="0"/>
              </a:spcBef>
              <a:spcAft>
                <a:spcPct val="0"/>
              </a:spcAft>
              <a:defRPr>
                <a:solidFill>
                  <a:schemeClr val="tx1"/>
                </a:solidFill>
                <a:latin typeface="#9Slide02 Noi dung dai" panose="02000000000000000000" pitchFamily="2" charset="0"/>
              </a:defRPr>
            </a:lvl6pPr>
            <a:lvl7pPr marL="2971800" indent="-228600" eaLnBrk="0" fontAlgn="base" hangingPunct="0">
              <a:spcBef>
                <a:spcPct val="0"/>
              </a:spcBef>
              <a:spcAft>
                <a:spcPct val="0"/>
              </a:spcAft>
              <a:defRPr>
                <a:solidFill>
                  <a:schemeClr val="tx1"/>
                </a:solidFill>
                <a:latin typeface="#9Slide02 Noi dung dai" panose="02000000000000000000" pitchFamily="2" charset="0"/>
              </a:defRPr>
            </a:lvl7pPr>
            <a:lvl8pPr marL="3429000" indent="-228600" eaLnBrk="0" fontAlgn="base" hangingPunct="0">
              <a:spcBef>
                <a:spcPct val="0"/>
              </a:spcBef>
              <a:spcAft>
                <a:spcPct val="0"/>
              </a:spcAft>
              <a:defRPr>
                <a:solidFill>
                  <a:schemeClr val="tx1"/>
                </a:solidFill>
                <a:latin typeface="#9Slide02 Noi dung dai" panose="02000000000000000000" pitchFamily="2" charset="0"/>
              </a:defRPr>
            </a:lvl8pPr>
            <a:lvl9pPr marL="3886200" indent="-228600" eaLnBrk="0" fontAlgn="base" hangingPunct="0">
              <a:spcBef>
                <a:spcPct val="0"/>
              </a:spcBef>
              <a:spcAft>
                <a:spcPct val="0"/>
              </a:spcAft>
              <a:defRPr>
                <a:solidFill>
                  <a:schemeClr val="tx1"/>
                </a:solidFill>
                <a:latin typeface="#9Slide02 Noi dung dai" panose="02000000000000000000" pitchFamily="2" charset="0"/>
              </a:defRPr>
            </a:lvl9pPr>
          </a:lstStyle>
          <a:p>
            <a:fld id="{70F88D1C-5813-4469-8FBE-6540D8AEF8D2}" type="slidenum">
              <a:rPr lang="zh-CN" altLang="en-US"/>
              <a:pPr/>
              <a:t>33</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幻灯片图像占位符 1">
            <a:extLst>
              <a:ext uri="{FF2B5EF4-FFF2-40B4-BE49-F238E27FC236}">
                <a16:creationId xmlns:a16="http://schemas.microsoft.com/office/drawing/2014/main" id="{DA84931C-2ED8-4257-A286-85DB3215EBD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备注占位符 2">
            <a:extLst>
              <a:ext uri="{FF2B5EF4-FFF2-40B4-BE49-F238E27FC236}">
                <a16:creationId xmlns:a16="http://schemas.microsoft.com/office/drawing/2014/main" id="{7A407BBF-00AC-49EB-8427-D1BE91E415A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CN" altLang="en-US"/>
          </a:p>
        </p:txBody>
      </p:sp>
      <p:sp>
        <p:nvSpPr>
          <p:cNvPr id="47108" name="灯片编号占位符 3">
            <a:extLst>
              <a:ext uri="{FF2B5EF4-FFF2-40B4-BE49-F238E27FC236}">
                <a16:creationId xmlns:a16="http://schemas.microsoft.com/office/drawing/2014/main" id="{B340B9A8-3775-48A9-B030-56D46C7ACF4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9Slide02 Noi dung dai" panose="02000000000000000000" pitchFamily="2" charset="0"/>
              </a:defRPr>
            </a:lvl1pPr>
            <a:lvl2pPr marL="742950" indent="-285750">
              <a:defRPr>
                <a:solidFill>
                  <a:schemeClr val="tx1"/>
                </a:solidFill>
                <a:latin typeface="#9Slide02 Noi dung dai" panose="02000000000000000000" pitchFamily="2" charset="0"/>
              </a:defRPr>
            </a:lvl2pPr>
            <a:lvl3pPr marL="1143000" indent="-228600">
              <a:defRPr>
                <a:solidFill>
                  <a:schemeClr val="tx1"/>
                </a:solidFill>
                <a:latin typeface="#9Slide02 Noi dung dai" panose="02000000000000000000" pitchFamily="2" charset="0"/>
              </a:defRPr>
            </a:lvl3pPr>
            <a:lvl4pPr marL="1600200" indent="-228600">
              <a:defRPr>
                <a:solidFill>
                  <a:schemeClr val="tx1"/>
                </a:solidFill>
                <a:latin typeface="#9Slide02 Noi dung dai" panose="02000000000000000000" pitchFamily="2" charset="0"/>
              </a:defRPr>
            </a:lvl4pPr>
            <a:lvl5pPr marL="2057400" indent="-228600">
              <a:defRPr>
                <a:solidFill>
                  <a:schemeClr val="tx1"/>
                </a:solidFill>
                <a:latin typeface="#9Slide02 Noi dung dai" panose="02000000000000000000" pitchFamily="2" charset="0"/>
              </a:defRPr>
            </a:lvl5pPr>
            <a:lvl6pPr marL="2514600" indent="-228600" eaLnBrk="0" fontAlgn="base" hangingPunct="0">
              <a:spcBef>
                <a:spcPct val="0"/>
              </a:spcBef>
              <a:spcAft>
                <a:spcPct val="0"/>
              </a:spcAft>
              <a:defRPr>
                <a:solidFill>
                  <a:schemeClr val="tx1"/>
                </a:solidFill>
                <a:latin typeface="#9Slide02 Noi dung dai" panose="02000000000000000000" pitchFamily="2" charset="0"/>
              </a:defRPr>
            </a:lvl6pPr>
            <a:lvl7pPr marL="2971800" indent="-228600" eaLnBrk="0" fontAlgn="base" hangingPunct="0">
              <a:spcBef>
                <a:spcPct val="0"/>
              </a:spcBef>
              <a:spcAft>
                <a:spcPct val="0"/>
              </a:spcAft>
              <a:defRPr>
                <a:solidFill>
                  <a:schemeClr val="tx1"/>
                </a:solidFill>
                <a:latin typeface="#9Slide02 Noi dung dai" panose="02000000000000000000" pitchFamily="2" charset="0"/>
              </a:defRPr>
            </a:lvl7pPr>
            <a:lvl8pPr marL="3429000" indent="-228600" eaLnBrk="0" fontAlgn="base" hangingPunct="0">
              <a:spcBef>
                <a:spcPct val="0"/>
              </a:spcBef>
              <a:spcAft>
                <a:spcPct val="0"/>
              </a:spcAft>
              <a:defRPr>
                <a:solidFill>
                  <a:schemeClr val="tx1"/>
                </a:solidFill>
                <a:latin typeface="#9Slide02 Noi dung dai" panose="02000000000000000000" pitchFamily="2" charset="0"/>
              </a:defRPr>
            </a:lvl8pPr>
            <a:lvl9pPr marL="3886200" indent="-228600" eaLnBrk="0" fontAlgn="base" hangingPunct="0">
              <a:spcBef>
                <a:spcPct val="0"/>
              </a:spcBef>
              <a:spcAft>
                <a:spcPct val="0"/>
              </a:spcAft>
              <a:defRPr>
                <a:solidFill>
                  <a:schemeClr val="tx1"/>
                </a:solidFill>
                <a:latin typeface="#9Slide02 Noi dung dai" panose="02000000000000000000" pitchFamily="2" charset="0"/>
              </a:defRPr>
            </a:lvl9pPr>
          </a:lstStyle>
          <a:p>
            <a:fld id="{7BC676EF-3CB1-472A-A603-8646B34DAD6A}" type="slidenum">
              <a:rPr lang="zh-CN" altLang="en-US"/>
              <a:pPr/>
              <a:t>34</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幻灯片图像占位符 1">
            <a:extLst>
              <a:ext uri="{FF2B5EF4-FFF2-40B4-BE49-F238E27FC236}">
                <a16:creationId xmlns:a16="http://schemas.microsoft.com/office/drawing/2014/main" id="{8A1292D5-CEDF-4E6B-9305-1C6FA95E2B5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备注占位符 2">
            <a:extLst>
              <a:ext uri="{FF2B5EF4-FFF2-40B4-BE49-F238E27FC236}">
                <a16:creationId xmlns:a16="http://schemas.microsoft.com/office/drawing/2014/main" id="{3F3EA566-62B6-4CBC-A68A-766C50999C8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CN" altLang="en-US"/>
          </a:p>
        </p:txBody>
      </p:sp>
      <p:sp>
        <p:nvSpPr>
          <p:cNvPr id="49156" name="灯片编号占位符 3">
            <a:extLst>
              <a:ext uri="{FF2B5EF4-FFF2-40B4-BE49-F238E27FC236}">
                <a16:creationId xmlns:a16="http://schemas.microsoft.com/office/drawing/2014/main" id="{B8C43FD2-21A1-4E6E-AEEC-602D173B99A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9Slide02 Noi dung dai" panose="02000000000000000000" pitchFamily="2" charset="0"/>
              </a:defRPr>
            </a:lvl1pPr>
            <a:lvl2pPr marL="742950" indent="-285750">
              <a:defRPr>
                <a:solidFill>
                  <a:schemeClr val="tx1"/>
                </a:solidFill>
                <a:latin typeface="#9Slide02 Noi dung dai" panose="02000000000000000000" pitchFamily="2" charset="0"/>
              </a:defRPr>
            </a:lvl2pPr>
            <a:lvl3pPr marL="1143000" indent="-228600">
              <a:defRPr>
                <a:solidFill>
                  <a:schemeClr val="tx1"/>
                </a:solidFill>
                <a:latin typeface="#9Slide02 Noi dung dai" panose="02000000000000000000" pitchFamily="2" charset="0"/>
              </a:defRPr>
            </a:lvl3pPr>
            <a:lvl4pPr marL="1600200" indent="-228600">
              <a:defRPr>
                <a:solidFill>
                  <a:schemeClr val="tx1"/>
                </a:solidFill>
                <a:latin typeface="#9Slide02 Noi dung dai" panose="02000000000000000000" pitchFamily="2" charset="0"/>
              </a:defRPr>
            </a:lvl4pPr>
            <a:lvl5pPr marL="2057400" indent="-228600">
              <a:defRPr>
                <a:solidFill>
                  <a:schemeClr val="tx1"/>
                </a:solidFill>
                <a:latin typeface="#9Slide02 Noi dung dai" panose="02000000000000000000" pitchFamily="2" charset="0"/>
              </a:defRPr>
            </a:lvl5pPr>
            <a:lvl6pPr marL="2514600" indent="-228600" eaLnBrk="0" fontAlgn="base" hangingPunct="0">
              <a:spcBef>
                <a:spcPct val="0"/>
              </a:spcBef>
              <a:spcAft>
                <a:spcPct val="0"/>
              </a:spcAft>
              <a:defRPr>
                <a:solidFill>
                  <a:schemeClr val="tx1"/>
                </a:solidFill>
                <a:latin typeface="#9Slide02 Noi dung dai" panose="02000000000000000000" pitchFamily="2" charset="0"/>
              </a:defRPr>
            </a:lvl6pPr>
            <a:lvl7pPr marL="2971800" indent="-228600" eaLnBrk="0" fontAlgn="base" hangingPunct="0">
              <a:spcBef>
                <a:spcPct val="0"/>
              </a:spcBef>
              <a:spcAft>
                <a:spcPct val="0"/>
              </a:spcAft>
              <a:defRPr>
                <a:solidFill>
                  <a:schemeClr val="tx1"/>
                </a:solidFill>
                <a:latin typeface="#9Slide02 Noi dung dai" panose="02000000000000000000" pitchFamily="2" charset="0"/>
              </a:defRPr>
            </a:lvl7pPr>
            <a:lvl8pPr marL="3429000" indent="-228600" eaLnBrk="0" fontAlgn="base" hangingPunct="0">
              <a:spcBef>
                <a:spcPct val="0"/>
              </a:spcBef>
              <a:spcAft>
                <a:spcPct val="0"/>
              </a:spcAft>
              <a:defRPr>
                <a:solidFill>
                  <a:schemeClr val="tx1"/>
                </a:solidFill>
                <a:latin typeface="#9Slide02 Noi dung dai" panose="02000000000000000000" pitchFamily="2" charset="0"/>
              </a:defRPr>
            </a:lvl8pPr>
            <a:lvl9pPr marL="3886200" indent="-228600" eaLnBrk="0" fontAlgn="base" hangingPunct="0">
              <a:spcBef>
                <a:spcPct val="0"/>
              </a:spcBef>
              <a:spcAft>
                <a:spcPct val="0"/>
              </a:spcAft>
              <a:defRPr>
                <a:solidFill>
                  <a:schemeClr val="tx1"/>
                </a:solidFill>
                <a:latin typeface="#9Slide02 Noi dung dai" panose="02000000000000000000" pitchFamily="2" charset="0"/>
              </a:defRPr>
            </a:lvl9pPr>
          </a:lstStyle>
          <a:p>
            <a:fld id="{F325DC7C-DDF8-4DC0-8D73-CB5966474038}" type="slidenum">
              <a:rPr lang="zh-CN" altLang="en-US"/>
              <a:pPr/>
              <a:t>35</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1">
            <a:extLst>
              <a:ext uri="{FF2B5EF4-FFF2-40B4-BE49-F238E27FC236}">
                <a16:creationId xmlns:a16="http://schemas.microsoft.com/office/drawing/2014/main" id="{C9DC4D38-9DBE-4509-9855-0F93DC8FA93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备注占位符 2">
            <a:extLst>
              <a:ext uri="{FF2B5EF4-FFF2-40B4-BE49-F238E27FC236}">
                <a16:creationId xmlns:a16="http://schemas.microsoft.com/office/drawing/2014/main" id="{EC5776AD-5A4C-473F-9052-E4AEF9DEA12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CN" altLang="en-US"/>
          </a:p>
        </p:txBody>
      </p:sp>
      <p:sp>
        <p:nvSpPr>
          <p:cNvPr id="52228" name="灯片编号占位符 3">
            <a:extLst>
              <a:ext uri="{FF2B5EF4-FFF2-40B4-BE49-F238E27FC236}">
                <a16:creationId xmlns:a16="http://schemas.microsoft.com/office/drawing/2014/main" id="{429DA702-7F90-4B32-9FD5-4188F31AB94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9Slide02 Noi dung dai" panose="02000000000000000000" pitchFamily="2" charset="0"/>
              </a:defRPr>
            </a:lvl1pPr>
            <a:lvl2pPr marL="742950" indent="-285750">
              <a:defRPr>
                <a:solidFill>
                  <a:schemeClr val="tx1"/>
                </a:solidFill>
                <a:latin typeface="#9Slide02 Noi dung dai" panose="02000000000000000000" pitchFamily="2" charset="0"/>
              </a:defRPr>
            </a:lvl2pPr>
            <a:lvl3pPr marL="1143000" indent="-228600">
              <a:defRPr>
                <a:solidFill>
                  <a:schemeClr val="tx1"/>
                </a:solidFill>
                <a:latin typeface="#9Slide02 Noi dung dai" panose="02000000000000000000" pitchFamily="2" charset="0"/>
              </a:defRPr>
            </a:lvl3pPr>
            <a:lvl4pPr marL="1600200" indent="-228600">
              <a:defRPr>
                <a:solidFill>
                  <a:schemeClr val="tx1"/>
                </a:solidFill>
                <a:latin typeface="#9Slide02 Noi dung dai" panose="02000000000000000000" pitchFamily="2" charset="0"/>
              </a:defRPr>
            </a:lvl4pPr>
            <a:lvl5pPr marL="2057400" indent="-228600">
              <a:defRPr>
                <a:solidFill>
                  <a:schemeClr val="tx1"/>
                </a:solidFill>
                <a:latin typeface="#9Slide02 Noi dung dai" panose="02000000000000000000" pitchFamily="2" charset="0"/>
              </a:defRPr>
            </a:lvl5pPr>
            <a:lvl6pPr marL="2514600" indent="-228600" eaLnBrk="0" fontAlgn="base" hangingPunct="0">
              <a:spcBef>
                <a:spcPct val="0"/>
              </a:spcBef>
              <a:spcAft>
                <a:spcPct val="0"/>
              </a:spcAft>
              <a:defRPr>
                <a:solidFill>
                  <a:schemeClr val="tx1"/>
                </a:solidFill>
                <a:latin typeface="#9Slide02 Noi dung dai" panose="02000000000000000000" pitchFamily="2" charset="0"/>
              </a:defRPr>
            </a:lvl6pPr>
            <a:lvl7pPr marL="2971800" indent="-228600" eaLnBrk="0" fontAlgn="base" hangingPunct="0">
              <a:spcBef>
                <a:spcPct val="0"/>
              </a:spcBef>
              <a:spcAft>
                <a:spcPct val="0"/>
              </a:spcAft>
              <a:defRPr>
                <a:solidFill>
                  <a:schemeClr val="tx1"/>
                </a:solidFill>
                <a:latin typeface="#9Slide02 Noi dung dai" panose="02000000000000000000" pitchFamily="2" charset="0"/>
              </a:defRPr>
            </a:lvl7pPr>
            <a:lvl8pPr marL="3429000" indent="-228600" eaLnBrk="0" fontAlgn="base" hangingPunct="0">
              <a:spcBef>
                <a:spcPct val="0"/>
              </a:spcBef>
              <a:spcAft>
                <a:spcPct val="0"/>
              </a:spcAft>
              <a:defRPr>
                <a:solidFill>
                  <a:schemeClr val="tx1"/>
                </a:solidFill>
                <a:latin typeface="#9Slide02 Noi dung dai" panose="02000000000000000000" pitchFamily="2" charset="0"/>
              </a:defRPr>
            </a:lvl8pPr>
            <a:lvl9pPr marL="3886200" indent="-228600" eaLnBrk="0" fontAlgn="base" hangingPunct="0">
              <a:spcBef>
                <a:spcPct val="0"/>
              </a:spcBef>
              <a:spcAft>
                <a:spcPct val="0"/>
              </a:spcAft>
              <a:defRPr>
                <a:solidFill>
                  <a:schemeClr val="tx1"/>
                </a:solidFill>
                <a:latin typeface="#9Slide02 Noi dung dai" panose="02000000000000000000" pitchFamily="2" charset="0"/>
              </a:defRPr>
            </a:lvl9pPr>
          </a:lstStyle>
          <a:p>
            <a:fld id="{AA070B39-1631-40F4-BF13-84200996F751}" type="slidenum">
              <a:rPr lang="zh-CN" altLang="en-US"/>
              <a:pPr/>
              <a:t>37</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EEF3A33-B527-4758-B791-183C78F80A76}"/>
              </a:ext>
            </a:extLst>
          </p:cNvPr>
          <p:cNvSpPr>
            <a:spLocks noChangeAspect="1"/>
          </p:cNvSpPr>
          <p:nvPr userDrawn="1"/>
        </p:nvSpPr>
        <p:spPr>
          <a:xfrm>
            <a:off x="0" y="12700"/>
            <a:ext cx="12192000" cy="6858000"/>
          </a:xfrm>
          <a:prstGeom prst="rect">
            <a:avLst/>
          </a:prstGeom>
          <a:blipFill dpi="0" rotWithShape="0">
            <a:blip r:embed="rId3">
              <a:alphaModFix amt="8000"/>
            </a:blip>
            <a:srcRect/>
            <a:stretch>
              <a:fillRect t="-38889" b="-3888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Oval 2">
            <a:extLst>
              <a:ext uri="{FF2B5EF4-FFF2-40B4-BE49-F238E27FC236}">
                <a16:creationId xmlns:a16="http://schemas.microsoft.com/office/drawing/2014/main" id="{F966B62A-2977-47F8-BB42-7E350A6161DA}"/>
              </a:ext>
            </a:extLst>
          </p:cNvPr>
          <p:cNvSpPr>
            <a:spLocks noChangeAspect="1"/>
          </p:cNvSpPr>
          <p:nvPr userDrawn="1">
            <p:custDataLst>
              <p:tags r:id="rId1"/>
            </p:custDataLst>
          </p:nvPr>
        </p:nvSpPr>
        <p:spPr>
          <a:xfrm>
            <a:off x="0" y="0"/>
            <a:ext cx="990600" cy="990600"/>
          </a:xfrm>
          <a:prstGeom prst="ellipse">
            <a:avLst/>
          </a:prstGeom>
          <a:blipFill dpi="0" rotWithShape="0">
            <a:blip r:embed="rId3">
              <a:alphaModFix amt="23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Date Placeholder 1">
            <a:extLst>
              <a:ext uri="{FF2B5EF4-FFF2-40B4-BE49-F238E27FC236}">
                <a16:creationId xmlns:a16="http://schemas.microsoft.com/office/drawing/2014/main" id="{90707EE6-5863-41F8-8177-8338F2D3FAAD}"/>
              </a:ext>
            </a:extLst>
          </p:cNvPr>
          <p:cNvSpPr>
            <a:spLocks noGrp="1"/>
          </p:cNvSpPr>
          <p:nvPr>
            <p:ph type="dt" sz="half" idx="10"/>
          </p:nvPr>
        </p:nvSpPr>
        <p:spPr/>
        <p:txBody>
          <a:bodyPr/>
          <a:lstStyle>
            <a:lvl1pPr>
              <a:defRPr/>
            </a:lvl1pPr>
          </a:lstStyle>
          <a:p>
            <a:pPr>
              <a:defRPr/>
            </a:pPr>
            <a:fld id="{AC3AC652-81AB-458D-8679-E12AEE833A16}" type="datetimeFigureOut">
              <a:rPr lang="en-US"/>
              <a:pPr>
                <a:defRPr/>
              </a:pPr>
              <a:t>1/2/2022</a:t>
            </a:fld>
            <a:endParaRPr lang="en-US"/>
          </a:p>
        </p:txBody>
      </p:sp>
      <p:sp>
        <p:nvSpPr>
          <p:cNvPr id="5" name="Footer Placeholder 2">
            <a:extLst>
              <a:ext uri="{FF2B5EF4-FFF2-40B4-BE49-F238E27FC236}">
                <a16:creationId xmlns:a16="http://schemas.microsoft.com/office/drawing/2014/main" id="{E8940B1C-A900-47CC-B80C-44594F372B0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3">
            <a:extLst>
              <a:ext uri="{FF2B5EF4-FFF2-40B4-BE49-F238E27FC236}">
                <a16:creationId xmlns:a16="http://schemas.microsoft.com/office/drawing/2014/main" id="{BD0F5ADD-5C59-41E0-AE2B-E188BDE62F2D}"/>
              </a:ext>
            </a:extLst>
          </p:cNvPr>
          <p:cNvSpPr>
            <a:spLocks noGrp="1"/>
          </p:cNvSpPr>
          <p:nvPr>
            <p:ph type="sldNum" sz="quarter" idx="12"/>
          </p:nvPr>
        </p:nvSpPr>
        <p:spPr/>
        <p:txBody>
          <a:bodyPr/>
          <a:lstStyle>
            <a:lvl1pPr>
              <a:defRPr smtClean="0"/>
            </a:lvl1pPr>
          </a:lstStyle>
          <a:p>
            <a:pPr>
              <a:defRPr/>
            </a:pPr>
            <a:fld id="{AFB9BD7C-67C8-4695-B8C5-D411D4205D0C}" type="slidenum">
              <a:rPr lang="en-US" altLang="en-US"/>
              <a:pPr>
                <a:defRPr/>
              </a:pPr>
              <a:t>‹#›</a:t>
            </a:fld>
            <a:endParaRPr lang="en-US" altLang="en-US"/>
          </a:p>
        </p:txBody>
      </p:sp>
    </p:spTree>
    <p:extLst>
      <p:ext uri="{BB962C8B-B14F-4D97-AF65-F5344CB8AC3E}">
        <p14:creationId xmlns:p14="http://schemas.microsoft.com/office/powerpoint/2010/main" val="271976236"/>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F9956767-6E2B-491E-BE69-72F5BBDF7741}"/>
              </a:ext>
            </a:extLst>
          </p:cNvPr>
          <p:cNvSpPr>
            <a:spLocks noGrp="1"/>
          </p:cNvSpPr>
          <p:nvPr>
            <p:ph type="dt" sz="half" idx="10"/>
          </p:nvPr>
        </p:nvSpPr>
        <p:spPr/>
        <p:txBody>
          <a:bodyPr/>
          <a:lstStyle>
            <a:lvl1pPr>
              <a:defRPr/>
            </a:lvl1pPr>
          </a:lstStyle>
          <a:p>
            <a:pPr>
              <a:defRPr/>
            </a:pPr>
            <a:fld id="{9C9BAF6B-6A0B-4868-A470-9DB21158E3FD}" type="datetimeFigureOut">
              <a:rPr lang="en-US"/>
              <a:pPr>
                <a:defRPr/>
              </a:pPr>
              <a:t>1/2/2022</a:t>
            </a:fld>
            <a:endParaRPr lang="en-US"/>
          </a:p>
        </p:txBody>
      </p:sp>
      <p:sp>
        <p:nvSpPr>
          <p:cNvPr id="4" name="Footer Placeholder 4">
            <a:extLst>
              <a:ext uri="{FF2B5EF4-FFF2-40B4-BE49-F238E27FC236}">
                <a16:creationId xmlns:a16="http://schemas.microsoft.com/office/drawing/2014/main" id="{0C2F71A3-B930-4F83-B58B-85EB12539F57}"/>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87CD99A8-311F-49F8-A598-14E362BEECD4}"/>
              </a:ext>
            </a:extLst>
          </p:cNvPr>
          <p:cNvSpPr>
            <a:spLocks noGrp="1"/>
          </p:cNvSpPr>
          <p:nvPr>
            <p:ph type="sldNum" sz="quarter" idx="12"/>
          </p:nvPr>
        </p:nvSpPr>
        <p:spPr/>
        <p:txBody>
          <a:bodyPr/>
          <a:lstStyle>
            <a:lvl1pPr>
              <a:defRPr/>
            </a:lvl1pPr>
          </a:lstStyle>
          <a:p>
            <a:pPr>
              <a:defRPr/>
            </a:pPr>
            <a:fld id="{66C1540B-E2C3-4A75-B5B0-B8382B691054}" type="slidenum">
              <a:rPr lang="en-US" altLang="en-US"/>
              <a:pPr>
                <a:defRPr/>
              </a:pPr>
              <a:t>‹#›</a:t>
            </a:fld>
            <a:endParaRPr lang="en-US" altLang="en-US"/>
          </a:p>
        </p:txBody>
      </p:sp>
    </p:spTree>
    <p:extLst>
      <p:ext uri="{BB962C8B-B14F-4D97-AF65-F5344CB8AC3E}">
        <p14:creationId xmlns:p14="http://schemas.microsoft.com/office/powerpoint/2010/main" val="2320572073"/>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25BEA83-5648-4519-B0C3-1B19963F0C73}"/>
              </a:ext>
            </a:extLst>
          </p:cNvPr>
          <p:cNvSpPr>
            <a:spLocks noGrp="1"/>
          </p:cNvSpPr>
          <p:nvPr>
            <p:ph type="dt" sz="half" idx="10"/>
          </p:nvPr>
        </p:nvSpPr>
        <p:spPr/>
        <p:txBody>
          <a:bodyPr/>
          <a:lstStyle>
            <a:lvl1pPr>
              <a:defRPr/>
            </a:lvl1pPr>
          </a:lstStyle>
          <a:p>
            <a:pPr>
              <a:defRPr/>
            </a:pPr>
            <a:fld id="{02C83103-4DBD-4354-AF9C-591FB66E613B}" type="datetimeFigureOut">
              <a:rPr lang="en-US"/>
              <a:pPr>
                <a:defRPr/>
              </a:pPr>
              <a:t>1/2/2022</a:t>
            </a:fld>
            <a:endParaRPr lang="en-US"/>
          </a:p>
        </p:txBody>
      </p:sp>
      <p:sp>
        <p:nvSpPr>
          <p:cNvPr id="5" name="Footer Placeholder 4">
            <a:extLst>
              <a:ext uri="{FF2B5EF4-FFF2-40B4-BE49-F238E27FC236}">
                <a16:creationId xmlns:a16="http://schemas.microsoft.com/office/drawing/2014/main" id="{6CF7E397-4AC4-4418-A5D2-DB77A56D1DC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2D88079-B046-42BF-A5DA-B5C1AB10A51F}"/>
              </a:ext>
            </a:extLst>
          </p:cNvPr>
          <p:cNvSpPr>
            <a:spLocks noGrp="1"/>
          </p:cNvSpPr>
          <p:nvPr>
            <p:ph type="sldNum" sz="quarter" idx="12"/>
          </p:nvPr>
        </p:nvSpPr>
        <p:spPr/>
        <p:txBody>
          <a:bodyPr/>
          <a:lstStyle>
            <a:lvl1pPr>
              <a:defRPr/>
            </a:lvl1pPr>
          </a:lstStyle>
          <a:p>
            <a:pPr>
              <a:defRPr/>
            </a:pPr>
            <a:fld id="{F8339D39-0DD5-47F5-B0B8-3FEDFA11C74F}" type="slidenum">
              <a:rPr lang="en-US" altLang="en-US"/>
              <a:pPr>
                <a:defRPr/>
              </a:pPr>
              <a:t>‹#›</a:t>
            </a:fld>
            <a:endParaRPr lang="en-US" altLang="en-US"/>
          </a:p>
        </p:txBody>
      </p:sp>
    </p:spTree>
    <p:extLst>
      <p:ext uri="{BB962C8B-B14F-4D97-AF65-F5344CB8AC3E}">
        <p14:creationId xmlns:p14="http://schemas.microsoft.com/office/powerpoint/2010/main" val="1574962316"/>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D74B46FF-7843-4D6F-AA16-7ECBA8ED0F46}"/>
              </a:ext>
            </a:extLst>
          </p:cNvPr>
          <p:cNvSpPr>
            <a:spLocks noGrp="1"/>
          </p:cNvSpPr>
          <p:nvPr>
            <p:ph type="dt" sz="half" idx="10"/>
          </p:nvPr>
        </p:nvSpPr>
        <p:spPr/>
        <p:txBody>
          <a:bodyPr/>
          <a:lstStyle>
            <a:lvl1pPr>
              <a:defRPr/>
            </a:lvl1pPr>
          </a:lstStyle>
          <a:p>
            <a:pPr>
              <a:defRPr/>
            </a:pPr>
            <a:fld id="{8B83A126-5FF1-455E-98C4-E39D49222BE5}" type="datetimeFigureOut">
              <a:rPr lang="en-US"/>
              <a:pPr>
                <a:defRPr/>
              </a:pPr>
              <a:t>1/2/2022</a:t>
            </a:fld>
            <a:endParaRPr lang="en-US"/>
          </a:p>
        </p:txBody>
      </p:sp>
      <p:sp>
        <p:nvSpPr>
          <p:cNvPr id="6" name="Footer Placeholder 4">
            <a:extLst>
              <a:ext uri="{FF2B5EF4-FFF2-40B4-BE49-F238E27FC236}">
                <a16:creationId xmlns:a16="http://schemas.microsoft.com/office/drawing/2014/main" id="{E9AD3C48-88AC-4815-B230-DA9EB9BA84D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E00FA0C-1508-4D21-B29F-397AA4B90FAE}"/>
              </a:ext>
            </a:extLst>
          </p:cNvPr>
          <p:cNvSpPr>
            <a:spLocks noGrp="1"/>
          </p:cNvSpPr>
          <p:nvPr>
            <p:ph type="sldNum" sz="quarter" idx="12"/>
          </p:nvPr>
        </p:nvSpPr>
        <p:spPr/>
        <p:txBody>
          <a:bodyPr/>
          <a:lstStyle>
            <a:lvl1pPr>
              <a:defRPr/>
            </a:lvl1pPr>
          </a:lstStyle>
          <a:p>
            <a:pPr>
              <a:defRPr/>
            </a:pPr>
            <a:fld id="{1FABA190-D545-4723-B95F-3BA03FEF0C40}" type="slidenum">
              <a:rPr lang="en-US" altLang="en-US"/>
              <a:pPr>
                <a:defRPr/>
              </a:pPr>
              <a:t>‹#›</a:t>
            </a:fld>
            <a:endParaRPr lang="en-US" altLang="en-US"/>
          </a:p>
        </p:txBody>
      </p:sp>
    </p:spTree>
    <p:extLst>
      <p:ext uri="{BB962C8B-B14F-4D97-AF65-F5344CB8AC3E}">
        <p14:creationId xmlns:p14="http://schemas.microsoft.com/office/powerpoint/2010/main" val="3920939191"/>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92256B-ADBB-4DF2-BCA9-9F1B40A9F7D3}"/>
              </a:ext>
            </a:extLst>
          </p:cNvPr>
          <p:cNvSpPr>
            <a:spLocks noGrp="1"/>
          </p:cNvSpPr>
          <p:nvPr>
            <p:ph type="dt" sz="half" idx="10"/>
          </p:nvPr>
        </p:nvSpPr>
        <p:spPr/>
        <p:txBody>
          <a:bodyPr/>
          <a:lstStyle>
            <a:lvl1pPr>
              <a:defRPr/>
            </a:lvl1pPr>
          </a:lstStyle>
          <a:p>
            <a:pPr>
              <a:defRPr/>
            </a:pPr>
            <a:fld id="{DDE760CC-7D8C-483A-BF72-9E83BD099C08}" type="datetimeFigureOut">
              <a:rPr lang="en-US"/>
              <a:pPr>
                <a:defRPr/>
              </a:pPr>
              <a:t>1/2/2022</a:t>
            </a:fld>
            <a:endParaRPr lang="en-US"/>
          </a:p>
        </p:txBody>
      </p:sp>
      <p:sp>
        <p:nvSpPr>
          <p:cNvPr id="5" name="Footer Placeholder 4">
            <a:extLst>
              <a:ext uri="{FF2B5EF4-FFF2-40B4-BE49-F238E27FC236}">
                <a16:creationId xmlns:a16="http://schemas.microsoft.com/office/drawing/2014/main" id="{5C85EBCD-ACD8-4ACA-8638-54D084C5813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0E0CD4C-2E77-4AF3-B005-A22C954810EF}"/>
              </a:ext>
            </a:extLst>
          </p:cNvPr>
          <p:cNvSpPr>
            <a:spLocks noGrp="1"/>
          </p:cNvSpPr>
          <p:nvPr>
            <p:ph type="sldNum" sz="quarter" idx="12"/>
          </p:nvPr>
        </p:nvSpPr>
        <p:spPr/>
        <p:txBody>
          <a:bodyPr/>
          <a:lstStyle>
            <a:lvl1pPr>
              <a:defRPr/>
            </a:lvl1pPr>
          </a:lstStyle>
          <a:p>
            <a:pPr>
              <a:defRPr/>
            </a:pPr>
            <a:fld id="{A356DEE5-F515-4ADA-AC67-875E0CC6DF1F}" type="slidenum">
              <a:rPr lang="en-US" altLang="en-US"/>
              <a:pPr>
                <a:defRPr/>
              </a:pPr>
              <a:t>‹#›</a:t>
            </a:fld>
            <a:endParaRPr lang="en-US" altLang="en-US"/>
          </a:p>
        </p:txBody>
      </p:sp>
    </p:spTree>
    <p:extLst>
      <p:ext uri="{BB962C8B-B14F-4D97-AF65-F5344CB8AC3E}">
        <p14:creationId xmlns:p14="http://schemas.microsoft.com/office/powerpoint/2010/main" val="3825842289"/>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比较">
    <p:spTree>
      <p:nvGrpSpPr>
        <p:cNvPr id="1" name=""/>
        <p:cNvGrpSpPr/>
        <p:nvPr/>
      </p:nvGrpSpPr>
      <p:grpSpPr>
        <a:xfrm>
          <a:off x="0" y="0"/>
          <a:ext cx="0" cy="0"/>
          <a:chOff x="0" y="0"/>
          <a:chExt cx="0" cy="0"/>
        </a:xfrm>
      </p:grpSpPr>
      <p:pic>
        <p:nvPicPr>
          <p:cNvPr id="2" name="图片 25">
            <a:extLst>
              <a:ext uri="{FF2B5EF4-FFF2-40B4-BE49-F238E27FC236}">
                <a16:creationId xmlns:a16="http://schemas.microsoft.com/office/drawing/2014/main" id="{CD0B63C2-64FA-46A6-B3AC-46B60B4FF3B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1390984"/>
      </p:ext>
    </p:extLst>
  </p:cSld>
  <p:clrMapOvr>
    <a:masterClrMapping/>
  </p:clrMapOvr>
  <p:transition spd="slow" advClick="0" advTm="0">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pic>
        <p:nvPicPr>
          <p:cNvPr id="2" name="图片 13">
            <a:extLst>
              <a:ext uri="{FF2B5EF4-FFF2-40B4-BE49-F238E27FC236}">
                <a16:creationId xmlns:a16="http://schemas.microsoft.com/office/drawing/2014/main" id="{4D0A6D1A-ABFB-4CF3-8482-775FD898099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3758048"/>
      </p:ext>
    </p:extLst>
  </p:cSld>
  <p:clrMapOvr>
    <a:masterClrMapping/>
  </p:clrMapOvr>
  <p:transition spd="slow" advClick="0" advTm="0">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533400"/>
            <a:ext cx="10363200" cy="1066800"/>
          </a:xfrm>
        </p:spPr>
        <p:txBody>
          <a:bodyPr/>
          <a:lstStyle/>
          <a:p>
            <a:r>
              <a:rPr lang="en-US"/>
              <a:t>Click to edit Master title style</a:t>
            </a:r>
          </a:p>
        </p:txBody>
      </p:sp>
      <p:sp>
        <p:nvSpPr>
          <p:cNvPr id="3" name="Table Placeholder 2"/>
          <p:cNvSpPr>
            <a:spLocks noGrp="1"/>
          </p:cNvSpPr>
          <p:nvPr>
            <p:ph type="tbl" idx="1"/>
          </p:nvPr>
        </p:nvSpPr>
        <p:spPr>
          <a:xfrm>
            <a:off x="914400" y="2514600"/>
            <a:ext cx="10363200" cy="3581400"/>
          </a:xfrm>
        </p:spPr>
        <p:txBody>
          <a:bodyPr/>
          <a:lstStyle/>
          <a:p>
            <a:pPr lvl="0"/>
            <a:endParaRPr lang="en-US" noProof="0"/>
          </a:p>
        </p:txBody>
      </p:sp>
      <p:sp>
        <p:nvSpPr>
          <p:cNvPr id="4" name="Date Placeholder 3">
            <a:extLst>
              <a:ext uri="{FF2B5EF4-FFF2-40B4-BE49-F238E27FC236}">
                <a16:creationId xmlns:a16="http://schemas.microsoft.com/office/drawing/2014/main" id="{7AAB31E3-D851-42F9-9ED3-8529D512E8F7}"/>
              </a:ext>
            </a:extLst>
          </p:cNvPr>
          <p:cNvSpPr>
            <a:spLocks noGrp="1"/>
          </p:cNvSpPr>
          <p:nvPr>
            <p:ph type="dt" sz="half" idx="10"/>
          </p:nvPr>
        </p:nvSpPr>
        <p:spPr/>
        <p:txBody>
          <a:bodyPr/>
          <a:lstStyle>
            <a:lvl1pPr>
              <a:defRPr/>
            </a:lvl1pPr>
          </a:lstStyle>
          <a:p>
            <a:pPr>
              <a:defRPr/>
            </a:pPr>
            <a:fld id="{8D97CD7E-DA44-4F9A-ACD0-C1C99AA1630D}" type="datetimeFigureOut">
              <a:rPr lang="en-US"/>
              <a:pPr>
                <a:defRPr/>
              </a:pPr>
              <a:t>1/2/2022</a:t>
            </a:fld>
            <a:endParaRPr lang="en-US"/>
          </a:p>
        </p:txBody>
      </p:sp>
      <p:sp>
        <p:nvSpPr>
          <p:cNvPr id="5" name="Footer Placeholder 4">
            <a:extLst>
              <a:ext uri="{FF2B5EF4-FFF2-40B4-BE49-F238E27FC236}">
                <a16:creationId xmlns:a16="http://schemas.microsoft.com/office/drawing/2014/main" id="{2DF5F3DD-786E-417E-B36C-D4F12741318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C199B2E-5355-48B6-8465-4D47586CA097}"/>
              </a:ext>
            </a:extLst>
          </p:cNvPr>
          <p:cNvSpPr>
            <a:spLocks noGrp="1"/>
          </p:cNvSpPr>
          <p:nvPr>
            <p:ph type="sldNum" sz="quarter" idx="12"/>
          </p:nvPr>
        </p:nvSpPr>
        <p:spPr/>
        <p:txBody>
          <a:bodyPr/>
          <a:lstStyle>
            <a:lvl1pPr>
              <a:defRPr/>
            </a:lvl1pPr>
          </a:lstStyle>
          <a:p>
            <a:pPr>
              <a:defRPr/>
            </a:pPr>
            <a:fld id="{F19398BE-F645-4F28-A64B-93E05E8C5568}" type="slidenum">
              <a:rPr lang="en-US" altLang="en-US"/>
              <a:pPr>
                <a:defRPr/>
              </a:pPr>
              <a:t>‹#›</a:t>
            </a:fld>
            <a:endParaRPr lang="en-US" altLang="en-US"/>
          </a:p>
        </p:txBody>
      </p:sp>
    </p:spTree>
    <p:extLst>
      <p:ext uri="{BB962C8B-B14F-4D97-AF65-F5344CB8AC3E}">
        <p14:creationId xmlns:p14="http://schemas.microsoft.com/office/powerpoint/2010/main" val="32353054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ags" Target="../tags/tag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ags" Target="../tags/tag2.xml"/><Relationship Id="rId5" Type="http://schemas.openxmlformats.org/officeDocument/2006/relationships/slideLayout" Target="../slideLayouts/slideLayout5.xml"/><Relationship Id="rId10" Type="http://schemas.openxmlformats.org/officeDocument/2006/relationships/tags" Target="../tags/tag1.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FF4448C7-F5B5-4E84-9536-1A2993E08932}"/>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1027" name="Title Placeholder 1">
            <a:extLst>
              <a:ext uri="{FF2B5EF4-FFF2-40B4-BE49-F238E27FC236}">
                <a16:creationId xmlns:a16="http://schemas.microsoft.com/office/drawing/2014/main" id="{4B4E05D3-6383-43B8-AADB-24FB5BE26CF2}"/>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Text Placeholder 2">
            <a:extLst>
              <a:ext uri="{FF2B5EF4-FFF2-40B4-BE49-F238E27FC236}">
                <a16:creationId xmlns:a16="http://schemas.microsoft.com/office/drawing/2014/main" id="{2133043E-2A89-4CBB-BF87-8DA34F604F86}"/>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40E7BF48-0FDB-45F5-A59C-7C3EEAE911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3F984244-45C1-4306-84E6-94F8AEA553A0}" type="datetimeFigureOut">
              <a:rPr lang="en-US"/>
              <a:pPr>
                <a:defRPr/>
              </a:pPr>
              <a:t>1/2/2022</a:t>
            </a:fld>
            <a:endParaRPr lang="en-US"/>
          </a:p>
        </p:txBody>
      </p:sp>
      <p:sp>
        <p:nvSpPr>
          <p:cNvPr id="5" name="Footer Placeholder 4">
            <a:extLst>
              <a:ext uri="{FF2B5EF4-FFF2-40B4-BE49-F238E27FC236}">
                <a16:creationId xmlns:a16="http://schemas.microsoft.com/office/drawing/2014/main" id="{FCBE5218-90E3-40D4-AEE4-34AE981A67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157FA4FD-F01E-4A94-83E1-83E7728422D9}"/>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pPr>
              <a:defRPr/>
            </a:pPr>
            <a:fld id="{DD0F401F-B1C7-4E9F-B8B8-FDB55BFC3D55}" type="slidenum">
              <a:rPr lang="en-US" altLang="en-US"/>
              <a:pPr>
                <a:defRPr/>
              </a:pPr>
              <a:t>‹#›</a:t>
            </a:fld>
            <a:endParaRPr lang="en-US" altLang="en-US"/>
          </a:p>
        </p:txBody>
      </p:sp>
      <p:grpSp>
        <p:nvGrpSpPr>
          <p:cNvPr id="1032" name="Group 10">
            <a:extLst>
              <a:ext uri="{FF2B5EF4-FFF2-40B4-BE49-F238E27FC236}">
                <a16:creationId xmlns:a16="http://schemas.microsoft.com/office/drawing/2014/main" id="{FE4B3784-7EA5-4416-B1DE-2CC985D7D937}"/>
              </a:ext>
            </a:extLst>
          </p:cNvPr>
          <p:cNvGrpSpPr>
            <a:grpSpLocks noGrp="1" noSelect="1" noRot="1" noMove="1" noResize="1"/>
          </p:cNvGrpSpPr>
          <p:nvPr userDrawn="1">
            <p:custDataLst>
              <p:tags r:id="rId10"/>
            </p:custDataLst>
          </p:nvPr>
        </p:nvGrpSpPr>
        <p:grpSpPr bwMode="auto">
          <a:xfrm>
            <a:off x="-2201863" y="-2224088"/>
            <a:ext cx="16595726" cy="11283951"/>
            <a:chOff x="-2202100" y="-2224223"/>
            <a:chExt cx="16596200" cy="11284323"/>
          </a:xfrm>
        </p:grpSpPr>
        <p:sp>
          <p:nvSpPr>
            <p:cNvPr id="12" name="Rectangle 11">
              <a:extLst>
                <a:ext uri="{FF2B5EF4-FFF2-40B4-BE49-F238E27FC236}">
                  <a16:creationId xmlns:a16="http://schemas.microsoft.com/office/drawing/2014/main" id="{58F71B55-E737-48F9-A199-B10B739A534B}"/>
                </a:ext>
              </a:extLst>
            </p:cNvPr>
            <p:cNvSpPr/>
            <p:nvPr/>
          </p:nvSpPr>
          <p:spPr>
            <a:xfrm>
              <a:off x="4851364" y="8494931"/>
              <a:ext cx="2489271" cy="565169"/>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tx1"/>
                </a:solidFill>
              </a:endParaRPr>
            </a:p>
          </p:txBody>
        </p:sp>
        <p:sp>
          <p:nvSpPr>
            <p:cNvPr id="13" name="TextBox 12">
              <a:extLst>
                <a:ext uri="{FF2B5EF4-FFF2-40B4-BE49-F238E27FC236}">
                  <a16:creationId xmlns:a16="http://schemas.microsoft.com/office/drawing/2014/main" id="{6FA591CA-983A-4231-B379-561AF92200A5}"/>
                </a:ext>
              </a:extLst>
            </p:cNvPr>
            <p:cNvSpPr txBox="1"/>
            <p:nvPr/>
          </p:nvSpPr>
          <p:spPr>
            <a:xfrm>
              <a:off x="5006944" y="8647336"/>
              <a:ext cx="2178112" cy="260359"/>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a:lstStyle/>
            <a:p>
              <a:pPr eaLnBrk="1" fontAlgn="auto" hangingPunct="1">
                <a:spcBef>
                  <a:spcPts val="0"/>
                </a:spcBef>
                <a:spcAft>
                  <a:spcPts val="0"/>
                </a:spcAft>
                <a:defRPr/>
              </a:pPr>
              <a:endParaRPr lang="en-US" sz="2700">
                <a:solidFill>
                  <a:schemeClr val="bg1">
                    <a:lumMod val="75000"/>
                  </a:schemeClr>
                </a:solidFill>
                <a:ea typeface="#9Slide02 Noi dung dai" panose="02000000000000000000" pitchFamily="2" charset="0"/>
              </a:endParaRPr>
            </a:p>
          </p:txBody>
        </p:sp>
        <p:sp>
          <p:nvSpPr>
            <p:cNvPr id="14" name="Rectangle 13">
              <a:extLst>
                <a:ext uri="{FF2B5EF4-FFF2-40B4-BE49-F238E27FC236}">
                  <a16:creationId xmlns:a16="http://schemas.microsoft.com/office/drawing/2014/main" id="{87E7A233-34F0-4C25-AE54-E53DB565BA15}"/>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sp>
        <p:nvSpPr>
          <p:cNvPr id="50" name="9Slide.vn">
            <a:extLst>
              <a:ext uri="{FF2B5EF4-FFF2-40B4-BE49-F238E27FC236}">
                <a16:creationId xmlns:a16="http://schemas.microsoft.com/office/drawing/2014/main" id="{F08AD088-1702-4017-A907-EEA31CACDF96}"/>
              </a:ext>
            </a:extLst>
          </p:cNvPr>
          <p:cNvSpPr>
            <a:spLocks noSelect="1"/>
          </p:cNvSpPr>
          <p:nvPr userDrawn="1">
            <p:custDataLst>
              <p:tags r:id="rId11"/>
            </p:custDataLst>
          </p:nvPr>
        </p:nvSpPr>
        <p:spPr>
          <a:xfrm>
            <a:off x="6091238" y="-8915400"/>
            <a:ext cx="9525" cy="952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1" name="9Slide.vn">
            <a:extLst>
              <a:ext uri="{FF2B5EF4-FFF2-40B4-BE49-F238E27FC236}">
                <a16:creationId xmlns:a16="http://schemas.microsoft.com/office/drawing/2014/main" id="{63C6BE46-3743-43DE-8C94-00B5E5B204D8}"/>
              </a:ext>
            </a:extLst>
          </p:cNvPr>
          <p:cNvSpPr>
            <a:spLocks noSelect="1"/>
          </p:cNvSpPr>
          <p:nvPr userDrawn="1">
            <p:custDataLst>
              <p:tags r:id="rId12"/>
            </p:custDataLst>
          </p:nvPr>
        </p:nvSpPr>
        <p:spPr>
          <a:xfrm>
            <a:off x="6091238" y="15763875"/>
            <a:ext cx="9525" cy="952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cSld>
  <p:clrMap bg1="lt1" tx1="dk1" bg2="lt2" tx2="dk2" accent1="accent1" accent2="accent2" accent3="accent3" accent4="accent4" accent5="accent5" accent6="accent6" hlink="hlink" folHlink="folHlink"/>
  <p:sldLayoutIdLst>
    <p:sldLayoutId id="2147483750" r:id="rId1"/>
    <p:sldLayoutId id="2147483745" r:id="rId2"/>
    <p:sldLayoutId id="2147483746" r:id="rId3"/>
    <p:sldLayoutId id="2147483747" r:id="rId4"/>
    <p:sldLayoutId id="2147483748" r:id="rId5"/>
    <p:sldLayoutId id="2147483751" r:id="rId6"/>
    <p:sldLayoutId id="2147483752" r:id="rId7"/>
    <p:sldLayoutId id="2147483749" r:id="rId8"/>
  </p:sldLayoutIdLst>
  <p:transition spd="med">
    <p:fade/>
  </p:transition>
  <p:txStyles>
    <p:titleStyle>
      <a:lvl1pPr algn="l" rtl="0" eaLnBrk="0" fontAlgn="base" hangingPunct="0">
        <a:lnSpc>
          <a:spcPct val="90000"/>
        </a:lnSpc>
        <a:spcBef>
          <a:spcPct val="0"/>
        </a:spcBef>
        <a:spcAft>
          <a:spcPct val="0"/>
        </a:spcAft>
        <a:defRPr sz="4400" kern="1200">
          <a:solidFill>
            <a:schemeClr val="tx2"/>
          </a:solidFill>
          <a:latin typeface="+mj-lt"/>
          <a:ea typeface="+mj-ea"/>
          <a:cs typeface="+mj-cs"/>
        </a:defRPr>
      </a:lvl1pPr>
      <a:lvl2pPr algn="l" rtl="0" eaLnBrk="0" fontAlgn="base" hangingPunct="0">
        <a:lnSpc>
          <a:spcPct val="90000"/>
        </a:lnSpc>
        <a:spcBef>
          <a:spcPct val="0"/>
        </a:spcBef>
        <a:spcAft>
          <a:spcPct val="0"/>
        </a:spcAft>
        <a:defRPr sz="4400">
          <a:solidFill>
            <a:schemeClr val="tx2"/>
          </a:solidFill>
          <a:latin typeface="#9Slide02 Tieu de dai"/>
        </a:defRPr>
      </a:lvl2pPr>
      <a:lvl3pPr algn="l" rtl="0" eaLnBrk="0" fontAlgn="base" hangingPunct="0">
        <a:lnSpc>
          <a:spcPct val="90000"/>
        </a:lnSpc>
        <a:spcBef>
          <a:spcPct val="0"/>
        </a:spcBef>
        <a:spcAft>
          <a:spcPct val="0"/>
        </a:spcAft>
        <a:defRPr sz="4400">
          <a:solidFill>
            <a:schemeClr val="tx2"/>
          </a:solidFill>
          <a:latin typeface="#9Slide02 Tieu de dai"/>
        </a:defRPr>
      </a:lvl3pPr>
      <a:lvl4pPr algn="l" rtl="0" eaLnBrk="0" fontAlgn="base" hangingPunct="0">
        <a:lnSpc>
          <a:spcPct val="90000"/>
        </a:lnSpc>
        <a:spcBef>
          <a:spcPct val="0"/>
        </a:spcBef>
        <a:spcAft>
          <a:spcPct val="0"/>
        </a:spcAft>
        <a:defRPr sz="4400">
          <a:solidFill>
            <a:schemeClr val="tx2"/>
          </a:solidFill>
          <a:latin typeface="#9Slide02 Tieu de dai"/>
        </a:defRPr>
      </a:lvl4pPr>
      <a:lvl5pPr algn="l" rtl="0" eaLnBrk="0" fontAlgn="base" hangingPunct="0">
        <a:lnSpc>
          <a:spcPct val="90000"/>
        </a:lnSpc>
        <a:spcBef>
          <a:spcPct val="0"/>
        </a:spcBef>
        <a:spcAft>
          <a:spcPct val="0"/>
        </a:spcAft>
        <a:defRPr sz="4400">
          <a:solidFill>
            <a:schemeClr val="tx2"/>
          </a:solidFill>
          <a:latin typeface="#9Slide02 Tieu de dai"/>
        </a:defRPr>
      </a:lvl5pPr>
      <a:lvl6pPr marL="457200" algn="l" rtl="0" fontAlgn="base">
        <a:lnSpc>
          <a:spcPct val="90000"/>
        </a:lnSpc>
        <a:spcBef>
          <a:spcPct val="0"/>
        </a:spcBef>
        <a:spcAft>
          <a:spcPct val="0"/>
        </a:spcAft>
        <a:defRPr sz="4400">
          <a:solidFill>
            <a:schemeClr val="tx2"/>
          </a:solidFill>
          <a:latin typeface="#9Slide02 Tieu de dai"/>
        </a:defRPr>
      </a:lvl6pPr>
      <a:lvl7pPr marL="914400" algn="l" rtl="0" fontAlgn="base">
        <a:lnSpc>
          <a:spcPct val="90000"/>
        </a:lnSpc>
        <a:spcBef>
          <a:spcPct val="0"/>
        </a:spcBef>
        <a:spcAft>
          <a:spcPct val="0"/>
        </a:spcAft>
        <a:defRPr sz="4400">
          <a:solidFill>
            <a:schemeClr val="tx2"/>
          </a:solidFill>
          <a:latin typeface="#9Slide02 Tieu de dai"/>
        </a:defRPr>
      </a:lvl7pPr>
      <a:lvl8pPr marL="1371600" algn="l" rtl="0" fontAlgn="base">
        <a:lnSpc>
          <a:spcPct val="90000"/>
        </a:lnSpc>
        <a:spcBef>
          <a:spcPct val="0"/>
        </a:spcBef>
        <a:spcAft>
          <a:spcPct val="0"/>
        </a:spcAft>
        <a:defRPr sz="4400">
          <a:solidFill>
            <a:schemeClr val="tx2"/>
          </a:solidFill>
          <a:latin typeface="#9Slide02 Tieu de dai"/>
        </a:defRPr>
      </a:lvl8pPr>
      <a:lvl9pPr marL="1828800" algn="l" rtl="0" fontAlgn="base">
        <a:lnSpc>
          <a:spcPct val="90000"/>
        </a:lnSpc>
        <a:spcBef>
          <a:spcPct val="0"/>
        </a:spcBef>
        <a:spcAft>
          <a:spcPct val="0"/>
        </a:spcAft>
        <a:defRPr sz="4400">
          <a:solidFill>
            <a:schemeClr val="tx2"/>
          </a:solidFill>
          <a:latin typeface="#9Slide02 Tieu de dai"/>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rgbClr val="7F7F7F"/>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rgbClr val="7F7F7F"/>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rgbClr val="7F7F7F"/>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rgbClr val="7F7F7F"/>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rgbClr val="7F7F7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2.gif"/><Relationship Id="rId7" Type="http://schemas.openxmlformats.org/officeDocument/2006/relationships/image" Target="../media/image19.png"/><Relationship Id="rId2"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8.gif"/><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7.png"/><Relationship Id="rId7" Type="http://schemas.openxmlformats.org/officeDocument/2006/relationships/image" Target="../media/image42.png"/><Relationship Id="rId2" Type="http://schemas.openxmlformats.org/officeDocument/2006/relationships/image" Target="../media/image39.png"/><Relationship Id="rId1" Type="http://schemas.openxmlformats.org/officeDocument/2006/relationships/slideLayout" Target="../slideLayouts/slideLayout1.xml"/><Relationship Id="rId6" Type="http://schemas.openxmlformats.org/officeDocument/2006/relationships/image" Target="../media/image38.gif"/><Relationship Id="rId11" Type="http://schemas.openxmlformats.org/officeDocument/2006/relationships/image" Target="../media/image46.png"/><Relationship Id="rId5" Type="http://schemas.openxmlformats.org/officeDocument/2006/relationships/image" Target="../media/image41.png"/><Relationship Id="rId10" Type="http://schemas.openxmlformats.org/officeDocument/2006/relationships/image" Target="../media/image45.png"/><Relationship Id="rId4" Type="http://schemas.openxmlformats.org/officeDocument/2006/relationships/image" Target="../media/image40.gif"/><Relationship Id="rId9" Type="http://schemas.openxmlformats.org/officeDocument/2006/relationships/image" Target="../media/image44.png"/></Relationships>
</file>

<file path=ppt/slides/_rels/slide13.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22.gif"/><Relationship Id="rId7" Type="http://schemas.openxmlformats.org/officeDocument/2006/relationships/image" Target="../media/image51.png"/><Relationship Id="rId2" Type="http://schemas.openxmlformats.org/officeDocument/2006/relationships/image" Target="../media/image47.png"/><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2.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2.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image" Target="../media/image32.jpeg"/><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56.png"/><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2.wav"/><Relationship Id="rId7"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5.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jpe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22.gif"/><Relationship Id="rId7" Type="http://schemas.openxmlformats.org/officeDocument/2006/relationships/image" Target="../media/image51.png"/><Relationship Id="rId2" Type="http://schemas.openxmlformats.org/officeDocument/2006/relationships/image" Target="../media/image47.png"/><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0.gif"/><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22.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oleObject" Target="../embeddings/oleObject1.bin"/><Relationship Id="rId7" Type="http://schemas.openxmlformats.org/officeDocument/2006/relationships/image" Target="../media/image61.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60.jpeg"/><Relationship Id="rId5" Type="http://schemas.openxmlformats.org/officeDocument/2006/relationships/image" Target="../media/image59.jpeg"/><Relationship Id="rId10" Type="http://schemas.openxmlformats.org/officeDocument/2006/relationships/image" Target="../media/image26.png"/><Relationship Id="rId4" Type="http://schemas.openxmlformats.org/officeDocument/2006/relationships/image" Target="../media/image58.png"/><Relationship Id="rId9" Type="http://schemas.openxmlformats.org/officeDocument/2006/relationships/image" Target="../media/image27.png"/></Relationships>
</file>

<file path=ppt/slides/_rels/slide23.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image" Target="../media/image37.png"/><Relationship Id="rId7" Type="http://schemas.openxmlformats.org/officeDocument/2006/relationships/image" Target="../media/image62.jpeg"/><Relationship Id="rId12" Type="http://schemas.openxmlformats.org/officeDocument/2006/relationships/image" Target="../media/image61.jpe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63.jpeg"/><Relationship Id="rId11" Type="http://schemas.openxmlformats.org/officeDocument/2006/relationships/image" Target="../media/image60.jpeg"/><Relationship Id="rId5" Type="http://schemas.openxmlformats.org/officeDocument/2006/relationships/image" Target="../media/image27.png"/><Relationship Id="rId10" Type="http://schemas.openxmlformats.org/officeDocument/2006/relationships/image" Target="../media/image59.jpeg"/><Relationship Id="rId4" Type="http://schemas.openxmlformats.org/officeDocument/2006/relationships/image" Target="../media/image26.png"/><Relationship Id="rId9" Type="http://schemas.openxmlformats.org/officeDocument/2006/relationships/image" Target="../media/image58.pn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57.jpeg"/></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2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audio2.wav"/><Relationship Id="rId7" Type="http://schemas.openxmlformats.org/officeDocument/2006/relationships/image" Target="../media/image9.png"/><Relationship Id="rId2" Type="http://schemas.openxmlformats.org/officeDocument/2006/relationships/audio" Target="../media/audio1.wav"/><Relationship Id="rId1" Type="http://schemas.openxmlformats.org/officeDocument/2006/relationships/slideLayout" Target="../slideLayouts/slideLayout5.xml"/><Relationship Id="rId6" Type="http://schemas.openxmlformats.org/officeDocument/2006/relationships/image" Target="../media/image15.png"/><Relationship Id="rId5" Type="http://schemas.openxmlformats.org/officeDocument/2006/relationships/image" Target="../media/image8.png"/><Relationship Id="rId4" Type="http://schemas.openxmlformats.org/officeDocument/2006/relationships/image" Target="../media/image7.jpeg"/><Relationship Id="rId9"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32.jpeg"/><Relationship Id="rId1" Type="http://schemas.openxmlformats.org/officeDocument/2006/relationships/slideLayout" Target="../slideLayouts/slideLayout5.xml"/><Relationship Id="rId4" Type="http://schemas.openxmlformats.org/officeDocument/2006/relationships/image" Target="../media/image68.png"/></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8.gif"/><Relationship Id="rId1" Type="http://schemas.openxmlformats.org/officeDocument/2006/relationships/slideLayout" Target="../slideLayouts/slideLayout1.xml"/><Relationship Id="rId6" Type="http://schemas.openxmlformats.org/officeDocument/2006/relationships/image" Target="../media/image69.png"/><Relationship Id="rId5" Type="http://schemas.openxmlformats.org/officeDocument/2006/relationships/image" Target="../media/image20.png"/><Relationship Id="rId4" Type="http://schemas.openxmlformats.org/officeDocument/2006/relationships/image" Target="../media/image19.png"/></Relationships>
</file>

<file path=ppt/slides/_rels/slide3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jpeg"/><Relationship Id="rId7" Type="http://schemas.openxmlformats.org/officeDocument/2006/relationships/image" Target="../media/image75.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3.jpeg"/><Relationship Id="rId4" Type="http://schemas.openxmlformats.org/officeDocument/2006/relationships/image" Target="../media/image72.jpeg"/></Relationships>
</file>

<file path=ppt/slides/_rels/slide3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video" Target="file:///E:\D&#7921;%20&#225;n%20B&#224;i%20gi&#7843;ng%20&#273;t%20K5%20MIKI%20C&#193;%20Con\TU&#7846;N%2019\T19-DIA-CHAU%20A-TR102%20-%20MIKICACON\Bi&#7871;n%20&#273;&#7893;i%20kh&#237;%20h&#7853;u%20v&#224;%20t&#225;c%20&#273;&#7897;ng%20t&#7841;i%20Vi&#7879;t%20Nam.mp4" TargetMode="External"/><Relationship Id="rId4" Type="http://schemas.openxmlformats.org/officeDocument/2006/relationships/image" Target="../media/image81.png"/></Relationships>
</file>

<file path=ppt/slides/_rels/slide3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slideLayout" Target="../slideLayouts/slideLayout7.xml"/><Relationship Id="rId1" Type="http://schemas.openxmlformats.org/officeDocument/2006/relationships/video" Target="file:///E:\D&#7921;%20&#225;n%20B&#224;i%20gi&#7843;ng%20&#273;t%20K5%20MIKI%20C&#193;%20Con\TU&#7846;N%2019\T19-DIA-CHAU%20A-TR102%20-%20MIKICACON\Th&#244;ng%20&#273;i&#7879;p%20n&#226;ng%20cao%20&#253;%20th&#7913;c%20b&#7843;o%20v&#7879;%20m&#244;i%20tr&#432;&#7901;ng.mp4"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83.jpeg"/><Relationship Id="rId7" Type="http://schemas.openxmlformats.org/officeDocument/2006/relationships/image" Target="../media/image87.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38.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image" Target="../media/image37.png"/><Relationship Id="rId1" Type="http://schemas.openxmlformats.org/officeDocument/2006/relationships/slideLayout" Target="../slideLayouts/slideLayout1.xml"/><Relationship Id="rId5" Type="http://schemas.openxmlformats.org/officeDocument/2006/relationships/image" Target="../media/image88.png"/><Relationship Id="rId4" Type="http://schemas.openxmlformats.org/officeDocument/2006/relationships/image" Target="../media/image42.png"/></Relationships>
</file>

<file path=ppt/slides/_rels/slide3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2.gif"/><Relationship Id="rId7" Type="http://schemas.openxmlformats.org/officeDocument/2006/relationships/image" Target="../media/image19.png"/><Relationship Id="rId2"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37.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40.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89.png"/></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4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22.gif"/><Relationship Id="rId7" Type="http://schemas.openxmlformats.org/officeDocument/2006/relationships/image" Target="../media/image51.png"/><Relationship Id="rId2" Type="http://schemas.openxmlformats.org/officeDocument/2006/relationships/image" Target="../media/image93.png"/><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slideLayout" Target="../slideLayouts/slideLayout1.xml"/><Relationship Id="rId1" Type="http://schemas.openxmlformats.org/officeDocument/2006/relationships/video" Target="file:///E:\D&#7921;%20&#225;n%20B&#224;i%20gi&#7843;ng%20&#273;t%20K5%20MIKI%20C&#193;%20Con\TU&#7846;N%2019\T19-DIA-CHAU%20A-TR102%20-%20MIKICACON\chau%20luc%201.mp4" TargetMode="Externa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31.pn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31.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 name="TextBox 682">
            <a:extLst>
              <a:ext uri="{FF2B5EF4-FFF2-40B4-BE49-F238E27FC236}">
                <a16:creationId xmlns:a16="http://schemas.microsoft.com/office/drawing/2014/main" id="{58AFD514-9844-4113-AB7E-BA7CCBA3D3AF}"/>
              </a:ext>
            </a:extLst>
          </p:cNvPr>
          <p:cNvSpPr txBox="1"/>
          <p:nvPr/>
        </p:nvSpPr>
        <p:spPr>
          <a:xfrm>
            <a:off x="5943600" y="0"/>
            <a:ext cx="5377685" cy="2020355"/>
          </a:xfrm>
          <a:prstGeom prst="cloudCallout">
            <a:avLst>
              <a:gd name="adj1" fmla="val -37851"/>
              <a:gd name="adj2" fmla="val 60001"/>
            </a:avLst>
          </a:prstGeom>
          <a:solidFill>
            <a:srgbClr val="FAF0EA"/>
          </a:solidFill>
          <a:ln>
            <a:solidFill>
              <a:srgbClr val="FF0000"/>
            </a:solidFill>
            <a:prstDash val="dash"/>
          </a:ln>
          <a:effectLst>
            <a:glow rad="63500">
              <a:schemeClr val="accent5">
                <a:satMod val="175000"/>
                <a:alpha val="40000"/>
              </a:schemeClr>
            </a:glow>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zh-CN"/>
            </a:defPPr>
            <a:lvl1pPr algn="ctr">
              <a:defRPr sz="3200">
                <a:solidFill>
                  <a:schemeClr val="accent3"/>
                </a:solidFill>
                <a:latin typeface="华康方圆体W7(P)" pitchFamily="82" charset="-122"/>
                <a:ea typeface="华康方圆体W7(P)" pitchFamily="82"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eaLnBrk="1" fontAlgn="auto" hangingPunct="1">
              <a:spcBef>
                <a:spcPts val="0"/>
              </a:spcBef>
              <a:spcAft>
                <a:spcPts val="0"/>
              </a:spcAft>
              <a:defRPr/>
            </a:pPr>
            <a:endParaRPr lang="zh-CN" altLang="en-US" dirty="0">
              <a:solidFill>
                <a:srgbClr val="069DB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427F1211-6D69-4A22-936B-9756CBC7CA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662" t="3009" r="10696"/>
          <a:stretch>
            <a:fillRect/>
          </a:stretch>
        </p:blipFill>
        <p:spPr bwMode="auto">
          <a:xfrm>
            <a:off x="-76200" y="2057400"/>
            <a:ext cx="3840163" cy="505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8" name="TextBox 1">
            <a:extLst>
              <a:ext uri="{FF2B5EF4-FFF2-40B4-BE49-F238E27FC236}">
                <a16:creationId xmlns:a16="http://schemas.microsoft.com/office/drawing/2014/main" id="{68CF1B6E-FC3D-40D5-BFBB-A8C96D3C3C2A}"/>
              </a:ext>
            </a:extLst>
          </p:cNvPr>
          <p:cNvSpPr txBox="1">
            <a:spLocks noChangeArrowheads="1"/>
          </p:cNvSpPr>
          <p:nvPr/>
        </p:nvSpPr>
        <p:spPr bwMode="auto">
          <a:xfrm>
            <a:off x="6376988" y="471488"/>
            <a:ext cx="4945062"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nSpc>
                <a:spcPct val="100000"/>
              </a:lnSpc>
              <a:spcBef>
                <a:spcPct val="0"/>
              </a:spcBef>
              <a:buFontTx/>
              <a:buNone/>
            </a:pPr>
            <a:r>
              <a:rPr lang="en-US" altLang="en-US" sz="3200">
                <a:solidFill>
                  <a:schemeClr val="tx1"/>
                </a:solidFill>
                <a:latin typeface="Calibri" panose="020F0502020204030204" pitchFamily="34" charset="0"/>
                <a:cs typeface="Calibri" panose="020F0502020204030204" pitchFamily="34" charset="0"/>
              </a:rPr>
              <a:t>Doraemon ơi! Bài tập của tớ khó quá. Cậu giúp tớ với!</a:t>
            </a:r>
          </a:p>
        </p:txBody>
      </p:sp>
      <p:pic>
        <p:nvPicPr>
          <p:cNvPr id="6151" name="Doremon-Beat_vy46.mp3">
            <a:hlinkClick r:id="" action="ppaction://media"/>
            <a:extLst>
              <a:ext uri="{FF2B5EF4-FFF2-40B4-BE49-F238E27FC236}">
                <a16:creationId xmlns:a16="http://schemas.microsoft.com/office/drawing/2014/main" id="{EA436E95-49A3-4FE7-9CE2-D15053106AC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1000" y="244472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hought Bubble: Cloud 10">
            <a:extLst>
              <a:ext uri="{FF2B5EF4-FFF2-40B4-BE49-F238E27FC236}">
                <a16:creationId xmlns:a16="http://schemas.microsoft.com/office/drawing/2014/main" id="{FF16BCD7-D82B-4036-A5F0-669905D60276}"/>
              </a:ext>
            </a:extLst>
          </p:cNvPr>
          <p:cNvSpPr/>
          <p:nvPr/>
        </p:nvSpPr>
        <p:spPr>
          <a:xfrm rot="228886">
            <a:off x="58816" y="196372"/>
            <a:ext cx="4504149" cy="1918080"/>
          </a:xfrm>
          <a:prstGeom prst="cloudCallout">
            <a:avLst>
              <a:gd name="adj1" fmla="val 14176"/>
              <a:gd name="adj2" fmla="val 67602"/>
            </a:avLst>
          </a:prstGeom>
          <a:solidFill>
            <a:srgbClr val="99FFCC"/>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083" name="TextBox 8">
            <a:extLst>
              <a:ext uri="{FF2B5EF4-FFF2-40B4-BE49-F238E27FC236}">
                <a16:creationId xmlns:a16="http://schemas.microsoft.com/office/drawing/2014/main" id="{C2D75CAB-BED4-4423-B1CC-697E49797AB6}"/>
              </a:ext>
            </a:extLst>
          </p:cNvPr>
          <p:cNvSpPr txBox="1">
            <a:spLocks noChangeArrowheads="1"/>
          </p:cNvSpPr>
          <p:nvPr/>
        </p:nvSpPr>
        <p:spPr bwMode="auto">
          <a:xfrm>
            <a:off x="528638" y="304800"/>
            <a:ext cx="3662362"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just">
              <a:lnSpc>
                <a:spcPct val="100000"/>
              </a:lnSpc>
              <a:spcBef>
                <a:spcPct val="0"/>
              </a:spcBef>
              <a:buFontTx/>
              <a:buNone/>
            </a:pPr>
            <a:r>
              <a:rPr lang="en-US" altLang="en-US" sz="3200">
                <a:solidFill>
                  <a:schemeClr val="tx1"/>
                </a:solidFill>
                <a:latin typeface="Calibri" panose="020F0502020204030204" pitchFamily="34" charset="0"/>
                <a:cs typeface="Calibri" panose="020F0502020204030204" pitchFamily="34" charset="0"/>
              </a:rPr>
              <a:t>Cố lên nào. Nếu cậu làm đúng tớ sẽ đưa cậu đi chơi nhé! </a:t>
            </a:r>
          </a:p>
        </p:txBody>
      </p:sp>
      <p:pic>
        <p:nvPicPr>
          <p:cNvPr id="6156" name="图片 29">
            <a:extLst>
              <a:ext uri="{FF2B5EF4-FFF2-40B4-BE49-F238E27FC236}">
                <a16:creationId xmlns:a16="http://schemas.microsoft.com/office/drawing/2014/main" id="{3B2A2246-525B-46EC-889E-8DE2959F695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862910">
            <a:off x="6486525" y="4248150"/>
            <a:ext cx="1187450" cy="118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6" presetClass="entr" presetSubtype="16" fill="hold" grpId="0" nodeType="withEffect">
                                  <p:stCondLst>
                                    <p:cond delay="0"/>
                                  </p:stCondLst>
                                  <p:childTnLst>
                                    <p:set>
                                      <p:cBhvr>
                                        <p:cTn id="11" dur="1" fill="hold">
                                          <p:stCondLst>
                                            <p:cond delay="0"/>
                                          </p:stCondLst>
                                        </p:cTn>
                                        <p:tgtEl>
                                          <p:spTgt spid="3078"/>
                                        </p:tgtEl>
                                        <p:attrNameLst>
                                          <p:attrName>style.visibility</p:attrName>
                                        </p:attrNameLst>
                                      </p:cBhvr>
                                      <p:to>
                                        <p:strVal val="visible"/>
                                      </p:to>
                                    </p:set>
                                    <p:animEffect transition="in" filter="circle(in)">
                                      <p:cBhvr>
                                        <p:cTn id="12" dur="2000"/>
                                        <p:tgtEl>
                                          <p:spTgt spid="307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3" presetClass="entr" presetSubtype="16"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3083"/>
                                        </p:tgtEl>
                                        <p:attrNameLst>
                                          <p:attrName>style.visibility</p:attrName>
                                        </p:attrNameLst>
                                      </p:cBhvr>
                                      <p:to>
                                        <p:strVal val="visible"/>
                                      </p:to>
                                    </p:set>
                                    <p:animEffect transition="in" filter="circle(in)">
                                      <p:cBhvr>
                                        <p:cTn id="27" dur="2000"/>
                                        <p:tgtEl>
                                          <p:spTgt spid="30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8" grpId="0"/>
      <p:bldP spid="308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3D Model 14" descr="The Earth">
            <a:extLst>
              <a:ext uri="{FF2B5EF4-FFF2-40B4-BE49-F238E27FC236}">
                <a16:creationId xmlns:a16="http://schemas.microsoft.com/office/drawing/2014/main" id="{B69831F5-913B-4C3A-828B-7EE3BFDA38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2335213"/>
            <a:ext cx="2944813" cy="298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435" name="Group 5">
            <a:extLst>
              <a:ext uri="{FF2B5EF4-FFF2-40B4-BE49-F238E27FC236}">
                <a16:creationId xmlns:a16="http://schemas.microsoft.com/office/drawing/2014/main" id="{33E9C56B-62CC-4ABF-95B4-3B7F4CB71958}"/>
              </a:ext>
            </a:extLst>
          </p:cNvPr>
          <p:cNvGrpSpPr>
            <a:grpSpLocks/>
          </p:cNvGrpSpPr>
          <p:nvPr/>
        </p:nvGrpSpPr>
        <p:grpSpPr bwMode="auto">
          <a:xfrm>
            <a:off x="-419100" y="0"/>
            <a:ext cx="12954000" cy="7010400"/>
            <a:chOff x="-419735" y="0"/>
            <a:chExt cx="12954635" cy="7010400"/>
          </a:xfrm>
        </p:grpSpPr>
        <p:sp>
          <p:nvSpPr>
            <p:cNvPr id="7" name="Rectangle 6">
              <a:extLst>
                <a:ext uri="{FF2B5EF4-FFF2-40B4-BE49-F238E27FC236}">
                  <a16:creationId xmlns:a16="http://schemas.microsoft.com/office/drawing/2014/main" id="{D65320ED-2B70-435E-98C2-94191F7475AF}"/>
                </a:ext>
              </a:extLst>
            </p:cNvPr>
            <p:cNvSpPr/>
            <p:nvPr/>
          </p:nvSpPr>
          <p:spPr>
            <a:xfrm>
              <a:off x="339127" y="392113"/>
              <a:ext cx="11452786" cy="6073775"/>
            </a:xfrm>
            <a:prstGeom prst="rect">
              <a:avLst/>
            </a:prstGeom>
            <a:solidFill>
              <a:schemeClr val="bg1">
                <a:alpha val="92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bg1"/>
                </a:solidFill>
              </a:endParaRPr>
            </a:p>
          </p:txBody>
        </p:sp>
        <p:pic>
          <p:nvPicPr>
            <p:cNvPr id="18445" name="Picture 7">
              <a:extLst>
                <a:ext uri="{FF2B5EF4-FFF2-40B4-BE49-F238E27FC236}">
                  <a16:creationId xmlns:a16="http://schemas.microsoft.com/office/drawing/2014/main" id="{4FF061DA-C728-4851-A184-E9ADC9DF91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91800" y="4953299"/>
              <a:ext cx="1943100" cy="2057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6" name="Picture 8">
              <a:extLst>
                <a:ext uri="{FF2B5EF4-FFF2-40B4-BE49-F238E27FC236}">
                  <a16:creationId xmlns:a16="http://schemas.microsoft.com/office/drawing/2014/main" id="{70A24DFA-A147-4183-AD58-4FB2267E33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19735" y="4876800"/>
              <a:ext cx="2038404" cy="2057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099E818A-3922-4A3B-B97D-0B09A3250BD5}"/>
                </a:ext>
              </a:extLst>
            </p:cNvPr>
            <p:cNvSpPr/>
            <p:nvPr/>
          </p:nvSpPr>
          <p:spPr>
            <a:xfrm>
              <a:off x="-30779" y="0"/>
              <a:ext cx="12192599" cy="6858000"/>
            </a:xfrm>
            <a:prstGeom prst="rect">
              <a:avLst/>
            </a:prstGeom>
            <a:solidFill>
              <a:schemeClr val="bg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6CF8A"/>
                </a:solidFill>
              </a:endParaRPr>
            </a:p>
          </p:txBody>
        </p:sp>
      </p:grpSp>
      <p:sp>
        <p:nvSpPr>
          <p:cNvPr id="11" name="Rectangle 10">
            <a:extLst>
              <a:ext uri="{FF2B5EF4-FFF2-40B4-BE49-F238E27FC236}">
                <a16:creationId xmlns:a16="http://schemas.microsoft.com/office/drawing/2014/main" id="{FFF02FC4-BB57-4ED0-819B-B45DD86C85A0}"/>
              </a:ext>
            </a:extLst>
          </p:cNvPr>
          <p:cNvSpPr/>
          <p:nvPr/>
        </p:nvSpPr>
        <p:spPr>
          <a:xfrm>
            <a:off x="338138" y="392113"/>
            <a:ext cx="11453812" cy="6073775"/>
          </a:xfrm>
          <a:prstGeom prst="rect">
            <a:avLst/>
          </a:prstGeom>
          <a:solidFill>
            <a:schemeClr val="bg1">
              <a:alpha val="92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bg1"/>
              </a:solidFill>
            </a:endParaRPr>
          </a:p>
        </p:txBody>
      </p:sp>
      <p:pic>
        <p:nvPicPr>
          <p:cNvPr id="18437" name="Picture 2">
            <a:extLst>
              <a:ext uri="{FF2B5EF4-FFF2-40B4-BE49-F238E27FC236}">
                <a16:creationId xmlns:a16="http://schemas.microsoft.com/office/drawing/2014/main" id="{7DEED3A2-C20D-4DCD-B49B-C0A86D95E6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7778" r="17778"/>
          <a:stretch>
            <a:fillRect/>
          </a:stretch>
        </p:blipFill>
        <p:spPr bwMode="auto">
          <a:xfrm>
            <a:off x="4881563" y="-250825"/>
            <a:ext cx="4779962" cy="741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3">
            <a:extLst>
              <a:ext uri="{FF2B5EF4-FFF2-40B4-BE49-F238E27FC236}">
                <a16:creationId xmlns:a16="http://schemas.microsoft.com/office/drawing/2014/main" id="{14C777DA-727D-48F9-B7DC-FF7C8C7DF0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5547"/>
          <a:stretch>
            <a:fillRect/>
          </a:stretch>
        </p:blipFill>
        <p:spPr bwMode="auto">
          <a:xfrm>
            <a:off x="8285163" y="0"/>
            <a:ext cx="4779962" cy="741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11">
            <a:extLst>
              <a:ext uri="{FF2B5EF4-FFF2-40B4-BE49-F238E27FC236}">
                <a16:creationId xmlns:a16="http://schemas.microsoft.com/office/drawing/2014/main" id="{2C5664B7-47B0-4921-BC90-B6D1CF52C30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1238" y="5149850"/>
            <a:ext cx="6745287" cy="298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12">
            <a:extLst>
              <a:ext uri="{FF2B5EF4-FFF2-40B4-BE49-F238E27FC236}">
                <a16:creationId xmlns:a16="http://schemas.microsoft.com/office/drawing/2014/main" id="{18162AC0-7AD2-4E32-9007-D0457814C8F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0400" y="5676900"/>
            <a:ext cx="5337175"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1" name="Picture 13">
            <a:extLst>
              <a:ext uri="{FF2B5EF4-FFF2-40B4-BE49-F238E27FC236}">
                <a16:creationId xmlns:a16="http://schemas.microsoft.com/office/drawing/2014/main" id="{F24952C9-6535-4537-A92B-1FEBD7AB2B0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40638" y="4919663"/>
            <a:ext cx="6365875"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E7CA8EDD-BEE2-478C-BEF1-3109FBD165E1}"/>
              </a:ext>
            </a:extLst>
          </p:cNvPr>
          <p:cNvPicPr>
            <a:picLocks noChangeAspect="1"/>
          </p:cNvPicPr>
          <p:nvPr/>
        </p:nvPicPr>
        <p:blipFill>
          <a:blip r:embed="rId9"/>
          <a:stretch>
            <a:fillRect/>
          </a:stretch>
        </p:blipFill>
        <p:spPr>
          <a:xfrm rot="20507112">
            <a:off x="-3475038" y="-1652588"/>
            <a:ext cx="9286876" cy="5387976"/>
          </a:xfrm>
          <a:prstGeom prst="rect">
            <a:avLst/>
          </a:prstGeom>
          <a:effectLst>
            <a:outerShdw blurRad="50800" dist="38100" dir="16200000" rotWithShape="0">
              <a:prstClr val="black">
                <a:alpha val="40000"/>
              </a:prstClr>
            </a:outerShdw>
          </a:effectLst>
        </p:spPr>
      </p:pic>
      <p:sp>
        <p:nvSpPr>
          <p:cNvPr id="15" name="TextBox 1">
            <a:extLst>
              <a:ext uri="{FF2B5EF4-FFF2-40B4-BE49-F238E27FC236}">
                <a16:creationId xmlns:a16="http://schemas.microsoft.com/office/drawing/2014/main" id="{0C2A8308-31B9-4CD2-BDD2-F8D9F403795F}"/>
              </a:ext>
            </a:extLst>
          </p:cNvPr>
          <p:cNvSpPr txBox="1">
            <a:spLocks noChangeArrowheads="1"/>
          </p:cNvSpPr>
          <p:nvPr/>
        </p:nvSpPr>
        <p:spPr bwMode="auto">
          <a:xfrm>
            <a:off x="601663" y="687388"/>
            <a:ext cx="4879975"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just">
              <a:lnSpc>
                <a:spcPct val="100000"/>
              </a:lnSpc>
              <a:spcBef>
                <a:spcPct val="0"/>
              </a:spcBef>
              <a:buFontTx/>
              <a:buNone/>
            </a:pPr>
            <a:r>
              <a:rPr lang="en-US" altLang="en-US" sz="3200">
                <a:solidFill>
                  <a:schemeClr val="tx1"/>
                </a:solidFill>
                <a:latin typeface="Times New Roman" panose="02020603050405020304" pitchFamily="18" charset="0"/>
                <a:cs typeface="Times New Roman" panose="02020603050405020304" pitchFamily="18" charset="0"/>
              </a:rPr>
              <a:t>Cậu giỏi lắm. Bây giờ tớ sẽ đưa cậu đến một nơi rất xinh đẹp. Đó chính là Châu Á. </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DDBC24B-6276-4053-93D4-A312E41E6D5B}"/>
              </a:ext>
            </a:extLst>
          </p:cNvPr>
          <p:cNvSpPr/>
          <p:nvPr/>
        </p:nvSpPr>
        <p:spPr>
          <a:xfrm>
            <a:off x="0" y="0"/>
            <a:ext cx="12192000" cy="6858000"/>
          </a:xfrm>
          <a:prstGeom prst="rect">
            <a:avLst/>
          </a:prstGeom>
          <a:solidFill>
            <a:schemeClr val="accent4">
              <a:lumMod val="40000"/>
              <a:lumOff val="6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6CF8A"/>
              </a:solidFill>
            </a:endParaRPr>
          </a:p>
        </p:txBody>
      </p:sp>
      <p:sp>
        <p:nvSpPr>
          <p:cNvPr id="6" name="Cloud 5">
            <a:extLst>
              <a:ext uri="{FF2B5EF4-FFF2-40B4-BE49-F238E27FC236}">
                <a16:creationId xmlns:a16="http://schemas.microsoft.com/office/drawing/2014/main" id="{7A302EF9-0997-4F2F-81C8-27B2C81F307E}"/>
              </a:ext>
            </a:extLst>
          </p:cNvPr>
          <p:cNvSpPr/>
          <p:nvPr/>
        </p:nvSpPr>
        <p:spPr>
          <a:xfrm>
            <a:off x="336550" y="571500"/>
            <a:ext cx="11518900" cy="5715000"/>
          </a:xfrm>
          <a:prstGeom prst="cloud">
            <a:avLst/>
          </a:prstGeom>
          <a:solidFill>
            <a:schemeClr val="accent4">
              <a:lumMod val="20000"/>
              <a:lumOff val="80000"/>
              <a:alpha val="92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bg1"/>
              </a:solidFill>
            </a:endParaRPr>
          </a:p>
        </p:txBody>
      </p:sp>
      <p:sp>
        <p:nvSpPr>
          <p:cNvPr id="22" name="Cloud 21">
            <a:extLst>
              <a:ext uri="{FF2B5EF4-FFF2-40B4-BE49-F238E27FC236}">
                <a16:creationId xmlns:a16="http://schemas.microsoft.com/office/drawing/2014/main" id="{D594AB2B-3BFB-4974-AE52-7FF228F34B1C}"/>
              </a:ext>
            </a:extLst>
          </p:cNvPr>
          <p:cNvSpPr/>
          <p:nvPr/>
        </p:nvSpPr>
        <p:spPr>
          <a:xfrm rot="13953823">
            <a:off x="-1050131" y="-797719"/>
            <a:ext cx="2667000" cy="2344738"/>
          </a:xfrm>
          <a:prstGeom prst="clou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1" name="Cloud 20">
            <a:extLst>
              <a:ext uri="{FF2B5EF4-FFF2-40B4-BE49-F238E27FC236}">
                <a16:creationId xmlns:a16="http://schemas.microsoft.com/office/drawing/2014/main" id="{223C4F8C-1772-4F42-B92E-4711A7ABD713}"/>
              </a:ext>
            </a:extLst>
          </p:cNvPr>
          <p:cNvSpPr/>
          <p:nvPr/>
        </p:nvSpPr>
        <p:spPr>
          <a:xfrm>
            <a:off x="10712450" y="-954088"/>
            <a:ext cx="2667000" cy="2344738"/>
          </a:xfrm>
          <a:prstGeom prst="clou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9462" name="Picture 13">
            <a:extLst>
              <a:ext uri="{FF2B5EF4-FFF2-40B4-BE49-F238E27FC236}">
                <a16:creationId xmlns:a16="http://schemas.microsoft.com/office/drawing/2014/main" id="{1FC84739-81EF-48EC-9A9F-94D2B5E83E83}"/>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58850" y="-584200"/>
            <a:ext cx="3556000" cy="355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14">
            <a:extLst>
              <a:ext uri="{FF2B5EF4-FFF2-40B4-BE49-F238E27FC236}">
                <a16:creationId xmlns:a16="http://schemas.microsoft.com/office/drawing/2014/main" id="{ED107DD0-4598-48A4-98ED-D683812B790D}"/>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548813" y="-484188"/>
            <a:ext cx="3556000" cy="3556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Cloud 15">
            <a:extLst>
              <a:ext uri="{FF2B5EF4-FFF2-40B4-BE49-F238E27FC236}">
                <a16:creationId xmlns:a16="http://schemas.microsoft.com/office/drawing/2014/main" id="{4C0BCE80-C871-4B4E-A410-99C99C5C1A25}"/>
              </a:ext>
            </a:extLst>
          </p:cNvPr>
          <p:cNvSpPr/>
          <p:nvPr/>
        </p:nvSpPr>
        <p:spPr>
          <a:xfrm>
            <a:off x="9972675" y="5991225"/>
            <a:ext cx="6535738" cy="3925888"/>
          </a:xfrm>
          <a:prstGeom prst="cloud">
            <a:avLst/>
          </a:prstGeom>
          <a:solidFill>
            <a:schemeClr val="bg1">
              <a:alpha val="26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bg1"/>
              </a:solidFill>
            </a:endParaRPr>
          </a:p>
        </p:txBody>
      </p:sp>
      <p:sp>
        <p:nvSpPr>
          <p:cNvPr id="2" name="Text Box 49">
            <a:extLst>
              <a:ext uri="{FF2B5EF4-FFF2-40B4-BE49-F238E27FC236}">
                <a16:creationId xmlns:a16="http://schemas.microsoft.com/office/drawing/2014/main" id="{51D710C7-D9CC-47C9-9AFC-6A4C417C7407}"/>
              </a:ext>
            </a:extLst>
          </p:cNvPr>
          <p:cNvSpPr txBox="1">
            <a:spLocks noChangeArrowheads="1"/>
          </p:cNvSpPr>
          <p:nvPr/>
        </p:nvSpPr>
        <p:spPr bwMode="auto">
          <a:xfrm>
            <a:off x="2814638" y="2620963"/>
            <a:ext cx="6894512"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ctr" eaLnBrk="1" hangingPunct="1">
              <a:lnSpc>
                <a:spcPct val="100000"/>
              </a:lnSpc>
              <a:spcBef>
                <a:spcPct val="50000"/>
              </a:spcBef>
              <a:buFontTx/>
              <a:buNone/>
            </a:pPr>
            <a:r>
              <a:rPr lang="en-US" altLang="en-US" sz="13800" b="1">
                <a:solidFill>
                  <a:srgbClr val="FF0000"/>
                </a:solidFill>
                <a:latin typeface="VPS Hue Hoa" pitchFamily="82" charset="0"/>
                <a:cs typeface="Times New Roman" panose="02020603050405020304" pitchFamily="18" charset="0"/>
              </a:rPr>
              <a:t>CHÂU Á</a:t>
            </a:r>
          </a:p>
        </p:txBody>
      </p:sp>
      <p:pic>
        <p:nvPicPr>
          <p:cNvPr id="19466" name="Picture 16">
            <a:extLst>
              <a:ext uri="{FF2B5EF4-FFF2-40B4-BE49-F238E27FC236}">
                <a16:creationId xmlns:a16="http://schemas.microsoft.com/office/drawing/2014/main" id="{DFC319FA-8A28-40AE-A8BB-726337F0F8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4350" y="5435600"/>
            <a:ext cx="6821488" cy="298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7" name="Picture 17">
            <a:extLst>
              <a:ext uri="{FF2B5EF4-FFF2-40B4-BE49-F238E27FC236}">
                <a16:creationId xmlns:a16="http://schemas.microsoft.com/office/drawing/2014/main" id="{8BCAD733-DECD-4BA9-9810-21BEBF2BD9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781003">
            <a:off x="-1652588" y="5380038"/>
            <a:ext cx="5335588"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8" name="Picture 18">
            <a:extLst>
              <a:ext uri="{FF2B5EF4-FFF2-40B4-BE49-F238E27FC236}">
                <a16:creationId xmlns:a16="http://schemas.microsoft.com/office/drawing/2014/main" id="{8DB642EC-453A-4089-94B0-631B261B33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76284">
            <a:off x="7620000" y="5445125"/>
            <a:ext cx="6364288"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204">
            <a:extLst>
              <a:ext uri="{FF2B5EF4-FFF2-40B4-BE49-F238E27FC236}">
                <a16:creationId xmlns:a16="http://schemas.microsoft.com/office/drawing/2014/main" id="{42ACF8A3-5210-4C21-B479-224DEE390E55}"/>
              </a:ext>
            </a:extLst>
          </p:cNvPr>
          <p:cNvSpPr txBox="1"/>
          <p:nvPr/>
        </p:nvSpPr>
        <p:spPr>
          <a:xfrm>
            <a:off x="4763710" y="1432916"/>
            <a:ext cx="3124200" cy="1107996"/>
          </a:xfrm>
          <a:prstGeom prst="rect">
            <a:avLst/>
          </a:prstGeom>
          <a:noFill/>
        </p:spPr>
        <p:txBody>
          <a:bodyPr>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eaLnBrk="1" hangingPunct="1">
              <a:defRPr/>
            </a:pPr>
            <a:r>
              <a:rPr lang="en-US" sz="6600" b="1">
                <a:solidFill>
                  <a:schemeClr val="tx2">
                    <a:lumMod val="60000"/>
                    <a:lumOff val="40000"/>
                  </a:schemeClr>
                </a:solidFill>
                <a:effectLst>
                  <a:glow rad="139700">
                    <a:schemeClr val="accent3">
                      <a:satMod val="175000"/>
                      <a:alpha val="40000"/>
                    </a:schemeClr>
                  </a:glow>
                </a:effectLst>
                <a:latin typeface="Times New Roman" panose="02020603050405020304" pitchFamily="18" charset="0"/>
                <a:ea typeface="Times New Roman" panose="02020603050405020304" pitchFamily="18" charset="0"/>
                <a:cs typeface="Times New Roman" panose="02020603050405020304" pitchFamily="18" charset="0"/>
              </a:rPr>
              <a:t>ĐỊA LÍ</a:t>
            </a:r>
            <a:endParaRPr lang="vi-VN" sz="6600" b="1" dirty="0">
              <a:solidFill>
                <a:schemeClr val="tx2">
                  <a:lumMod val="60000"/>
                  <a:lumOff val="40000"/>
                </a:schemeClr>
              </a:solidFill>
              <a:effectLst>
                <a:glow rad="139700">
                  <a:schemeClr val="accent3">
                    <a:satMod val="175000"/>
                    <a:alpha val="40000"/>
                  </a:schemeClr>
                </a:glow>
              </a:effectLst>
              <a:latin typeface="Times New Roman" panose="02020603050405020304" pitchFamily="18" charset="0"/>
              <a:ea typeface="Times New Roman" panose="02020603050405020304" pitchFamily="18"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8C2DB0E-E22C-40E6-B25D-13D790025CFB}"/>
              </a:ext>
            </a:extLst>
          </p:cNvPr>
          <p:cNvSpPr/>
          <p:nvPr/>
        </p:nvSpPr>
        <p:spPr>
          <a:xfrm>
            <a:off x="0" y="0"/>
            <a:ext cx="12192000" cy="6858000"/>
          </a:xfrm>
          <a:prstGeom prst="rect">
            <a:avLst/>
          </a:prstGeom>
          <a:solidFill>
            <a:schemeClr val="bg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6CF8A"/>
              </a:solidFill>
            </a:endParaRPr>
          </a:p>
        </p:txBody>
      </p:sp>
      <p:pic>
        <p:nvPicPr>
          <p:cNvPr id="33" name="Picture 32">
            <a:extLst>
              <a:ext uri="{FF2B5EF4-FFF2-40B4-BE49-F238E27FC236}">
                <a16:creationId xmlns:a16="http://schemas.microsoft.com/office/drawing/2014/main" id="{5DCC0A70-86D2-47B1-BC01-40CA3BE861CF}"/>
              </a:ext>
            </a:extLst>
          </p:cNvPr>
          <p:cNvPicPr>
            <a:picLocks noChangeAspect="1" noChangeArrowheads="1"/>
          </p:cNvPicPr>
          <p:nvPr/>
        </p:nvPicPr>
        <p:blipFill>
          <a:blip r:embed="rId2"/>
          <a:srcRect/>
          <a:stretch>
            <a:fillRect/>
          </a:stretch>
        </p:blipFill>
        <p:spPr bwMode="auto">
          <a:xfrm>
            <a:off x="7624763" y="-2695575"/>
            <a:ext cx="9285287" cy="4113213"/>
          </a:xfrm>
          <a:prstGeom prst="rect">
            <a:avLst/>
          </a:prstGeom>
          <a:noFill/>
          <a:ln>
            <a:noFill/>
          </a:ln>
          <a:effectLst>
            <a:outerShdw blurRad="50800" dist="38100" dir="16200000" rotWithShape="0">
              <a:srgbClr val="000000">
                <a:alpha val="39999"/>
              </a:srgbClr>
            </a:outerShdw>
          </a:effectLst>
        </p:spPr>
      </p:pic>
      <p:pic>
        <p:nvPicPr>
          <p:cNvPr id="25" name="Picture 24">
            <a:extLst>
              <a:ext uri="{FF2B5EF4-FFF2-40B4-BE49-F238E27FC236}">
                <a16:creationId xmlns:a16="http://schemas.microsoft.com/office/drawing/2014/main" id="{5282CE81-276C-4A4E-8CE4-72F8AC29F633}"/>
              </a:ext>
            </a:extLst>
          </p:cNvPr>
          <p:cNvPicPr>
            <a:picLocks noChangeAspect="1"/>
          </p:cNvPicPr>
          <p:nvPr/>
        </p:nvPicPr>
        <p:blipFill>
          <a:blip r:embed="rId3"/>
          <a:stretch>
            <a:fillRect/>
          </a:stretch>
        </p:blipFill>
        <p:spPr>
          <a:xfrm>
            <a:off x="-3440113" y="-2590800"/>
            <a:ext cx="9285288" cy="4113213"/>
          </a:xfrm>
          <a:prstGeom prst="rect">
            <a:avLst/>
          </a:prstGeom>
          <a:effectLst>
            <a:outerShdw blurRad="50800" dist="38100" dir="16200000" rotWithShape="0">
              <a:prstClr val="black">
                <a:alpha val="40000"/>
              </a:prstClr>
            </a:outerShdw>
          </a:effectLst>
        </p:spPr>
      </p:pic>
      <p:sp>
        <p:nvSpPr>
          <p:cNvPr id="17" name="Rectangle 16">
            <a:extLst>
              <a:ext uri="{FF2B5EF4-FFF2-40B4-BE49-F238E27FC236}">
                <a16:creationId xmlns:a16="http://schemas.microsoft.com/office/drawing/2014/main" id="{151422E8-A47B-4E75-A4D1-4BF068A9D889}"/>
              </a:ext>
            </a:extLst>
          </p:cNvPr>
          <p:cNvSpPr/>
          <p:nvPr/>
        </p:nvSpPr>
        <p:spPr>
          <a:xfrm>
            <a:off x="800100" y="839788"/>
            <a:ext cx="10591800" cy="5256212"/>
          </a:xfrm>
          <a:prstGeom prst="rect">
            <a:avLst/>
          </a:prstGeom>
          <a:solidFill>
            <a:schemeClr val="bg1">
              <a:alpha val="92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3200">
              <a:solidFill>
                <a:schemeClr val="bg1"/>
              </a:solidFill>
            </a:endParaRPr>
          </a:p>
        </p:txBody>
      </p:sp>
      <p:pic>
        <p:nvPicPr>
          <p:cNvPr id="20486" name="Picture 18">
            <a:extLst>
              <a:ext uri="{FF2B5EF4-FFF2-40B4-BE49-F238E27FC236}">
                <a16:creationId xmlns:a16="http://schemas.microsoft.com/office/drawing/2014/main" id="{B95EBC20-108C-4BD3-948F-AC7F2662DB22}"/>
              </a:ext>
            </a:extLst>
          </p:cNvPr>
          <p:cNvPicPr>
            <a:picLocks noChangeAspect="1" noChangeArrowheads="1"/>
          </p:cNvPicPr>
          <p:nvPr/>
        </p:nvPicPr>
        <p:blipFill>
          <a:blip r:embed="rId4">
            <a:clrChange>
              <a:clrFrom>
                <a:srgbClr val="FEFDFD"/>
              </a:clrFrom>
              <a:clrTo>
                <a:srgbClr val="FEFDFD">
                  <a:alpha val="0"/>
                </a:srgbClr>
              </a:clrTo>
            </a:clrChange>
            <a:extLst>
              <a:ext uri="{28A0092B-C50C-407E-A947-70E740481C1C}">
                <a14:useLocalDpi xmlns:a14="http://schemas.microsoft.com/office/drawing/2010/main" val="0"/>
              </a:ext>
            </a:extLst>
          </a:blip>
          <a:srcRect/>
          <a:stretch>
            <a:fillRect/>
          </a:stretch>
        </p:blipFill>
        <p:spPr bwMode="auto">
          <a:xfrm>
            <a:off x="1527175" y="5219700"/>
            <a:ext cx="19050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Picture 19">
            <a:extLst>
              <a:ext uri="{FF2B5EF4-FFF2-40B4-BE49-F238E27FC236}">
                <a16:creationId xmlns:a16="http://schemas.microsoft.com/office/drawing/2014/main" id="{5CE911B0-AC12-40CA-B21D-B3ECC39CA981}"/>
              </a:ext>
            </a:extLst>
          </p:cNvPr>
          <p:cNvPicPr>
            <a:picLocks noChangeAspect="1" noChangeArrowheads="1"/>
          </p:cNvPicPr>
          <p:nvPr/>
        </p:nvPicPr>
        <p:blipFill>
          <a:blip r:embed="rId4">
            <a:clrChange>
              <a:clrFrom>
                <a:srgbClr val="FEFDFD"/>
              </a:clrFrom>
              <a:clrTo>
                <a:srgbClr val="FEFDFD">
                  <a:alpha val="0"/>
                </a:srgbClr>
              </a:clrTo>
            </a:clrChange>
            <a:extLst>
              <a:ext uri="{28A0092B-C50C-407E-A947-70E740481C1C}">
                <a14:useLocalDpi xmlns:a14="http://schemas.microsoft.com/office/drawing/2010/main" val="0"/>
              </a:ext>
            </a:extLst>
          </a:blip>
          <a:srcRect/>
          <a:stretch>
            <a:fillRect/>
          </a:stretch>
        </p:blipFill>
        <p:spPr bwMode="auto">
          <a:xfrm>
            <a:off x="3340100" y="5219700"/>
            <a:ext cx="19050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8" name="Picture 20">
            <a:extLst>
              <a:ext uri="{FF2B5EF4-FFF2-40B4-BE49-F238E27FC236}">
                <a16:creationId xmlns:a16="http://schemas.microsoft.com/office/drawing/2014/main" id="{7F895843-86AC-440C-A561-CCB197BF8187}"/>
              </a:ext>
            </a:extLst>
          </p:cNvPr>
          <p:cNvPicPr>
            <a:picLocks noChangeAspect="1" noChangeArrowheads="1"/>
          </p:cNvPicPr>
          <p:nvPr/>
        </p:nvPicPr>
        <p:blipFill>
          <a:blip r:embed="rId4">
            <a:clrChange>
              <a:clrFrom>
                <a:srgbClr val="FEFDFD"/>
              </a:clrFrom>
              <a:clrTo>
                <a:srgbClr val="FEFDFD">
                  <a:alpha val="0"/>
                </a:srgbClr>
              </a:clrTo>
            </a:clrChange>
            <a:extLst>
              <a:ext uri="{28A0092B-C50C-407E-A947-70E740481C1C}">
                <a14:useLocalDpi xmlns:a14="http://schemas.microsoft.com/office/drawing/2010/main" val="0"/>
              </a:ext>
            </a:extLst>
          </a:blip>
          <a:srcRect/>
          <a:stretch>
            <a:fillRect/>
          </a:stretch>
        </p:blipFill>
        <p:spPr bwMode="auto">
          <a:xfrm>
            <a:off x="5153025" y="5219700"/>
            <a:ext cx="19050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9" name="Picture 21">
            <a:extLst>
              <a:ext uri="{FF2B5EF4-FFF2-40B4-BE49-F238E27FC236}">
                <a16:creationId xmlns:a16="http://schemas.microsoft.com/office/drawing/2014/main" id="{F55DB310-883A-4184-9592-A3183427C967}"/>
              </a:ext>
            </a:extLst>
          </p:cNvPr>
          <p:cNvPicPr>
            <a:picLocks noChangeAspect="1" noChangeArrowheads="1"/>
          </p:cNvPicPr>
          <p:nvPr/>
        </p:nvPicPr>
        <p:blipFill>
          <a:blip r:embed="rId4">
            <a:clrChange>
              <a:clrFrom>
                <a:srgbClr val="FEFDFD"/>
              </a:clrFrom>
              <a:clrTo>
                <a:srgbClr val="FEFDFD">
                  <a:alpha val="0"/>
                </a:srgbClr>
              </a:clrTo>
            </a:clrChange>
            <a:extLst>
              <a:ext uri="{28A0092B-C50C-407E-A947-70E740481C1C}">
                <a14:useLocalDpi xmlns:a14="http://schemas.microsoft.com/office/drawing/2010/main" val="0"/>
              </a:ext>
            </a:extLst>
          </a:blip>
          <a:srcRect/>
          <a:stretch>
            <a:fillRect/>
          </a:stretch>
        </p:blipFill>
        <p:spPr bwMode="auto">
          <a:xfrm>
            <a:off x="6965950" y="5219700"/>
            <a:ext cx="19050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0" name="Picture 22">
            <a:extLst>
              <a:ext uri="{FF2B5EF4-FFF2-40B4-BE49-F238E27FC236}">
                <a16:creationId xmlns:a16="http://schemas.microsoft.com/office/drawing/2014/main" id="{AD80607B-ABBB-4620-8788-DFE8FC6D9F3B}"/>
              </a:ext>
            </a:extLst>
          </p:cNvPr>
          <p:cNvPicPr>
            <a:picLocks noChangeAspect="1" noChangeArrowheads="1"/>
          </p:cNvPicPr>
          <p:nvPr/>
        </p:nvPicPr>
        <p:blipFill>
          <a:blip r:embed="rId4">
            <a:clrChange>
              <a:clrFrom>
                <a:srgbClr val="FEFDFD"/>
              </a:clrFrom>
              <a:clrTo>
                <a:srgbClr val="FEFDFD">
                  <a:alpha val="0"/>
                </a:srgbClr>
              </a:clrTo>
            </a:clrChange>
            <a:extLst>
              <a:ext uri="{28A0092B-C50C-407E-A947-70E740481C1C}">
                <a14:useLocalDpi xmlns:a14="http://schemas.microsoft.com/office/drawing/2010/main" val="0"/>
              </a:ext>
            </a:extLst>
          </a:blip>
          <a:srcRect/>
          <a:stretch>
            <a:fillRect/>
          </a:stretch>
        </p:blipFill>
        <p:spPr bwMode="auto">
          <a:xfrm>
            <a:off x="8778875" y="5219700"/>
            <a:ext cx="19050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1" name="Graphic 2">
            <a:extLst>
              <a:ext uri="{FF2B5EF4-FFF2-40B4-BE49-F238E27FC236}">
                <a16:creationId xmlns:a16="http://schemas.microsoft.com/office/drawing/2014/main" id="{31E27F07-257D-4353-831C-CD80603F2F5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38500" y="38100"/>
            <a:ext cx="5715000" cy="15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2" name="TextBox 34">
            <a:extLst>
              <a:ext uri="{FF2B5EF4-FFF2-40B4-BE49-F238E27FC236}">
                <a16:creationId xmlns:a16="http://schemas.microsoft.com/office/drawing/2014/main" id="{FA03A2AD-9147-4697-A48C-191ED8B9EC7F}"/>
              </a:ext>
            </a:extLst>
          </p:cNvPr>
          <p:cNvSpPr txBox="1">
            <a:spLocks noChangeArrowheads="1"/>
          </p:cNvSpPr>
          <p:nvPr/>
        </p:nvSpPr>
        <p:spPr bwMode="auto">
          <a:xfrm>
            <a:off x="5083175" y="928688"/>
            <a:ext cx="27813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eaLnBrk="1" hangingPunct="1">
              <a:lnSpc>
                <a:spcPct val="100000"/>
              </a:lnSpc>
              <a:spcBef>
                <a:spcPct val="0"/>
              </a:spcBef>
              <a:buFontTx/>
              <a:buNone/>
            </a:pPr>
            <a:r>
              <a:rPr lang="en-US" altLang="en-US" sz="3600" b="1">
                <a:solidFill>
                  <a:schemeClr val="bg1"/>
                </a:solidFill>
                <a:latin typeface="Calibri" panose="020F0502020204030204" pitchFamily="34" charset="0"/>
                <a:cs typeface="Calibri" panose="020F0502020204030204" pitchFamily="34" charset="0"/>
              </a:rPr>
              <a:t>MỤC TIÊU</a:t>
            </a:r>
          </a:p>
        </p:txBody>
      </p:sp>
      <p:pic>
        <p:nvPicPr>
          <p:cNvPr id="20493" name="Picture 28">
            <a:extLst>
              <a:ext uri="{FF2B5EF4-FFF2-40B4-BE49-F238E27FC236}">
                <a16:creationId xmlns:a16="http://schemas.microsoft.com/office/drawing/2014/main" id="{7A01431C-47CF-4CD4-8757-A982BF386BEF}"/>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58850" y="-584200"/>
            <a:ext cx="3556000" cy="355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4" name="Picture 29">
            <a:extLst>
              <a:ext uri="{FF2B5EF4-FFF2-40B4-BE49-F238E27FC236}">
                <a16:creationId xmlns:a16="http://schemas.microsoft.com/office/drawing/2014/main" id="{E0547D0F-FBDD-4342-B61B-43CCEF8DF102}"/>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18675" y="-534988"/>
            <a:ext cx="3556000" cy="3556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Cloud 26">
            <a:extLst>
              <a:ext uri="{FF2B5EF4-FFF2-40B4-BE49-F238E27FC236}">
                <a16:creationId xmlns:a16="http://schemas.microsoft.com/office/drawing/2014/main" id="{94B12EDA-5D76-4005-BBFE-891F0F4DED0A}"/>
              </a:ext>
            </a:extLst>
          </p:cNvPr>
          <p:cNvSpPr/>
          <p:nvPr/>
        </p:nvSpPr>
        <p:spPr>
          <a:xfrm rot="20263963" flipH="1">
            <a:off x="-1195388" y="5173663"/>
            <a:ext cx="2667001" cy="2343150"/>
          </a:xfrm>
          <a:prstGeom prst="cloud">
            <a:avLst/>
          </a:prstGeom>
          <a:solidFill>
            <a:srgbClr val="FFFFFF"/>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1" name="Cloud 30">
            <a:extLst>
              <a:ext uri="{FF2B5EF4-FFF2-40B4-BE49-F238E27FC236}">
                <a16:creationId xmlns:a16="http://schemas.microsoft.com/office/drawing/2014/main" id="{183CA47F-4F03-46D2-8CE6-06A921640D6E}"/>
              </a:ext>
            </a:extLst>
          </p:cNvPr>
          <p:cNvSpPr/>
          <p:nvPr/>
        </p:nvSpPr>
        <p:spPr>
          <a:xfrm rot="1336037">
            <a:off x="10920413" y="5173663"/>
            <a:ext cx="2667000" cy="2343150"/>
          </a:xfrm>
          <a:prstGeom prst="cloud">
            <a:avLst/>
          </a:prstGeom>
          <a:solidFill>
            <a:srgbClr val="FFFFFF"/>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20497" name="Picture 23">
            <a:extLst>
              <a:ext uri="{FF2B5EF4-FFF2-40B4-BE49-F238E27FC236}">
                <a16:creationId xmlns:a16="http://schemas.microsoft.com/office/drawing/2014/main" id="{4A5161BD-6BF4-4952-A106-2408D2DA2E3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r="5547"/>
          <a:stretch>
            <a:fillRect/>
          </a:stretch>
        </p:blipFill>
        <p:spPr bwMode="auto">
          <a:xfrm>
            <a:off x="11430000" y="5472113"/>
            <a:ext cx="852488"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8" name="Picture 33">
            <a:extLst>
              <a:ext uri="{FF2B5EF4-FFF2-40B4-BE49-F238E27FC236}">
                <a16:creationId xmlns:a16="http://schemas.microsoft.com/office/drawing/2014/main" id="{B7F28AA2-E5F9-49E9-8C31-163865BE268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5547"/>
          <a:stretch>
            <a:fillRect/>
          </a:stretch>
        </p:blipFill>
        <p:spPr bwMode="auto">
          <a:xfrm>
            <a:off x="109538" y="5497513"/>
            <a:ext cx="862012" cy="133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组合 11">
            <a:extLst>
              <a:ext uri="{FF2B5EF4-FFF2-40B4-BE49-F238E27FC236}">
                <a16:creationId xmlns:a16="http://schemas.microsoft.com/office/drawing/2014/main" id="{904345E4-1593-42AE-AA0A-284AD9A355D7}"/>
              </a:ext>
            </a:extLst>
          </p:cNvPr>
          <p:cNvGrpSpPr>
            <a:grpSpLocks/>
          </p:cNvGrpSpPr>
          <p:nvPr/>
        </p:nvGrpSpPr>
        <p:grpSpPr bwMode="auto">
          <a:xfrm>
            <a:off x="2016125" y="1727200"/>
            <a:ext cx="8947150" cy="3662363"/>
            <a:chOff x="1729748" y="2730555"/>
            <a:chExt cx="8946748" cy="3660163"/>
          </a:xfrm>
        </p:grpSpPr>
        <p:sp>
          <p:nvSpPr>
            <p:cNvPr id="20508" name="文本框 1">
              <a:extLst>
                <a:ext uri="{FF2B5EF4-FFF2-40B4-BE49-F238E27FC236}">
                  <a16:creationId xmlns:a16="http://schemas.microsoft.com/office/drawing/2014/main" id="{3FDD5843-E4A0-46F1-9936-F4DDDB331FFA}"/>
                </a:ext>
              </a:extLst>
            </p:cNvPr>
            <p:cNvSpPr txBox="1">
              <a:spLocks noChangeArrowheads="1"/>
            </p:cNvSpPr>
            <p:nvPr/>
          </p:nvSpPr>
          <p:spPr bwMode="auto">
            <a:xfrm>
              <a:off x="1771573" y="2730555"/>
              <a:ext cx="8872948" cy="107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just">
                <a:lnSpc>
                  <a:spcPct val="100000"/>
                </a:lnSpc>
                <a:spcBef>
                  <a:spcPct val="0"/>
                </a:spcBef>
                <a:buFontTx/>
                <a:buNone/>
              </a:pPr>
              <a:r>
                <a:rPr lang="en-US" altLang="zh-CN" sz="3200">
                  <a:solidFill>
                    <a:schemeClr val="tx1"/>
                  </a:solidFill>
                  <a:latin typeface="Calibri" panose="020F0502020204030204" pitchFamily="34" charset="0"/>
                  <a:ea typeface="Microsoft YaHei" panose="020B0503020204020204" pitchFamily="34" charset="-122"/>
                  <a:cs typeface="Calibri" panose="020F0502020204030204" pitchFamily="34" charset="0"/>
                  <a:sym typeface="+mn-lt"/>
                </a:rPr>
                <a:t>Mô tả sơ lược về vị trí địa lí và giới hạn lãnh thổ châu Á. </a:t>
              </a:r>
              <a:endParaRPr lang="zh-CN" altLang="en-US" sz="3200">
                <a:solidFill>
                  <a:schemeClr val="tx1"/>
                </a:solidFill>
                <a:latin typeface="Calibri" panose="020F0502020204030204" pitchFamily="34" charset="0"/>
                <a:ea typeface="Microsoft YaHei" panose="020B0503020204020204" pitchFamily="34" charset="-122"/>
                <a:cs typeface="Calibri" panose="020F0502020204030204" pitchFamily="34" charset="0"/>
                <a:sym typeface="+mn-lt"/>
              </a:endParaRPr>
            </a:p>
          </p:txBody>
        </p:sp>
        <p:sp>
          <p:nvSpPr>
            <p:cNvPr id="23" name="矩形 13">
              <a:extLst>
                <a:ext uri="{FF2B5EF4-FFF2-40B4-BE49-F238E27FC236}">
                  <a16:creationId xmlns:a16="http://schemas.microsoft.com/office/drawing/2014/main" id="{B6962532-B240-4ED3-B4EB-3F05E8E164DE}"/>
                </a:ext>
              </a:extLst>
            </p:cNvPr>
            <p:cNvSpPr/>
            <p:nvPr/>
          </p:nvSpPr>
          <p:spPr>
            <a:xfrm>
              <a:off x="2637757" y="3073249"/>
              <a:ext cx="2952617" cy="829764"/>
            </a:xfrm>
            <a:prstGeom prst="rect">
              <a:avLst/>
            </a:prstGeom>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defRPr/>
              </a:pPr>
              <a:endParaRPr lang="zh-CN" altLang="en-US" sz="3200" b="1" spc="300" dirty="0">
                <a:solidFill>
                  <a:schemeClr val="bg1"/>
                </a:solidFill>
                <a:latin typeface="微软雅黑" panose="020B0503020204020204" pitchFamily="34" charset="-122"/>
                <a:ea typeface="微软雅黑" panose="020B0503020204020204" pitchFamily="34" charset="-122"/>
                <a:sym typeface="微软雅黑" panose="020B0503020204020204" charset="-122"/>
              </a:endParaRPr>
            </a:p>
          </p:txBody>
        </p:sp>
        <p:sp>
          <p:nvSpPr>
            <p:cNvPr id="20510" name="文本框 1">
              <a:extLst>
                <a:ext uri="{FF2B5EF4-FFF2-40B4-BE49-F238E27FC236}">
                  <a16:creationId xmlns:a16="http://schemas.microsoft.com/office/drawing/2014/main" id="{40B8C447-1DAF-4B97-9E42-3008E3858D69}"/>
                </a:ext>
              </a:extLst>
            </p:cNvPr>
            <p:cNvSpPr txBox="1">
              <a:spLocks noChangeArrowheads="1"/>
            </p:cNvSpPr>
            <p:nvPr/>
          </p:nvSpPr>
          <p:spPr bwMode="auto">
            <a:xfrm>
              <a:off x="1761723" y="3992709"/>
              <a:ext cx="8914773" cy="107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just">
                <a:lnSpc>
                  <a:spcPct val="100000"/>
                </a:lnSpc>
                <a:spcBef>
                  <a:spcPct val="0"/>
                </a:spcBef>
                <a:buFontTx/>
                <a:buNone/>
              </a:pPr>
              <a:r>
                <a:rPr lang="en-US" altLang="zh-CN" sz="3200">
                  <a:solidFill>
                    <a:schemeClr val="tx1"/>
                  </a:solidFill>
                  <a:latin typeface="Calibri" panose="020F0502020204030204" pitchFamily="34" charset="0"/>
                  <a:ea typeface="Microsoft YaHei" panose="020B0503020204020204" pitchFamily="34" charset="-122"/>
                  <a:cs typeface="Calibri" panose="020F0502020204030204" pitchFamily="34" charset="0"/>
                  <a:sym typeface="+mn-lt"/>
                </a:rPr>
                <a:t>Nêu được một số đặc điểm về địa hình, khí hậu, cảnh quan thiên nhiên của châu Á. </a:t>
              </a:r>
              <a:endParaRPr lang="zh-CN" altLang="en-US" sz="3200">
                <a:solidFill>
                  <a:schemeClr val="tx1"/>
                </a:solidFill>
                <a:latin typeface="Calibri" panose="020F0502020204030204" pitchFamily="34" charset="0"/>
                <a:ea typeface="Microsoft YaHei" panose="020B0503020204020204" pitchFamily="34" charset="-122"/>
                <a:cs typeface="Calibri" panose="020F0502020204030204" pitchFamily="34" charset="0"/>
                <a:sym typeface="+mn-lt"/>
              </a:endParaRPr>
            </a:p>
          </p:txBody>
        </p:sp>
        <p:sp>
          <p:nvSpPr>
            <p:cNvPr id="20511" name="文本框 1">
              <a:extLst>
                <a:ext uri="{FF2B5EF4-FFF2-40B4-BE49-F238E27FC236}">
                  <a16:creationId xmlns:a16="http://schemas.microsoft.com/office/drawing/2014/main" id="{E5EBFDB1-961A-41E0-9426-47A8DB2EFD5E}"/>
                </a:ext>
              </a:extLst>
            </p:cNvPr>
            <p:cNvSpPr txBox="1">
              <a:spLocks noChangeArrowheads="1"/>
            </p:cNvSpPr>
            <p:nvPr/>
          </p:nvSpPr>
          <p:spPr bwMode="auto">
            <a:xfrm>
              <a:off x="1729748" y="5313963"/>
              <a:ext cx="8914773" cy="107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just">
                <a:lnSpc>
                  <a:spcPct val="100000"/>
                </a:lnSpc>
                <a:spcBef>
                  <a:spcPct val="0"/>
                </a:spcBef>
                <a:buFontTx/>
                <a:buNone/>
              </a:pPr>
              <a:r>
                <a:rPr lang="en-US" altLang="zh-CN" sz="3200">
                  <a:solidFill>
                    <a:schemeClr val="tx1"/>
                  </a:solidFill>
                  <a:latin typeface="Calibri" panose="020F0502020204030204" pitchFamily="34" charset="0"/>
                  <a:ea typeface="Microsoft YaHei" panose="020B0503020204020204" pitchFamily="34" charset="-122"/>
                  <a:cs typeface="Calibri" panose="020F0502020204030204" pitchFamily="34" charset="0"/>
                  <a:sym typeface="+mn-lt"/>
                </a:rPr>
                <a:t>Đọc được tên các dãy núi cao, các đồng bằng lớn và các con sông của châu Á trên lược đồ. </a:t>
              </a:r>
              <a:endParaRPr lang="zh-CN" altLang="en-US" sz="3200">
                <a:solidFill>
                  <a:schemeClr val="tx1"/>
                </a:solidFill>
                <a:latin typeface="Calibri" panose="020F0502020204030204" pitchFamily="34" charset="0"/>
                <a:ea typeface="Microsoft YaHei" panose="020B0503020204020204" pitchFamily="34" charset="-122"/>
                <a:cs typeface="Calibri" panose="020F0502020204030204" pitchFamily="34" charset="0"/>
                <a:sym typeface="+mn-lt"/>
              </a:endParaRPr>
            </a:p>
          </p:txBody>
        </p:sp>
      </p:grpSp>
      <p:grpSp>
        <p:nvGrpSpPr>
          <p:cNvPr id="24" name="组合 14">
            <a:extLst>
              <a:ext uri="{FF2B5EF4-FFF2-40B4-BE49-F238E27FC236}">
                <a16:creationId xmlns:a16="http://schemas.microsoft.com/office/drawing/2014/main" id="{F08C3630-69E7-4DB1-AD97-756F88A70B17}"/>
              </a:ext>
            </a:extLst>
          </p:cNvPr>
          <p:cNvGrpSpPr>
            <a:grpSpLocks/>
          </p:cNvGrpSpPr>
          <p:nvPr/>
        </p:nvGrpSpPr>
        <p:grpSpPr bwMode="auto">
          <a:xfrm>
            <a:off x="1014413" y="1687513"/>
            <a:ext cx="827087" cy="868362"/>
            <a:chOff x="6219365" y="418888"/>
            <a:chExt cx="910170" cy="1109471"/>
          </a:xfrm>
        </p:grpSpPr>
        <p:sp>
          <p:nvSpPr>
            <p:cNvPr id="26" name="椭圆 15">
              <a:extLst>
                <a:ext uri="{FF2B5EF4-FFF2-40B4-BE49-F238E27FC236}">
                  <a16:creationId xmlns:a16="http://schemas.microsoft.com/office/drawing/2014/main" id="{58AE3705-E7E2-4461-A9D7-3BDD148FFDE9}"/>
                </a:ext>
              </a:extLst>
            </p:cNvPr>
            <p:cNvSpPr/>
            <p:nvPr/>
          </p:nvSpPr>
          <p:spPr>
            <a:xfrm>
              <a:off x="6219365" y="601434"/>
              <a:ext cx="910170" cy="908671"/>
            </a:xfrm>
            <a:prstGeom prst="ellipse">
              <a:avLst/>
            </a:prstGeom>
            <a:solidFill>
              <a:srgbClr val="97F1E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bg1"/>
                </a:solidFill>
                <a:latin typeface="微软雅黑" panose="020B0503020204020204" pitchFamily="34" charset="-122"/>
                <a:ea typeface="微软雅黑" panose="020B0503020204020204" pitchFamily="34" charset="-122"/>
              </a:endParaRPr>
            </a:p>
          </p:txBody>
        </p:sp>
        <p:pic>
          <p:nvPicPr>
            <p:cNvPr id="20507" name="图片 16">
              <a:extLst>
                <a:ext uri="{FF2B5EF4-FFF2-40B4-BE49-F238E27FC236}">
                  <a16:creationId xmlns:a16="http://schemas.microsoft.com/office/drawing/2014/main" id="{32C1C08C-73F5-4D3E-BE04-E29A826E2A42}"/>
                </a:ext>
              </a:extLst>
            </p:cNvPr>
            <p:cNvPicPr>
              <a:picLocks noChangeAspect="1"/>
            </p:cNvPicPr>
            <p:nvPr/>
          </p:nvPicPr>
          <p:blipFill>
            <a:blip r:embed="rId9">
              <a:extLst>
                <a:ext uri="{28A0092B-C50C-407E-A947-70E740481C1C}">
                  <a14:useLocalDpi xmlns:a14="http://schemas.microsoft.com/office/drawing/2010/main" val="0"/>
                </a:ext>
              </a:extLst>
            </a:blip>
            <a:srcRect r="83311" b="67496"/>
            <a:stretch>
              <a:fillRect/>
            </a:stretch>
          </p:blipFill>
          <p:spPr bwMode="auto">
            <a:xfrm>
              <a:off x="6473953" y="418888"/>
              <a:ext cx="562601" cy="1109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2" name="矩形 19">
            <a:extLst>
              <a:ext uri="{FF2B5EF4-FFF2-40B4-BE49-F238E27FC236}">
                <a16:creationId xmlns:a16="http://schemas.microsoft.com/office/drawing/2014/main" id="{A9D01FC0-F854-4182-81A4-EB71863DA619}"/>
              </a:ext>
            </a:extLst>
          </p:cNvPr>
          <p:cNvSpPr/>
          <p:nvPr/>
        </p:nvSpPr>
        <p:spPr bwMode="auto">
          <a:xfrm>
            <a:off x="3082925" y="4441825"/>
            <a:ext cx="2952750" cy="334963"/>
          </a:xfrm>
          <a:prstGeom prst="rect">
            <a:avLst/>
          </a:prstGeom>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defRPr/>
            </a:pPr>
            <a:r>
              <a:rPr lang="zh-CN" altLang="en-US" sz="1200" b="1" spc="300" dirty="0">
                <a:solidFill>
                  <a:schemeClr val="bg1"/>
                </a:solidFill>
                <a:latin typeface="微软雅黑" panose="020B0503020204020204" pitchFamily="34" charset="-122"/>
                <a:ea typeface="微软雅黑" panose="020B0503020204020204" pitchFamily="34" charset="-122"/>
                <a:sym typeface="微软雅黑" panose="020B0503020204020204" charset="-122"/>
              </a:rPr>
              <a:t> </a:t>
            </a:r>
          </a:p>
        </p:txBody>
      </p:sp>
      <p:grpSp>
        <p:nvGrpSpPr>
          <p:cNvPr id="20502" name="组合 20">
            <a:extLst>
              <a:ext uri="{FF2B5EF4-FFF2-40B4-BE49-F238E27FC236}">
                <a16:creationId xmlns:a16="http://schemas.microsoft.com/office/drawing/2014/main" id="{7E3B0F17-73FC-47FB-B82E-79FB23430C49}"/>
              </a:ext>
            </a:extLst>
          </p:cNvPr>
          <p:cNvGrpSpPr>
            <a:grpSpLocks/>
          </p:cNvGrpSpPr>
          <p:nvPr/>
        </p:nvGrpSpPr>
        <p:grpSpPr bwMode="auto">
          <a:xfrm>
            <a:off x="1012825" y="4284663"/>
            <a:ext cx="820738" cy="827087"/>
            <a:chOff x="6206833" y="2768691"/>
            <a:chExt cx="910170" cy="950573"/>
          </a:xfrm>
        </p:grpSpPr>
        <p:sp>
          <p:nvSpPr>
            <p:cNvPr id="35" name="椭圆 21">
              <a:extLst>
                <a:ext uri="{FF2B5EF4-FFF2-40B4-BE49-F238E27FC236}">
                  <a16:creationId xmlns:a16="http://schemas.microsoft.com/office/drawing/2014/main" id="{0F7B270E-AA23-4FFC-B5B3-1E4AFBA7FF9E}"/>
                </a:ext>
              </a:extLst>
            </p:cNvPr>
            <p:cNvSpPr/>
            <p:nvPr/>
          </p:nvSpPr>
          <p:spPr>
            <a:xfrm>
              <a:off x="6206833" y="2794234"/>
              <a:ext cx="910170" cy="91043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bg1"/>
                </a:solidFill>
                <a:latin typeface="微软雅黑" panose="020B0503020204020204" pitchFamily="34" charset="-122"/>
                <a:ea typeface="微软雅黑" panose="020B0503020204020204" pitchFamily="34" charset="-122"/>
              </a:endParaRPr>
            </a:p>
          </p:txBody>
        </p:sp>
        <p:pic>
          <p:nvPicPr>
            <p:cNvPr id="20505" name="图片 22">
              <a:extLst>
                <a:ext uri="{FF2B5EF4-FFF2-40B4-BE49-F238E27FC236}">
                  <a16:creationId xmlns:a16="http://schemas.microsoft.com/office/drawing/2014/main" id="{D5D7DD87-868D-4B40-8D8B-51BB4426E5E4}"/>
                </a:ext>
              </a:extLst>
            </p:cNvPr>
            <p:cNvPicPr>
              <a:picLocks noChangeAspect="1"/>
            </p:cNvPicPr>
            <p:nvPr/>
          </p:nvPicPr>
          <p:blipFill>
            <a:blip r:embed="rId10">
              <a:extLst>
                <a:ext uri="{28A0092B-C50C-407E-A947-70E740481C1C}">
                  <a14:useLocalDpi xmlns:a14="http://schemas.microsoft.com/office/drawing/2010/main" val="0"/>
                </a:ext>
              </a:extLst>
            </a:blip>
            <a:srcRect l="46951" r="30052" b="67496"/>
            <a:stretch>
              <a:fillRect/>
            </a:stretch>
          </p:blipFill>
          <p:spPr bwMode="auto">
            <a:xfrm>
              <a:off x="6335689" y="2768691"/>
              <a:ext cx="664253" cy="950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 name="Picture 1">
            <a:extLst>
              <a:ext uri="{FF2B5EF4-FFF2-40B4-BE49-F238E27FC236}">
                <a16:creationId xmlns:a16="http://schemas.microsoft.com/office/drawing/2014/main" id="{81A5BEB6-99D5-4BE1-8E47-58EC3180E4E6}"/>
              </a:ext>
            </a:extLst>
          </p:cNvPr>
          <p:cNvPicPr>
            <a:picLocks noChangeAspect="1"/>
          </p:cNvPicPr>
          <p:nvPr/>
        </p:nvPicPr>
        <p:blipFill>
          <a:blip r:embed="rId11"/>
          <a:stretch>
            <a:fillRect/>
          </a:stretch>
        </p:blipFill>
        <p:spPr>
          <a:xfrm>
            <a:off x="1045603" y="3032595"/>
            <a:ext cx="756443" cy="767283"/>
          </a:xfrm>
          <a:prstGeom prst="ellipse">
            <a:avLst/>
          </a:prstGeom>
          <a:ln w="3175"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0502"/>
                                        </p:tgtEl>
                                        <p:attrNameLst>
                                          <p:attrName>style.visibility</p:attrName>
                                        </p:attrNameLst>
                                      </p:cBhvr>
                                      <p:to>
                                        <p:strVal val="visible"/>
                                      </p:to>
                                    </p:set>
                                    <p:animEffect transition="in" filter="fade">
                                      <p:cBhvr>
                                        <p:cTn id="27" dur="1000"/>
                                        <p:tgtEl>
                                          <p:spTgt spid="20502"/>
                                        </p:tgtEl>
                                      </p:cBhvr>
                                    </p:animEffect>
                                    <p:anim calcmode="lin" valueType="num">
                                      <p:cBhvr>
                                        <p:cTn id="28" dur="1000" fill="hold"/>
                                        <p:tgtEl>
                                          <p:spTgt spid="20502"/>
                                        </p:tgtEl>
                                        <p:attrNameLst>
                                          <p:attrName>ppt_x</p:attrName>
                                        </p:attrNameLst>
                                      </p:cBhvr>
                                      <p:tavLst>
                                        <p:tav tm="0">
                                          <p:val>
                                            <p:strVal val="#ppt_x"/>
                                          </p:val>
                                        </p:tav>
                                        <p:tav tm="100000">
                                          <p:val>
                                            <p:strVal val="#ppt_x"/>
                                          </p:val>
                                        </p:tav>
                                      </p:tavLst>
                                    </p:anim>
                                    <p:anim calcmode="lin" valueType="num">
                                      <p:cBhvr>
                                        <p:cTn id="29" dur="1000" fill="hold"/>
                                        <p:tgtEl>
                                          <p:spTgt spid="2050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3D Model 15" descr="The Earth">
            <a:extLst>
              <a:ext uri="{FF2B5EF4-FFF2-40B4-BE49-F238E27FC236}">
                <a16:creationId xmlns:a16="http://schemas.microsoft.com/office/drawing/2014/main" id="{98DD56F3-B4B1-456E-909D-E85A7148B6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2066925"/>
            <a:ext cx="2987675" cy="298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507" name="Group 2">
            <a:extLst>
              <a:ext uri="{FF2B5EF4-FFF2-40B4-BE49-F238E27FC236}">
                <a16:creationId xmlns:a16="http://schemas.microsoft.com/office/drawing/2014/main" id="{76B6C2B6-B095-4D4C-BAE7-28616BDB2F59}"/>
              </a:ext>
            </a:extLst>
          </p:cNvPr>
          <p:cNvGrpSpPr>
            <a:grpSpLocks/>
          </p:cNvGrpSpPr>
          <p:nvPr/>
        </p:nvGrpSpPr>
        <p:grpSpPr bwMode="auto">
          <a:xfrm>
            <a:off x="-419100" y="0"/>
            <a:ext cx="12954000" cy="7010400"/>
            <a:chOff x="-419735" y="0"/>
            <a:chExt cx="12954635" cy="7010400"/>
          </a:xfrm>
        </p:grpSpPr>
        <p:sp>
          <p:nvSpPr>
            <p:cNvPr id="4" name="Rectangle 3">
              <a:extLst>
                <a:ext uri="{FF2B5EF4-FFF2-40B4-BE49-F238E27FC236}">
                  <a16:creationId xmlns:a16="http://schemas.microsoft.com/office/drawing/2014/main" id="{765AE73D-F8DE-4D4B-B0E9-5D8ED81EF248}"/>
                </a:ext>
              </a:extLst>
            </p:cNvPr>
            <p:cNvSpPr/>
            <p:nvPr/>
          </p:nvSpPr>
          <p:spPr>
            <a:xfrm>
              <a:off x="339127" y="392113"/>
              <a:ext cx="11452786" cy="6073775"/>
            </a:xfrm>
            <a:prstGeom prst="rect">
              <a:avLst/>
            </a:prstGeom>
            <a:solidFill>
              <a:schemeClr val="bg1">
                <a:alpha val="92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bg1"/>
                </a:solidFill>
              </a:endParaRPr>
            </a:p>
          </p:txBody>
        </p:sp>
        <p:pic>
          <p:nvPicPr>
            <p:cNvPr id="21519" name="Picture 4">
              <a:extLst>
                <a:ext uri="{FF2B5EF4-FFF2-40B4-BE49-F238E27FC236}">
                  <a16:creationId xmlns:a16="http://schemas.microsoft.com/office/drawing/2014/main" id="{D536031E-37F8-40C6-B27B-CFB2734232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91800" y="4953299"/>
              <a:ext cx="1943100" cy="2057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0" name="Picture 5">
              <a:extLst>
                <a:ext uri="{FF2B5EF4-FFF2-40B4-BE49-F238E27FC236}">
                  <a16:creationId xmlns:a16="http://schemas.microsoft.com/office/drawing/2014/main" id="{D8164449-E3DD-4552-BCA3-9E63E34269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19735" y="4876800"/>
              <a:ext cx="2038404" cy="2057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A9F61147-6BE6-430F-A266-C209CD3A134C}"/>
                </a:ext>
              </a:extLst>
            </p:cNvPr>
            <p:cNvSpPr/>
            <p:nvPr/>
          </p:nvSpPr>
          <p:spPr>
            <a:xfrm>
              <a:off x="-30779" y="0"/>
              <a:ext cx="12192599" cy="6858000"/>
            </a:xfrm>
            <a:prstGeom prst="rect">
              <a:avLst/>
            </a:prstGeom>
            <a:solidFill>
              <a:schemeClr val="bg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6CF8A"/>
                </a:solidFill>
              </a:endParaRPr>
            </a:p>
          </p:txBody>
        </p:sp>
      </p:grpSp>
      <p:sp>
        <p:nvSpPr>
          <p:cNvPr id="8" name="Rectangle: Beveled 7">
            <a:extLst>
              <a:ext uri="{FF2B5EF4-FFF2-40B4-BE49-F238E27FC236}">
                <a16:creationId xmlns:a16="http://schemas.microsoft.com/office/drawing/2014/main" id="{B8B7BE67-0B2B-4EDD-8177-615E7D23DD71}"/>
              </a:ext>
            </a:extLst>
          </p:cNvPr>
          <p:cNvSpPr/>
          <p:nvPr/>
        </p:nvSpPr>
        <p:spPr>
          <a:xfrm>
            <a:off x="338138" y="392113"/>
            <a:ext cx="11453812" cy="6073775"/>
          </a:xfrm>
          <a:prstGeom prst="bevel">
            <a:avLst/>
          </a:prstGeom>
          <a:solidFill>
            <a:schemeClr val="bg1">
              <a:alpha val="92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bg1"/>
              </a:solidFill>
            </a:endParaRPr>
          </a:p>
        </p:txBody>
      </p:sp>
      <p:pic>
        <p:nvPicPr>
          <p:cNvPr id="9" name="Picture 8">
            <a:extLst>
              <a:ext uri="{FF2B5EF4-FFF2-40B4-BE49-F238E27FC236}">
                <a16:creationId xmlns:a16="http://schemas.microsoft.com/office/drawing/2014/main" id="{5F766FDA-2A2C-47C5-96C1-671E9CF9CE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68877"/>
          <a:stretch>
            <a:fillRect/>
          </a:stretch>
        </p:blipFill>
        <p:spPr bwMode="auto">
          <a:xfrm>
            <a:off x="-33338" y="4673600"/>
            <a:ext cx="12192001"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a:extLst>
              <a:ext uri="{FF2B5EF4-FFF2-40B4-BE49-F238E27FC236}">
                <a16:creationId xmlns:a16="http://schemas.microsoft.com/office/drawing/2014/main" id="{13486CB4-7701-4EC7-A067-B8C34D66A3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62668"/>
          <a:stretch>
            <a:fillRect/>
          </a:stretch>
        </p:blipFill>
        <p:spPr bwMode="auto">
          <a:xfrm>
            <a:off x="-52388" y="-1588"/>
            <a:ext cx="12274551" cy="262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5B83DD31-4287-4268-B834-A0456E91E53E}"/>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739155">
            <a:off x="1555750" y="39688"/>
            <a:ext cx="2035175" cy="194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y2mate.com - Upbeat and Happy Background Music_W1xwTqgzQ_g">
            <a:hlinkClick r:id="" action="ppaction://media"/>
            <a:extLst>
              <a:ext uri="{FF2B5EF4-FFF2-40B4-BE49-F238E27FC236}">
                <a16:creationId xmlns:a16="http://schemas.microsoft.com/office/drawing/2014/main" id="{D254CA9B-9A2B-48C3-987B-BB5EE034C5B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46250" y="2314575"/>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BC9DD461-3AAF-43EC-B014-FF7BF843111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b="6618"/>
          <a:stretch>
            <a:fillRect/>
          </a:stretch>
        </p:blipFill>
        <p:spPr bwMode="auto">
          <a:xfrm>
            <a:off x="-793750" y="546100"/>
            <a:ext cx="7339013" cy="640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a:extLst>
              <a:ext uri="{FF2B5EF4-FFF2-40B4-BE49-F238E27FC236}">
                <a16:creationId xmlns:a16="http://schemas.microsoft.com/office/drawing/2014/main" id="{961780DF-BB77-4C4D-ADC7-1F555085096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b="6618"/>
          <a:stretch>
            <a:fillRect/>
          </a:stretch>
        </p:blipFill>
        <p:spPr bwMode="auto">
          <a:xfrm>
            <a:off x="6529388" y="457200"/>
            <a:ext cx="6272212" cy="640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a:extLst>
              <a:ext uri="{FF2B5EF4-FFF2-40B4-BE49-F238E27FC236}">
                <a16:creationId xmlns:a16="http://schemas.microsoft.com/office/drawing/2014/main" id="{FD1F38A5-9E83-4D25-AF0C-F4ABC7293A8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b="6618"/>
          <a:stretch>
            <a:fillRect/>
          </a:stretch>
        </p:blipFill>
        <p:spPr bwMode="auto">
          <a:xfrm>
            <a:off x="-787400" y="530225"/>
            <a:ext cx="7339013" cy="640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a:extLst>
              <a:ext uri="{FF2B5EF4-FFF2-40B4-BE49-F238E27FC236}">
                <a16:creationId xmlns:a16="http://schemas.microsoft.com/office/drawing/2014/main" id="{ADD86100-7B69-4410-A7E7-2E74EB34CF8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b="6618"/>
          <a:stretch>
            <a:fillRect/>
          </a:stretch>
        </p:blipFill>
        <p:spPr bwMode="auto">
          <a:xfrm>
            <a:off x="6529388" y="523875"/>
            <a:ext cx="6272212" cy="640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矩形 259">
            <a:extLst>
              <a:ext uri="{FF2B5EF4-FFF2-40B4-BE49-F238E27FC236}">
                <a16:creationId xmlns:a16="http://schemas.microsoft.com/office/drawing/2014/main" id="{4F3CC520-9D11-4ED0-B031-030F26A791F3}"/>
              </a:ext>
            </a:extLst>
          </p:cNvPr>
          <p:cNvSpPr>
            <a:spLocks noChangeArrowheads="1"/>
          </p:cNvSpPr>
          <p:nvPr/>
        </p:nvSpPr>
        <p:spPr bwMode="auto">
          <a:xfrm>
            <a:off x="0" y="3011488"/>
            <a:ext cx="12192000" cy="923925"/>
          </a:xfrm>
          <a:prstGeom prst="rect">
            <a:avLst/>
          </a:prstGeom>
          <a:noFill/>
          <a:ln>
            <a:noFill/>
          </a:ln>
        </p:spPr>
        <p:txBody>
          <a:bodyPr lIns="0" tIns="0" rIns="0" bIns="0">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ctr" eaLnBrk="1" hangingPunct="1">
              <a:lnSpc>
                <a:spcPct val="100000"/>
              </a:lnSpc>
              <a:spcBef>
                <a:spcPct val="0"/>
              </a:spcBef>
              <a:buFontTx/>
              <a:buNone/>
              <a:defRPr/>
            </a:pPr>
            <a:r>
              <a:rPr lang="en-US" altLang="en-US" sz="6000">
                <a:solidFill>
                  <a:srgbClr val="FF0000"/>
                </a:solidFill>
                <a:effectLst>
                  <a:outerShdw blurRad="38100" dist="38100" dir="2700000" algn="tl">
                    <a:srgbClr val="C0C0C0"/>
                  </a:outerShdw>
                </a:effectLst>
                <a:latin typeface="#9Slide04 Noticia Text Bold" panose="02000803060000020004" pitchFamily="2" charset="0"/>
                <a:cs typeface="#9Slide04 Maitree Bold" panose="00000800000000000000" pitchFamily="2" charset="-34"/>
              </a:rPr>
              <a:t>1. Vị trí địa lí và giới hạn</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ppt_x"/>
                                          </p:val>
                                        </p:tav>
                                        <p:tav tm="100000">
                                          <p:val>
                                            <p:strVal val="#ppt_x"/>
                                          </p:val>
                                        </p:tav>
                                      </p:tavLst>
                                    </p:anim>
                                    <p:anim calcmode="lin" valueType="num">
                                      <p:cBhvr additive="base">
                                        <p:cTn id="8" dur="750" fill="hold"/>
                                        <p:tgtEl>
                                          <p:spTgt spid="18"/>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par>
                                <p:cTn id="16" presetID="9" presetClass="emph" presetSubtype="0" nodeType="withEffect">
                                  <p:stCondLst>
                                    <p:cond delay="0"/>
                                  </p:stCondLst>
                                  <p:childTnLst>
                                    <p:set>
                                      <p:cBhvr>
                                        <p:cTn id="17" dur="indefinite"/>
                                        <p:tgtEl>
                                          <p:spTgt spid="10"/>
                                        </p:tgtEl>
                                        <p:attrNameLst>
                                          <p:attrName>style.opacity</p:attrName>
                                        </p:attrNameLst>
                                      </p:cBhvr>
                                      <p:to>
                                        <p:strVal val="0.5"/>
                                      </p:to>
                                    </p:set>
                                    <p:animEffect filter="image" prLst="opacity: 0.5">
                                      <p:cBhvr rctx="IE">
                                        <p:cTn id="18" dur="indefinite"/>
                                        <p:tgtEl>
                                          <p:spTgt spid="10"/>
                                        </p:tgtEl>
                                      </p:cBhvr>
                                    </p:animEffect>
                                  </p:childTnLst>
                                </p:cTn>
                              </p:par>
                              <p:par>
                                <p:cTn id="19" presetID="22" presetClass="entr" presetSubtype="4"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down)">
                                      <p:cBhvr>
                                        <p:cTn id="21" dur="500"/>
                                        <p:tgtEl>
                                          <p:spTgt spid="20"/>
                                        </p:tgtEl>
                                      </p:cBhvr>
                                    </p:animEffect>
                                  </p:childTnLst>
                                </p:cTn>
                              </p:par>
                              <p:par>
                                <p:cTn id="22" presetID="9" presetClass="emph" presetSubtype="0" nodeType="withEffect">
                                  <p:stCondLst>
                                    <p:cond delay="0"/>
                                  </p:stCondLst>
                                  <p:childTnLst>
                                    <p:set>
                                      <p:cBhvr>
                                        <p:cTn id="23" dur="indefinite"/>
                                        <p:tgtEl>
                                          <p:spTgt spid="20"/>
                                        </p:tgtEl>
                                        <p:attrNameLst>
                                          <p:attrName>style.opacity</p:attrName>
                                        </p:attrNameLst>
                                      </p:cBhvr>
                                      <p:to>
                                        <p:strVal val="0.5"/>
                                      </p:to>
                                    </p:set>
                                    <p:animEffect filter="image" prLst="opacity: 0.5">
                                      <p:cBhvr rctx="IE">
                                        <p:cTn id="24" dur="indefinite"/>
                                        <p:tgtEl>
                                          <p:spTgt spid="20"/>
                                        </p:tgtEl>
                                      </p:cBhvr>
                                    </p:animEffect>
                                  </p:childTnLst>
                                </p:cTn>
                              </p:par>
                              <p:par>
                                <p:cTn id="25" presetID="22" presetClass="entr" presetSubtype="4"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500"/>
                                        <p:tgtEl>
                                          <p:spTgt spid="21"/>
                                        </p:tgtEl>
                                      </p:cBhvr>
                                    </p:animEffect>
                                  </p:childTnLst>
                                </p:cTn>
                              </p:par>
                              <p:par>
                                <p:cTn id="28" presetID="9" presetClass="emph" presetSubtype="0" nodeType="withEffect">
                                  <p:stCondLst>
                                    <p:cond delay="0"/>
                                  </p:stCondLst>
                                  <p:childTnLst>
                                    <p:set>
                                      <p:cBhvr>
                                        <p:cTn id="29" dur="indefinite"/>
                                        <p:tgtEl>
                                          <p:spTgt spid="21"/>
                                        </p:tgtEl>
                                        <p:attrNameLst>
                                          <p:attrName>style.opacity</p:attrName>
                                        </p:attrNameLst>
                                      </p:cBhvr>
                                      <p:to>
                                        <p:strVal val="0.5"/>
                                      </p:to>
                                    </p:set>
                                    <p:animEffect filter="image" prLst="opacity: 0.5">
                                      <p:cBhvr rctx="IE">
                                        <p:cTn id="30" dur="indefinite"/>
                                        <p:tgtEl>
                                          <p:spTgt spid="21"/>
                                        </p:tgtEl>
                                      </p:cBhvr>
                                    </p:animEffect>
                                  </p:childTnLst>
                                </p:cTn>
                              </p:par>
                              <p:par>
                                <p:cTn id="31" presetID="22" presetClass="entr" presetSubtype="4"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down)">
                                      <p:cBhvr>
                                        <p:cTn id="33" dur="500"/>
                                        <p:tgtEl>
                                          <p:spTgt spid="22"/>
                                        </p:tgtEl>
                                      </p:cBhvr>
                                    </p:animEffect>
                                  </p:childTnLst>
                                </p:cTn>
                              </p:par>
                              <p:par>
                                <p:cTn id="34" presetID="9" presetClass="emph" presetSubtype="0" nodeType="withEffect">
                                  <p:stCondLst>
                                    <p:cond delay="0"/>
                                  </p:stCondLst>
                                  <p:childTnLst>
                                    <p:set>
                                      <p:cBhvr>
                                        <p:cTn id="35" dur="indefinite"/>
                                        <p:tgtEl>
                                          <p:spTgt spid="22"/>
                                        </p:tgtEl>
                                        <p:attrNameLst>
                                          <p:attrName>style.opacity</p:attrName>
                                        </p:attrNameLst>
                                      </p:cBhvr>
                                      <p:to>
                                        <p:strVal val="0.5"/>
                                      </p:to>
                                    </p:set>
                                    <p:animEffect filter="image" prLst="opacity: 0.5">
                                      <p:cBhvr rctx="IE">
                                        <p:cTn id="36" dur="indefinite"/>
                                        <p:tgtEl>
                                          <p:spTgt spid="22"/>
                                        </p:tgtEl>
                                      </p:cBhvr>
                                    </p:animEffect>
                                  </p:childTnLst>
                                </p:cTn>
                              </p:par>
                              <p:par>
                                <p:cTn id="37" presetID="53" presetClass="entr" presetSubtype="16"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p:cTn id="39" dur="500" fill="hold"/>
                                        <p:tgtEl>
                                          <p:spTgt spid="15"/>
                                        </p:tgtEl>
                                        <p:attrNameLst>
                                          <p:attrName>ppt_w</p:attrName>
                                        </p:attrNameLst>
                                      </p:cBhvr>
                                      <p:tavLst>
                                        <p:tav tm="0">
                                          <p:val>
                                            <p:fltVal val="0"/>
                                          </p:val>
                                        </p:tav>
                                        <p:tav tm="100000">
                                          <p:val>
                                            <p:strVal val="#ppt_w"/>
                                          </p:val>
                                        </p:tav>
                                      </p:tavLst>
                                    </p:anim>
                                    <p:anim calcmode="lin" valueType="num">
                                      <p:cBhvr>
                                        <p:cTn id="40" dur="500" fill="hold"/>
                                        <p:tgtEl>
                                          <p:spTgt spid="15"/>
                                        </p:tgtEl>
                                        <p:attrNameLst>
                                          <p:attrName>ppt_h</p:attrName>
                                        </p:attrNameLst>
                                      </p:cBhvr>
                                      <p:tavLst>
                                        <p:tav tm="0">
                                          <p:val>
                                            <p:fltVal val="0"/>
                                          </p:val>
                                        </p:tav>
                                        <p:tav tm="100000">
                                          <p:val>
                                            <p:strVal val="#ppt_h"/>
                                          </p:val>
                                        </p:tav>
                                      </p:tavLst>
                                    </p:anim>
                                    <p:animEffect transition="in" filter="fade">
                                      <p:cBhvr>
                                        <p:cTn id="41" dur="500"/>
                                        <p:tgtEl>
                                          <p:spTgt spid="15"/>
                                        </p:tgtEl>
                                      </p:cBhvr>
                                    </p:animEffect>
                                  </p:childTnLst>
                                </p:cTn>
                              </p:par>
                              <p:par>
                                <p:cTn id="42" presetID="0" presetClass="path" presetSubtype="0" accel="50000" decel="50000" fill="hold" nodeType="withEffect">
                                  <p:stCondLst>
                                    <p:cond delay="0"/>
                                  </p:stCondLst>
                                  <p:childTnLst>
                                    <p:animMotion origin="layout" path="M -1.66667E-6 3.33333E-6 L -1.66667E-6 0.00023 C -0.0112 -0.00162 -0.02213 -0.00556 -0.03307 3.33333E-6 C -0.04206 0.00439 -0.05065 0.01134 -0.05937 0.01666 C -0.06159 0.01782 -0.06393 0.01805 -0.06601 0.01944 C -0.07005 0.02176 -0.0737 0.02523 -0.0776 0.02777 C -0.08086 0.02986 -0.08424 0.03078 -0.0875 0.03333 C -0.09049 0.03541 -0.09284 0.03935 -0.0957 0.04166 C -0.10013 0.0449 -0.10469 0.04699 -0.10885 0.05023 C -0.11406 0.0537 -0.11901 0.05717 -0.1237 0.06111 C -0.12604 0.06296 -0.12838 0.06435 -0.13034 0.06666 C -0.15195 0.09074 -0.13698 0.07477 -0.14844 0.09189 C -0.1513 0.0956 -0.15416 0.09884 -0.15677 0.10301 C -0.16302 0.11203 -0.1681 0.12222 -0.17318 0.13333 C -0.17982 0.14722 -0.17864 0.15393 -0.18476 0.17477 L -0.18802 0.18588 C -0.18646 0.22199 -0.18581 0.25833 -0.18307 0.29398 C -0.18294 0.29768 -0.18112 0.3 -0.17982 0.30231 C -0.17838 0.30648 -0.17695 0.31041 -0.17487 0.31342 C -0.15651 0.34467 -0.17187 0.31643 -0.16002 0.33287 C -0.1582 0.33541 -0.15729 0.34004 -0.15508 0.3412 C -0.13802 0.35301 -0.11328 0.36481 -0.09401 0.36921 C -0.08646 0.37106 -0.07864 0.37106 -0.07096 0.37199 C -0.0638 0.37477 -0.05677 0.37801 -0.04948 0.38032 C -0.04531 0.38194 -0.04075 0.38217 -0.03633 0.3831 C -0.02969 0.38495 -0.02331 0.3875 -0.01653 0.38865 C 0.01302 0.3949 0.04284 0.39977 0.07253 0.40532 C 0.08242 0.40717 0.09232 0.40833 0.10222 0.41088 C 0.10938 0.41273 0.11641 0.41527 0.1237 0.41643 C 0.13177 0.41805 0.13998 0.41875 0.14844 0.41921 L 0.26875 0.42477 L 0.29688 0.42754 C 0.30508 0.42847 0.31315 0.43055 0.32162 0.43032 L 0.63334 0.42199 C 0.66992 0.41805 0.67422 0.41944 0.7207 0.39699 L 0.74388 0.38588 C 0.74714 0.38426 0.75026 0.38171 0.75378 0.38032 C 0.78203 0.37014 0.77643 0.37639 0.79987 0.36365 C 0.80925 0.35856 0.8181 0.34953 0.828 0.34676 C 0.83138 0.34583 0.84232 0.34305 0.8461 0.3412 C 0.85156 0.33912 0.85703 0.33541 0.86263 0.33287 C 0.86966 0.32986 0.87695 0.32754 0.88399 0.32453 C 0.88568 0.32384 0.88737 0.32361 0.88893 0.32176 C 0.89245 0.31875 0.89896 0.31064 0.89896 0.31111 L 0.89896 0.31064 " pathEditMode="relative" rAng="0" ptsTypes="AAAAAAAAAAAAAAAAAAAAAAAAAAAAAAAAAAAAAAAAAAAAA">
                                      <p:cBhvr>
                                        <p:cTn id="43" dur="2400" fill="hold"/>
                                        <p:tgtEl>
                                          <p:spTgt spid="15"/>
                                        </p:tgtEl>
                                        <p:attrNameLst>
                                          <p:attrName>ppt_x</p:attrName>
                                          <p:attrName>ppt_y</p:attrName>
                                        </p:attrNameLst>
                                      </p:cBhvr>
                                      <p:rCtr x="35547" y="21366"/>
                                    </p:animMotion>
                                  </p:childTnLst>
                                </p:cTn>
                              </p:par>
                              <p:par>
                                <p:cTn id="44" presetID="22" presetClass="entr" presetSubtype="8" fill="hold" grpId="0" nodeType="withEffect">
                                  <p:stCondLst>
                                    <p:cond delay="700"/>
                                  </p:stCondLst>
                                  <p:childTnLst>
                                    <p:set>
                                      <p:cBhvr>
                                        <p:cTn id="45" dur="1" fill="hold">
                                          <p:stCondLst>
                                            <p:cond delay="0"/>
                                          </p:stCondLst>
                                        </p:cTn>
                                        <p:tgtEl>
                                          <p:spTgt spid="14"/>
                                        </p:tgtEl>
                                        <p:attrNameLst>
                                          <p:attrName>style.visibility</p:attrName>
                                        </p:attrNameLst>
                                      </p:cBhvr>
                                      <p:to>
                                        <p:strVal val="visible"/>
                                      </p:to>
                                    </p:set>
                                    <p:animEffect transition="in" filter="wipe(left)">
                                      <p:cBhvr>
                                        <p:cTn id="46" dur="1700"/>
                                        <p:tgtEl>
                                          <p:spTgt spid="14"/>
                                        </p:tgtEl>
                                      </p:cBhvr>
                                    </p:animEffect>
                                  </p:childTnLst>
                                </p:cTn>
                              </p:par>
                              <p:par>
                                <p:cTn id="47" presetID="26" presetClass="emph" presetSubtype="0" fill="hold" grpId="1" nodeType="withEffect">
                                  <p:stCondLst>
                                    <p:cond delay="0"/>
                                  </p:stCondLst>
                                  <p:childTnLst>
                                    <p:animEffect transition="out" filter="fade">
                                      <p:cBhvr>
                                        <p:cTn id="48" dur="500" tmFilter="0, 0; .2, .5; .8, .5; 1, 0"/>
                                        <p:tgtEl>
                                          <p:spTgt spid="14"/>
                                        </p:tgtEl>
                                      </p:cBhvr>
                                    </p:animEffect>
                                    <p:animScale>
                                      <p:cBhvr>
                                        <p:cTn id="49" dur="250" autoRev="1" fill="hold"/>
                                        <p:tgtEl>
                                          <p:spTgt spid="1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a:extLst>
              <a:ext uri="{FF2B5EF4-FFF2-40B4-BE49-F238E27FC236}">
                <a16:creationId xmlns:a16="http://schemas.microsoft.com/office/drawing/2014/main" id="{0511FD3C-DE64-4F92-BE16-9F1E914719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908050"/>
            <a:ext cx="9144000" cy="5389563"/>
          </a:xfrm>
          <a:prstGeom prst="rect">
            <a:avLst/>
          </a:prstGeom>
          <a:noFill/>
          <a:ln w="28575">
            <a:solidFill>
              <a:srgbClr val="0000CC"/>
            </a:solidFill>
            <a:miter lim="800000"/>
            <a:headEnd/>
            <a:tailEnd/>
          </a:ln>
          <a:extLst>
            <a:ext uri="{909E8E84-426E-40DD-AFC4-6F175D3DCCD1}">
              <a14:hiddenFill xmlns:a14="http://schemas.microsoft.com/office/drawing/2010/main">
                <a:solidFill>
                  <a:srgbClr val="FFFFFF"/>
                </a:solidFill>
              </a14:hiddenFill>
            </a:ext>
          </a:extLst>
        </p:spPr>
      </p:pic>
      <p:sp>
        <p:nvSpPr>
          <p:cNvPr id="22" name="Freeform 21">
            <a:extLst>
              <a:ext uri="{FF2B5EF4-FFF2-40B4-BE49-F238E27FC236}">
                <a16:creationId xmlns:a16="http://schemas.microsoft.com/office/drawing/2014/main" id="{BBF880BD-C44E-4E52-99CF-7C2F5BABE2D2}"/>
              </a:ext>
            </a:extLst>
          </p:cNvPr>
          <p:cNvSpPr>
            <a:spLocks noChangeArrowheads="1"/>
          </p:cNvSpPr>
          <p:nvPr/>
        </p:nvSpPr>
        <p:spPr bwMode="auto">
          <a:xfrm>
            <a:off x="6705600" y="1219200"/>
            <a:ext cx="2895600" cy="2362200"/>
          </a:xfrm>
          <a:custGeom>
            <a:avLst/>
            <a:gdLst>
              <a:gd name="T0" fmla="*/ 438669 w 2885460"/>
              <a:gd name="T1" fmla="*/ 1985473 h 2353111"/>
              <a:gd name="T2" fmla="*/ 303696 w 2885460"/>
              <a:gd name="T3" fmla="*/ 1738356 h 2353111"/>
              <a:gd name="T4" fmla="*/ 269951 w 2885460"/>
              <a:gd name="T5" fmla="*/ 1414545 h 2353111"/>
              <a:gd name="T6" fmla="*/ 75924 w 2885460"/>
              <a:gd name="T7" fmla="*/ 1337853 h 2353111"/>
              <a:gd name="T8" fmla="*/ 33744 w 2885460"/>
              <a:gd name="T9" fmla="*/ 1201509 h 2353111"/>
              <a:gd name="T10" fmla="*/ 261518 w 2885460"/>
              <a:gd name="T11" fmla="*/ 1167425 h 2353111"/>
              <a:gd name="T12" fmla="*/ 565211 w 2885460"/>
              <a:gd name="T13" fmla="*/ 1201509 h 2353111"/>
              <a:gd name="T14" fmla="*/ 708623 w 2885460"/>
              <a:gd name="T15" fmla="*/ 1320811 h 2353111"/>
              <a:gd name="T16" fmla="*/ 582084 w 2885460"/>
              <a:gd name="T17" fmla="*/ 1039609 h 2353111"/>
              <a:gd name="T18" fmla="*/ 438669 w 2885460"/>
              <a:gd name="T19" fmla="*/ 886224 h 2353111"/>
              <a:gd name="T20" fmla="*/ 776116 w 2885460"/>
              <a:gd name="T21" fmla="*/ 783962 h 2353111"/>
              <a:gd name="T22" fmla="*/ 674880 w 2885460"/>
              <a:gd name="T23" fmla="*/ 536846 h 2353111"/>
              <a:gd name="T24" fmla="*/ 565211 w 2885460"/>
              <a:gd name="T25" fmla="*/ 204513 h 2353111"/>
              <a:gd name="T26" fmla="*/ 725496 w 2885460"/>
              <a:gd name="T27" fmla="*/ 178947 h 2353111"/>
              <a:gd name="T28" fmla="*/ 801421 w 2885460"/>
              <a:gd name="T29" fmla="*/ 170428 h 2353111"/>
              <a:gd name="T30" fmla="*/ 1012321 w 2885460"/>
              <a:gd name="T31" fmla="*/ 51128 h 2353111"/>
              <a:gd name="T32" fmla="*/ 1400380 w 2885460"/>
              <a:gd name="T33" fmla="*/ 42607 h 2353111"/>
              <a:gd name="T34" fmla="*/ 1881228 w 2885460"/>
              <a:gd name="T35" fmla="*/ 136346 h 2353111"/>
              <a:gd name="T36" fmla="*/ 2345207 w 2885460"/>
              <a:gd name="T37" fmla="*/ 153383 h 2353111"/>
              <a:gd name="T38" fmla="*/ 2952599 w 2885460"/>
              <a:gd name="T39" fmla="*/ 221552 h 2353111"/>
              <a:gd name="T40" fmla="*/ 3163499 w 2885460"/>
              <a:gd name="T41" fmla="*/ 374939 h 2353111"/>
              <a:gd name="T42" fmla="*/ 2986345 w 2885460"/>
              <a:gd name="T43" fmla="*/ 536846 h 2353111"/>
              <a:gd name="T44" fmla="*/ 3079139 w 2885460"/>
              <a:gd name="T45" fmla="*/ 707269 h 2353111"/>
              <a:gd name="T46" fmla="*/ 2944165 w 2885460"/>
              <a:gd name="T47" fmla="*/ 715792 h 2353111"/>
              <a:gd name="T48" fmla="*/ 2885114 w 2885460"/>
              <a:gd name="T49" fmla="*/ 451630 h 2353111"/>
              <a:gd name="T50" fmla="*/ 2539238 w 2885460"/>
              <a:gd name="T51" fmla="*/ 562408 h 2353111"/>
              <a:gd name="T52" fmla="*/ 2623597 w 2885460"/>
              <a:gd name="T53" fmla="*/ 698750 h 2353111"/>
              <a:gd name="T54" fmla="*/ 2724830 w 2885460"/>
              <a:gd name="T55" fmla="*/ 945869 h 2353111"/>
              <a:gd name="T56" fmla="*/ 2615161 w 2885460"/>
              <a:gd name="T57" fmla="*/ 1218552 h 2353111"/>
              <a:gd name="T58" fmla="*/ 2623597 w 2885460"/>
              <a:gd name="T59" fmla="*/ 1423063 h 2353111"/>
              <a:gd name="T60" fmla="*/ 2480183 w 2885460"/>
              <a:gd name="T61" fmla="*/ 1244120 h 2353111"/>
              <a:gd name="T62" fmla="*/ 2362083 w 2885460"/>
              <a:gd name="T63" fmla="*/ 1269680 h 2353111"/>
              <a:gd name="T64" fmla="*/ 2454877 w 2885460"/>
              <a:gd name="T65" fmla="*/ 1354893 h 2353111"/>
              <a:gd name="T66" fmla="*/ 2530800 w 2885460"/>
              <a:gd name="T67" fmla="*/ 1516800 h 2353111"/>
              <a:gd name="T68" fmla="*/ 2522366 w 2885460"/>
              <a:gd name="T69" fmla="*/ 1789484 h 2353111"/>
              <a:gd name="T70" fmla="*/ 2370518 w 2885460"/>
              <a:gd name="T71" fmla="*/ 1934349 h 2353111"/>
              <a:gd name="T72" fmla="*/ 2218666 w 2885460"/>
              <a:gd name="T73" fmla="*/ 1917304 h 2353111"/>
              <a:gd name="T74" fmla="*/ 2294592 w 2885460"/>
              <a:gd name="T75" fmla="*/ 2104773 h 2353111"/>
              <a:gd name="T76" fmla="*/ 2252411 w 2885460"/>
              <a:gd name="T77" fmla="*/ 2360414 h 2353111"/>
              <a:gd name="T78" fmla="*/ 2125875 w 2885460"/>
              <a:gd name="T79" fmla="*/ 2198509 h 2353111"/>
              <a:gd name="T80" fmla="*/ 2075258 w 2885460"/>
              <a:gd name="T81" fmla="*/ 2326327 h 2353111"/>
              <a:gd name="T82" fmla="*/ 2184927 w 2885460"/>
              <a:gd name="T83" fmla="*/ 2522318 h 2353111"/>
              <a:gd name="T84" fmla="*/ 2125875 w 2885460"/>
              <a:gd name="T85" fmla="*/ 2522318 h 2353111"/>
              <a:gd name="T86" fmla="*/ 2033077 w 2885460"/>
              <a:gd name="T87" fmla="*/ 2130335 h 2353111"/>
              <a:gd name="T88" fmla="*/ 1923407 w 2885460"/>
              <a:gd name="T89" fmla="*/ 2070686 h 2353111"/>
              <a:gd name="T90" fmla="*/ 1822177 w 2885460"/>
              <a:gd name="T91" fmla="*/ 1891741 h 2353111"/>
              <a:gd name="T92" fmla="*/ 1594406 w 2885460"/>
              <a:gd name="T93" fmla="*/ 2062168 h 2353111"/>
              <a:gd name="T94" fmla="*/ 1467865 w 2885460"/>
              <a:gd name="T95" fmla="*/ 2377457 h 2353111"/>
              <a:gd name="T96" fmla="*/ 1358196 w 2885460"/>
              <a:gd name="T97" fmla="*/ 2138858 h 2353111"/>
              <a:gd name="T98" fmla="*/ 1290707 w 2885460"/>
              <a:gd name="T99" fmla="*/ 1883217 h 2353111"/>
              <a:gd name="T100" fmla="*/ 1130425 w 2885460"/>
              <a:gd name="T101" fmla="*/ 1772439 h 2353111"/>
              <a:gd name="T102" fmla="*/ 759239 w 2885460"/>
              <a:gd name="T103" fmla="*/ 1721314 h 2353111"/>
              <a:gd name="T104" fmla="*/ 658007 w 2885460"/>
              <a:gd name="T105" fmla="*/ 1712790 h 2353111"/>
              <a:gd name="T106" fmla="*/ 792987 w 2885460"/>
              <a:gd name="T107" fmla="*/ 1806526 h 2353111"/>
              <a:gd name="T108" fmla="*/ 919523 w 2885460"/>
              <a:gd name="T109" fmla="*/ 1815049 h 2353111"/>
              <a:gd name="T110" fmla="*/ 877343 w 2885460"/>
              <a:gd name="T111" fmla="*/ 2036602 h 2353111"/>
              <a:gd name="T112" fmla="*/ 582084 w 2885460"/>
              <a:gd name="T113" fmla="*/ 2181465 h 2353111"/>
              <a:gd name="T114" fmla="*/ 497727 w 2885460"/>
              <a:gd name="T115" fmla="*/ 2138858 h 235311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885460"/>
              <a:gd name="T175" fmla="*/ 0 h 2353111"/>
              <a:gd name="T176" fmla="*/ 2885460 w 2885460"/>
              <a:gd name="T177" fmla="*/ 2353111 h 235311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885460" h="2353111">
                <a:moveTo>
                  <a:pt x="449580" y="1912620"/>
                </a:moveTo>
                <a:cubicBezTo>
                  <a:pt x="455930" y="1908810"/>
                  <a:pt x="470219" y="1906265"/>
                  <a:pt x="472440" y="1897380"/>
                </a:cubicBezTo>
                <a:cubicBezTo>
                  <a:pt x="484131" y="1850614"/>
                  <a:pt x="468751" y="1852970"/>
                  <a:pt x="441960" y="1844040"/>
                </a:cubicBezTo>
                <a:cubicBezTo>
                  <a:pt x="434323" y="1821129"/>
                  <a:pt x="435513" y="1818015"/>
                  <a:pt x="419100" y="1798320"/>
                </a:cubicBezTo>
                <a:cubicBezTo>
                  <a:pt x="412201" y="1790041"/>
                  <a:pt x="403139" y="1783739"/>
                  <a:pt x="396240" y="1775460"/>
                </a:cubicBezTo>
                <a:cubicBezTo>
                  <a:pt x="378669" y="1754375"/>
                  <a:pt x="383185" y="1746436"/>
                  <a:pt x="358140" y="1729740"/>
                </a:cubicBezTo>
                <a:cubicBezTo>
                  <a:pt x="351457" y="1725285"/>
                  <a:pt x="342900" y="1724660"/>
                  <a:pt x="335280" y="1722120"/>
                </a:cubicBezTo>
                <a:cubicBezTo>
                  <a:pt x="333095" y="1700266"/>
                  <a:pt x="333771" y="1650521"/>
                  <a:pt x="320040" y="1623060"/>
                </a:cubicBezTo>
                <a:cubicBezTo>
                  <a:pt x="315944" y="1614869"/>
                  <a:pt x="309880" y="1607820"/>
                  <a:pt x="304800" y="1600200"/>
                </a:cubicBezTo>
                <a:cubicBezTo>
                  <a:pt x="288081" y="1533326"/>
                  <a:pt x="311908" y="1599585"/>
                  <a:pt x="274320" y="1554480"/>
                </a:cubicBezTo>
                <a:cubicBezTo>
                  <a:pt x="261862" y="1539531"/>
                  <a:pt x="248578" y="1492493"/>
                  <a:pt x="243840" y="1478280"/>
                </a:cubicBezTo>
                <a:lnTo>
                  <a:pt x="228600" y="1432560"/>
                </a:lnTo>
                <a:lnTo>
                  <a:pt x="220980" y="1409700"/>
                </a:lnTo>
                <a:cubicBezTo>
                  <a:pt x="223520" y="1369060"/>
                  <a:pt x="222249" y="1328001"/>
                  <a:pt x="228600" y="1287780"/>
                </a:cubicBezTo>
                <a:cubicBezTo>
                  <a:pt x="230028" y="1278734"/>
                  <a:pt x="239744" y="1273111"/>
                  <a:pt x="243840" y="1264920"/>
                </a:cubicBezTo>
                <a:cubicBezTo>
                  <a:pt x="247432" y="1257736"/>
                  <a:pt x="248920" y="1249680"/>
                  <a:pt x="251460" y="1242060"/>
                </a:cubicBezTo>
                <a:cubicBezTo>
                  <a:pt x="248920" y="1224280"/>
                  <a:pt x="258784" y="1198683"/>
                  <a:pt x="243840" y="1188720"/>
                </a:cubicBezTo>
                <a:cubicBezTo>
                  <a:pt x="226801" y="1177361"/>
                  <a:pt x="203257" y="1194302"/>
                  <a:pt x="182880" y="1196340"/>
                </a:cubicBezTo>
                <a:cubicBezTo>
                  <a:pt x="152446" y="1199383"/>
                  <a:pt x="121920" y="1201420"/>
                  <a:pt x="91440" y="1203960"/>
                </a:cubicBezTo>
                <a:cubicBezTo>
                  <a:pt x="83820" y="1201420"/>
                  <a:pt x="76421" y="1198082"/>
                  <a:pt x="68580" y="1196340"/>
                </a:cubicBezTo>
                <a:cubicBezTo>
                  <a:pt x="53498" y="1192988"/>
                  <a:pt x="34487" y="1198894"/>
                  <a:pt x="22860" y="1188720"/>
                </a:cubicBezTo>
                <a:cubicBezTo>
                  <a:pt x="10770" y="1178142"/>
                  <a:pt x="12700" y="1158240"/>
                  <a:pt x="7620" y="1143000"/>
                </a:cubicBezTo>
                <a:lnTo>
                  <a:pt x="0" y="1120140"/>
                </a:lnTo>
                <a:cubicBezTo>
                  <a:pt x="2540" y="1107440"/>
                  <a:pt x="436" y="1092816"/>
                  <a:pt x="7620" y="1082040"/>
                </a:cubicBezTo>
                <a:cubicBezTo>
                  <a:pt x="12075" y="1075357"/>
                  <a:pt x="22557" y="1075740"/>
                  <a:pt x="30480" y="1074420"/>
                </a:cubicBezTo>
                <a:cubicBezTo>
                  <a:pt x="53168" y="1070639"/>
                  <a:pt x="76200" y="1069340"/>
                  <a:pt x="99060" y="1066800"/>
                </a:cubicBezTo>
                <a:cubicBezTo>
                  <a:pt x="104140" y="1059180"/>
                  <a:pt x="106534" y="1048794"/>
                  <a:pt x="114300" y="1043940"/>
                </a:cubicBezTo>
                <a:cubicBezTo>
                  <a:pt x="127923" y="1035426"/>
                  <a:pt x="160020" y="1028700"/>
                  <a:pt x="160020" y="1028700"/>
                </a:cubicBezTo>
                <a:cubicBezTo>
                  <a:pt x="177800" y="1031240"/>
                  <a:pt x="195748" y="1032798"/>
                  <a:pt x="213360" y="1036320"/>
                </a:cubicBezTo>
                <a:cubicBezTo>
                  <a:pt x="221236" y="1037895"/>
                  <a:pt x="228188" y="1043940"/>
                  <a:pt x="236220" y="1043940"/>
                </a:cubicBezTo>
                <a:cubicBezTo>
                  <a:pt x="266806" y="1043940"/>
                  <a:pt x="297180" y="1038860"/>
                  <a:pt x="327660" y="1036320"/>
                </a:cubicBezTo>
                <a:cubicBezTo>
                  <a:pt x="330200" y="1026160"/>
                  <a:pt x="325011" y="1007894"/>
                  <a:pt x="335280" y="1005840"/>
                </a:cubicBezTo>
                <a:cubicBezTo>
                  <a:pt x="373722" y="998152"/>
                  <a:pt x="436485" y="1012365"/>
                  <a:pt x="480060" y="1021080"/>
                </a:cubicBezTo>
                <a:cubicBezTo>
                  <a:pt x="482600" y="1033780"/>
                  <a:pt x="481254" y="1047935"/>
                  <a:pt x="487680" y="1059180"/>
                </a:cubicBezTo>
                <a:cubicBezTo>
                  <a:pt x="492224" y="1067131"/>
                  <a:pt x="504819" y="1067269"/>
                  <a:pt x="510540" y="1074420"/>
                </a:cubicBezTo>
                <a:cubicBezTo>
                  <a:pt x="515558" y="1080692"/>
                  <a:pt x="513142" y="1091008"/>
                  <a:pt x="518160" y="1097280"/>
                </a:cubicBezTo>
                <a:cubicBezTo>
                  <a:pt x="523881" y="1104431"/>
                  <a:pt x="533985" y="1106657"/>
                  <a:pt x="541020" y="1112520"/>
                </a:cubicBezTo>
                <a:cubicBezTo>
                  <a:pt x="549299" y="1119419"/>
                  <a:pt x="556260" y="1127760"/>
                  <a:pt x="563880" y="1135380"/>
                </a:cubicBezTo>
                <a:cubicBezTo>
                  <a:pt x="566420" y="1143000"/>
                  <a:pt x="569293" y="1150517"/>
                  <a:pt x="571500" y="1158240"/>
                </a:cubicBezTo>
                <a:cubicBezTo>
                  <a:pt x="585823" y="1208370"/>
                  <a:pt x="565333" y="1190443"/>
                  <a:pt x="640080" y="1181100"/>
                </a:cubicBezTo>
                <a:cubicBezTo>
                  <a:pt x="637946" y="1164029"/>
                  <a:pt x="625473" y="1052193"/>
                  <a:pt x="617220" y="1043940"/>
                </a:cubicBezTo>
                <a:cubicBezTo>
                  <a:pt x="609600" y="1036320"/>
                  <a:pt x="601259" y="1029359"/>
                  <a:pt x="594360" y="1021080"/>
                </a:cubicBezTo>
                <a:cubicBezTo>
                  <a:pt x="588497" y="1014045"/>
                  <a:pt x="585204" y="1005065"/>
                  <a:pt x="579120" y="998220"/>
                </a:cubicBezTo>
                <a:cubicBezTo>
                  <a:pt x="564801" y="982111"/>
                  <a:pt x="533400" y="952500"/>
                  <a:pt x="533400" y="952500"/>
                </a:cubicBezTo>
                <a:cubicBezTo>
                  <a:pt x="530860" y="944880"/>
                  <a:pt x="523240" y="937260"/>
                  <a:pt x="525780" y="929640"/>
                </a:cubicBezTo>
                <a:cubicBezTo>
                  <a:pt x="534894" y="902297"/>
                  <a:pt x="559396" y="880784"/>
                  <a:pt x="579120" y="861060"/>
                </a:cubicBezTo>
                <a:cubicBezTo>
                  <a:pt x="520715" y="841592"/>
                  <a:pt x="589126" y="862394"/>
                  <a:pt x="464820" y="845820"/>
                </a:cubicBezTo>
                <a:cubicBezTo>
                  <a:pt x="456858" y="844758"/>
                  <a:pt x="449580" y="840740"/>
                  <a:pt x="441960" y="838200"/>
                </a:cubicBezTo>
                <a:cubicBezTo>
                  <a:pt x="431800" y="830580"/>
                  <a:pt x="420460" y="824320"/>
                  <a:pt x="411480" y="815340"/>
                </a:cubicBezTo>
                <a:cubicBezTo>
                  <a:pt x="405004" y="808864"/>
                  <a:pt x="392144" y="800671"/>
                  <a:pt x="396240" y="792480"/>
                </a:cubicBezTo>
                <a:cubicBezTo>
                  <a:pt x="400924" y="783113"/>
                  <a:pt x="416560" y="787400"/>
                  <a:pt x="426720" y="784860"/>
                </a:cubicBezTo>
                <a:cubicBezTo>
                  <a:pt x="431800" y="777240"/>
                  <a:pt x="434194" y="766854"/>
                  <a:pt x="441960" y="762000"/>
                </a:cubicBezTo>
                <a:cubicBezTo>
                  <a:pt x="493844" y="729572"/>
                  <a:pt x="668054" y="739429"/>
                  <a:pt x="670560" y="739140"/>
                </a:cubicBezTo>
                <a:cubicBezTo>
                  <a:pt x="677697" y="738317"/>
                  <a:pt x="680720" y="728980"/>
                  <a:pt x="685800" y="723900"/>
                </a:cubicBezTo>
                <a:cubicBezTo>
                  <a:pt x="690880" y="716280"/>
                  <a:pt x="699534" y="710073"/>
                  <a:pt x="701040" y="701040"/>
                </a:cubicBezTo>
                <a:cubicBezTo>
                  <a:pt x="702360" y="693117"/>
                  <a:pt x="695627" y="685903"/>
                  <a:pt x="693420" y="678180"/>
                </a:cubicBezTo>
                <a:cubicBezTo>
                  <a:pt x="692812" y="676050"/>
                  <a:pt x="682240" y="629915"/>
                  <a:pt x="678180" y="624840"/>
                </a:cubicBezTo>
                <a:cubicBezTo>
                  <a:pt x="672459" y="617689"/>
                  <a:pt x="662940" y="614680"/>
                  <a:pt x="655320" y="609600"/>
                </a:cubicBezTo>
                <a:cubicBezTo>
                  <a:pt x="637184" y="555192"/>
                  <a:pt x="648991" y="577246"/>
                  <a:pt x="624840" y="541020"/>
                </a:cubicBezTo>
                <a:cubicBezTo>
                  <a:pt x="619760" y="520700"/>
                  <a:pt x="621218" y="497488"/>
                  <a:pt x="609600" y="480060"/>
                </a:cubicBezTo>
                <a:cubicBezTo>
                  <a:pt x="589905" y="450517"/>
                  <a:pt x="597256" y="465888"/>
                  <a:pt x="586740" y="434340"/>
                </a:cubicBezTo>
                <a:cubicBezTo>
                  <a:pt x="581660" y="381000"/>
                  <a:pt x="588444" y="325152"/>
                  <a:pt x="571500" y="274320"/>
                </a:cubicBezTo>
                <a:cubicBezTo>
                  <a:pt x="568960" y="266700"/>
                  <a:pt x="567781" y="258481"/>
                  <a:pt x="563880" y="251460"/>
                </a:cubicBezTo>
                <a:cubicBezTo>
                  <a:pt x="554985" y="235449"/>
                  <a:pt x="546352" y="218692"/>
                  <a:pt x="533400" y="205740"/>
                </a:cubicBezTo>
                <a:lnTo>
                  <a:pt x="510540" y="182880"/>
                </a:lnTo>
                <a:cubicBezTo>
                  <a:pt x="518160" y="177800"/>
                  <a:pt x="524313" y="168776"/>
                  <a:pt x="533400" y="167640"/>
                </a:cubicBezTo>
                <a:cubicBezTo>
                  <a:pt x="568684" y="163230"/>
                  <a:pt x="569065" y="177853"/>
                  <a:pt x="594360" y="190500"/>
                </a:cubicBezTo>
                <a:cubicBezTo>
                  <a:pt x="601544" y="194092"/>
                  <a:pt x="609600" y="195580"/>
                  <a:pt x="617220" y="198120"/>
                </a:cubicBezTo>
                <a:cubicBezTo>
                  <a:pt x="632460" y="195580"/>
                  <a:pt x="652015" y="201425"/>
                  <a:pt x="662940" y="190500"/>
                </a:cubicBezTo>
                <a:cubicBezTo>
                  <a:pt x="670345" y="183095"/>
                  <a:pt x="662216" y="167902"/>
                  <a:pt x="655320" y="160020"/>
                </a:cubicBezTo>
                <a:cubicBezTo>
                  <a:pt x="643259" y="146236"/>
                  <a:pt x="609600" y="129540"/>
                  <a:pt x="609600" y="129540"/>
                </a:cubicBezTo>
                <a:cubicBezTo>
                  <a:pt x="613311" y="110986"/>
                  <a:pt x="608334" y="78529"/>
                  <a:pt x="640080" y="83820"/>
                </a:cubicBezTo>
                <a:cubicBezTo>
                  <a:pt x="649113" y="85326"/>
                  <a:pt x="655320" y="93980"/>
                  <a:pt x="662940" y="99060"/>
                </a:cubicBezTo>
                <a:cubicBezTo>
                  <a:pt x="674185" y="115928"/>
                  <a:pt x="683439" y="133046"/>
                  <a:pt x="701040" y="144780"/>
                </a:cubicBezTo>
                <a:cubicBezTo>
                  <a:pt x="707723" y="149235"/>
                  <a:pt x="716280" y="149860"/>
                  <a:pt x="723900" y="152400"/>
                </a:cubicBezTo>
                <a:cubicBezTo>
                  <a:pt x="731520" y="149860"/>
                  <a:pt x="741080" y="150460"/>
                  <a:pt x="746760" y="144780"/>
                </a:cubicBezTo>
                <a:cubicBezTo>
                  <a:pt x="773598" y="117942"/>
                  <a:pt x="719309" y="98050"/>
                  <a:pt x="784860" y="76200"/>
                </a:cubicBezTo>
                <a:lnTo>
                  <a:pt x="830580" y="60960"/>
                </a:lnTo>
                <a:cubicBezTo>
                  <a:pt x="838200" y="58420"/>
                  <a:pt x="845470" y="54336"/>
                  <a:pt x="853440" y="53340"/>
                </a:cubicBezTo>
                <a:lnTo>
                  <a:pt x="914400" y="45720"/>
                </a:lnTo>
                <a:cubicBezTo>
                  <a:pt x="929640" y="40640"/>
                  <a:pt x="945752" y="37664"/>
                  <a:pt x="960120" y="30480"/>
                </a:cubicBezTo>
                <a:cubicBezTo>
                  <a:pt x="970280" y="25400"/>
                  <a:pt x="979824" y="18832"/>
                  <a:pt x="990600" y="15240"/>
                </a:cubicBezTo>
                <a:cubicBezTo>
                  <a:pt x="1010471" y="8616"/>
                  <a:pt x="1051560" y="0"/>
                  <a:pt x="1051560" y="0"/>
                </a:cubicBezTo>
                <a:lnTo>
                  <a:pt x="1257300" y="7620"/>
                </a:lnTo>
                <a:cubicBezTo>
                  <a:pt x="1267610" y="9461"/>
                  <a:pt x="1259111" y="29386"/>
                  <a:pt x="1264920" y="38100"/>
                </a:cubicBezTo>
                <a:cubicBezTo>
                  <a:pt x="1274609" y="52633"/>
                  <a:pt x="1303922" y="58570"/>
                  <a:pt x="1318260" y="60960"/>
                </a:cubicBezTo>
                <a:cubicBezTo>
                  <a:pt x="1418379" y="77646"/>
                  <a:pt x="1539146" y="73426"/>
                  <a:pt x="1630680" y="76200"/>
                </a:cubicBezTo>
                <a:cubicBezTo>
                  <a:pt x="1638300" y="81280"/>
                  <a:pt x="1644965" y="88224"/>
                  <a:pt x="1653540" y="91440"/>
                </a:cubicBezTo>
                <a:cubicBezTo>
                  <a:pt x="1665667" y="95988"/>
                  <a:pt x="1680864" y="91876"/>
                  <a:pt x="1691640" y="99060"/>
                </a:cubicBezTo>
                <a:cubicBezTo>
                  <a:pt x="1698323" y="103515"/>
                  <a:pt x="1693580" y="116240"/>
                  <a:pt x="1699260" y="121920"/>
                </a:cubicBezTo>
                <a:cubicBezTo>
                  <a:pt x="1704940" y="127600"/>
                  <a:pt x="1714500" y="127000"/>
                  <a:pt x="1722120" y="129540"/>
                </a:cubicBezTo>
                <a:cubicBezTo>
                  <a:pt x="1793240" y="127000"/>
                  <a:pt x="1864445" y="126225"/>
                  <a:pt x="1935480" y="121920"/>
                </a:cubicBezTo>
                <a:cubicBezTo>
                  <a:pt x="1948408" y="121136"/>
                  <a:pt x="1960628" y="114300"/>
                  <a:pt x="1973580" y="114300"/>
                </a:cubicBezTo>
                <a:cubicBezTo>
                  <a:pt x="2014299" y="114300"/>
                  <a:pt x="2054860" y="119380"/>
                  <a:pt x="2095500" y="121920"/>
                </a:cubicBezTo>
                <a:cubicBezTo>
                  <a:pt x="2103120" y="127000"/>
                  <a:pt x="2109317" y="135713"/>
                  <a:pt x="2118360" y="137160"/>
                </a:cubicBezTo>
                <a:cubicBezTo>
                  <a:pt x="2173766" y="146025"/>
                  <a:pt x="2286000" y="152400"/>
                  <a:pt x="2286000" y="152400"/>
                </a:cubicBezTo>
                <a:cubicBezTo>
                  <a:pt x="2288540" y="160020"/>
                  <a:pt x="2287940" y="169580"/>
                  <a:pt x="2293620" y="175260"/>
                </a:cubicBezTo>
                <a:cubicBezTo>
                  <a:pt x="2299300" y="180940"/>
                  <a:pt x="2308577" y="181443"/>
                  <a:pt x="2316480" y="182880"/>
                </a:cubicBezTo>
                <a:cubicBezTo>
                  <a:pt x="2336628" y="186543"/>
                  <a:pt x="2356981" y="189610"/>
                  <a:pt x="2377440" y="190500"/>
                </a:cubicBezTo>
                <a:cubicBezTo>
                  <a:pt x="2473902" y="194694"/>
                  <a:pt x="2570480" y="195580"/>
                  <a:pt x="2667000" y="198120"/>
                </a:cubicBezTo>
                <a:cubicBezTo>
                  <a:pt x="2724459" y="217273"/>
                  <a:pt x="2653634" y="191437"/>
                  <a:pt x="2712720" y="220980"/>
                </a:cubicBezTo>
                <a:cubicBezTo>
                  <a:pt x="2719904" y="224572"/>
                  <a:pt x="2727960" y="226060"/>
                  <a:pt x="2735580" y="228600"/>
                </a:cubicBezTo>
                <a:cubicBezTo>
                  <a:pt x="2740660" y="236220"/>
                  <a:pt x="2744344" y="244984"/>
                  <a:pt x="2750820" y="251460"/>
                </a:cubicBezTo>
                <a:cubicBezTo>
                  <a:pt x="2768361" y="269001"/>
                  <a:pt x="2780842" y="268491"/>
                  <a:pt x="2804160" y="274320"/>
                </a:cubicBezTo>
                <a:cubicBezTo>
                  <a:pt x="2839720" y="327660"/>
                  <a:pt x="2819400" y="309880"/>
                  <a:pt x="2857500" y="335280"/>
                </a:cubicBezTo>
                <a:cubicBezTo>
                  <a:pt x="2862580" y="342900"/>
                  <a:pt x="2869132" y="349722"/>
                  <a:pt x="2872740" y="358140"/>
                </a:cubicBezTo>
                <a:cubicBezTo>
                  <a:pt x="2881038" y="377502"/>
                  <a:pt x="2885460" y="407640"/>
                  <a:pt x="2872740" y="426720"/>
                </a:cubicBezTo>
                <a:cubicBezTo>
                  <a:pt x="2868285" y="433403"/>
                  <a:pt x="2857500" y="431800"/>
                  <a:pt x="2849880" y="434340"/>
                </a:cubicBezTo>
                <a:cubicBezTo>
                  <a:pt x="2844800" y="441960"/>
                  <a:pt x="2843555" y="455102"/>
                  <a:pt x="2834640" y="457200"/>
                </a:cubicBezTo>
                <a:cubicBezTo>
                  <a:pt x="2662949" y="497598"/>
                  <a:pt x="2763684" y="435924"/>
                  <a:pt x="2697480" y="480060"/>
                </a:cubicBezTo>
                <a:cubicBezTo>
                  <a:pt x="2694940" y="487680"/>
                  <a:pt x="2689860" y="494888"/>
                  <a:pt x="2689860" y="502920"/>
                </a:cubicBezTo>
                <a:cubicBezTo>
                  <a:pt x="2689860" y="518370"/>
                  <a:pt x="2690570" y="534821"/>
                  <a:pt x="2697480" y="548640"/>
                </a:cubicBezTo>
                <a:cubicBezTo>
                  <a:pt x="2704759" y="563199"/>
                  <a:pt x="2731179" y="565489"/>
                  <a:pt x="2743200" y="571500"/>
                </a:cubicBezTo>
                <a:cubicBezTo>
                  <a:pt x="2751391" y="575596"/>
                  <a:pt x="2758440" y="581660"/>
                  <a:pt x="2766060" y="586740"/>
                </a:cubicBezTo>
                <a:cubicBezTo>
                  <a:pt x="2771140" y="601980"/>
                  <a:pt x="2778659" y="616614"/>
                  <a:pt x="2781300" y="632460"/>
                </a:cubicBezTo>
                <a:cubicBezTo>
                  <a:pt x="2790240" y="686103"/>
                  <a:pt x="2784034" y="663523"/>
                  <a:pt x="2796540" y="701040"/>
                </a:cubicBezTo>
                <a:cubicBezTo>
                  <a:pt x="2794000" y="711200"/>
                  <a:pt x="2798990" y="728643"/>
                  <a:pt x="2788920" y="731520"/>
                </a:cubicBezTo>
                <a:cubicBezTo>
                  <a:pt x="2773474" y="735933"/>
                  <a:pt x="2743200" y="716280"/>
                  <a:pt x="2743200" y="716280"/>
                </a:cubicBezTo>
                <a:cubicBezTo>
                  <a:pt x="2738120" y="708660"/>
                  <a:pt x="2734852" y="699451"/>
                  <a:pt x="2727960" y="693420"/>
                </a:cubicBezTo>
                <a:cubicBezTo>
                  <a:pt x="2687877" y="658347"/>
                  <a:pt x="2686600" y="675077"/>
                  <a:pt x="2659380" y="640080"/>
                </a:cubicBezTo>
                <a:cubicBezTo>
                  <a:pt x="2648135" y="625622"/>
                  <a:pt x="2634692" y="611736"/>
                  <a:pt x="2628900" y="594360"/>
                </a:cubicBezTo>
                <a:lnTo>
                  <a:pt x="2613660" y="548640"/>
                </a:lnTo>
                <a:cubicBezTo>
                  <a:pt x="2616200" y="510540"/>
                  <a:pt x="2617063" y="472291"/>
                  <a:pt x="2621280" y="434340"/>
                </a:cubicBezTo>
                <a:cubicBezTo>
                  <a:pt x="2622167" y="426357"/>
                  <a:pt x="2632492" y="418664"/>
                  <a:pt x="2628900" y="411480"/>
                </a:cubicBezTo>
                <a:cubicBezTo>
                  <a:pt x="2625308" y="404296"/>
                  <a:pt x="2613660" y="406400"/>
                  <a:pt x="2606040" y="403860"/>
                </a:cubicBezTo>
                <a:cubicBezTo>
                  <a:pt x="2598420" y="406400"/>
                  <a:pt x="2591056" y="409905"/>
                  <a:pt x="2583180" y="411480"/>
                </a:cubicBezTo>
                <a:cubicBezTo>
                  <a:pt x="2565568" y="415002"/>
                  <a:pt x="2546253" y="411806"/>
                  <a:pt x="2529840" y="419100"/>
                </a:cubicBezTo>
                <a:cubicBezTo>
                  <a:pt x="2518910" y="423958"/>
                  <a:pt x="2509808" y="454923"/>
                  <a:pt x="2506980" y="464820"/>
                </a:cubicBezTo>
                <a:cubicBezTo>
                  <a:pt x="2504103" y="474890"/>
                  <a:pt x="2509670" y="493459"/>
                  <a:pt x="2499360" y="495300"/>
                </a:cubicBezTo>
                <a:cubicBezTo>
                  <a:pt x="2431802" y="507364"/>
                  <a:pt x="2362200" y="500380"/>
                  <a:pt x="2293620" y="502920"/>
                </a:cubicBezTo>
                <a:cubicBezTo>
                  <a:pt x="2286000" y="505460"/>
                  <a:pt x="2277032" y="505522"/>
                  <a:pt x="2270760" y="510540"/>
                </a:cubicBezTo>
                <a:cubicBezTo>
                  <a:pt x="2257331" y="521283"/>
                  <a:pt x="2252920" y="541201"/>
                  <a:pt x="2247900" y="556260"/>
                </a:cubicBezTo>
                <a:cubicBezTo>
                  <a:pt x="2250440" y="574040"/>
                  <a:pt x="2247488" y="593536"/>
                  <a:pt x="2255520" y="609600"/>
                </a:cubicBezTo>
                <a:cubicBezTo>
                  <a:pt x="2259112" y="616784"/>
                  <a:pt x="2270418" y="616158"/>
                  <a:pt x="2278380" y="617220"/>
                </a:cubicBezTo>
                <a:cubicBezTo>
                  <a:pt x="2308697" y="621262"/>
                  <a:pt x="2339340" y="622300"/>
                  <a:pt x="2369820" y="624840"/>
                </a:cubicBezTo>
                <a:cubicBezTo>
                  <a:pt x="2387078" y="650727"/>
                  <a:pt x="2394255" y="657148"/>
                  <a:pt x="2400300" y="693420"/>
                </a:cubicBezTo>
                <a:cubicBezTo>
                  <a:pt x="2402840" y="708660"/>
                  <a:pt x="2401010" y="725321"/>
                  <a:pt x="2407920" y="739140"/>
                </a:cubicBezTo>
                <a:cubicBezTo>
                  <a:pt x="2412016" y="747331"/>
                  <a:pt x="2423160" y="749300"/>
                  <a:pt x="2430780" y="754380"/>
                </a:cubicBezTo>
                <a:cubicBezTo>
                  <a:pt x="2435860" y="762000"/>
                  <a:pt x="2442412" y="768822"/>
                  <a:pt x="2446020" y="777240"/>
                </a:cubicBezTo>
                <a:cubicBezTo>
                  <a:pt x="2450055" y="786656"/>
                  <a:pt x="2459904" y="839039"/>
                  <a:pt x="2461260" y="845820"/>
                </a:cubicBezTo>
                <a:cubicBezTo>
                  <a:pt x="2458720" y="894080"/>
                  <a:pt x="2465361" y="943716"/>
                  <a:pt x="2453640" y="990600"/>
                </a:cubicBezTo>
                <a:cubicBezTo>
                  <a:pt x="2451100" y="1000760"/>
                  <a:pt x="2432253" y="993024"/>
                  <a:pt x="2423160" y="998220"/>
                </a:cubicBezTo>
                <a:cubicBezTo>
                  <a:pt x="2413804" y="1003567"/>
                  <a:pt x="2407920" y="1013460"/>
                  <a:pt x="2400300" y="1021080"/>
                </a:cubicBezTo>
                <a:cubicBezTo>
                  <a:pt x="2397760" y="1028700"/>
                  <a:pt x="2396581" y="1036919"/>
                  <a:pt x="2392680" y="1043940"/>
                </a:cubicBezTo>
                <a:cubicBezTo>
                  <a:pt x="2383785" y="1059951"/>
                  <a:pt x="2362200" y="1089660"/>
                  <a:pt x="2362200" y="1089660"/>
                </a:cubicBezTo>
                <a:cubicBezTo>
                  <a:pt x="2366009" y="1112513"/>
                  <a:pt x="2371643" y="1160974"/>
                  <a:pt x="2385060" y="1181100"/>
                </a:cubicBezTo>
                <a:cubicBezTo>
                  <a:pt x="2390140" y="1188720"/>
                  <a:pt x="2393824" y="1197484"/>
                  <a:pt x="2400300" y="1203960"/>
                </a:cubicBezTo>
                <a:cubicBezTo>
                  <a:pt x="2406776" y="1210436"/>
                  <a:pt x="2415540" y="1214120"/>
                  <a:pt x="2423160" y="1219200"/>
                </a:cubicBezTo>
                <a:cubicBezTo>
                  <a:pt x="2420620" y="1229360"/>
                  <a:pt x="2421349" y="1240966"/>
                  <a:pt x="2415540" y="1249680"/>
                </a:cubicBezTo>
                <a:cubicBezTo>
                  <a:pt x="2407099" y="1262341"/>
                  <a:pt x="2382860" y="1268193"/>
                  <a:pt x="2369820" y="1272540"/>
                </a:cubicBezTo>
                <a:cubicBezTo>
                  <a:pt x="2364740" y="1262380"/>
                  <a:pt x="2361182" y="1251303"/>
                  <a:pt x="2354580" y="1242060"/>
                </a:cubicBezTo>
                <a:cubicBezTo>
                  <a:pt x="2333469" y="1212504"/>
                  <a:pt x="2330708" y="1228354"/>
                  <a:pt x="2316480" y="1196340"/>
                </a:cubicBezTo>
                <a:cubicBezTo>
                  <a:pt x="2309956" y="1181660"/>
                  <a:pt x="2310151" y="1163986"/>
                  <a:pt x="2301240" y="1150620"/>
                </a:cubicBezTo>
                <a:lnTo>
                  <a:pt x="2270760" y="1104900"/>
                </a:lnTo>
                <a:cubicBezTo>
                  <a:pt x="2260600" y="1107440"/>
                  <a:pt x="2248994" y="1106711"/>
                  <a:pt x="2240280" y="1112520"/>
                </a:cubicBezTo>
                <a:cubicBezTo>
                  <a:pt x="2204172" y="1136592"/>
                  <a:pt x="2248123" y="1143074"/>
                  <a:pt x="2202180" y="1127760"/>
                </a:cubicBezTo>
                <a:cubicBezTo>
                  <a:pt x="2200126" y="1119546"/>
                  <a:pt x="2196464" y="1075849"/>
                  <a:pt x="2171700" y="1082040"/>
                </a:cubicBezTo>
                <a:cubicBezTo>
                  <a:pt x="2163908" y="1083988"/>
                  <a:pt x="2169760" y="1099220"/>
                  <a:pt x="2164080" y="1104900"/>
                </a:cubicBezTo>
                <a:cubicBezTo>
                  <a:pt x="2158400" y="1110580"/>
                  <a:pt x="2148840" y="1109980"/>
                  <a:pt x="2141220" y="1112520"/>
                </a:cubicBezTo>
                <a:cubicBezTo>
                  <a:pt x="2138680" y="1120140"/>
                  <a:pt x="2133600" y="1127348"/>
                  <a:pt x="2133600" y="1135380"/>
                </a:cubicBezTo>
                <a:cubicBezTo>
                  <a:pt x="2133600" y="1160216"/>
                  <a:pt x="2143760" y="1161344"/>
                  <a:pt x="2164080" y="1165860"/>
                </a:cubicBezTo>
                <a:cubicBezTo>
                  <a:pt x="2179162" y="1169212"/>
                  <a:pt x="2194599" y="1170716"/>
                  <a:pt x="2209800" y="1173480"/>
                </a:cubicBezTo>
                <a:cubicBezTo>
                  <a:pt x="2222543" y="1175797"/>
                  <a:pt x="2235200" y="1178560"/>
                  <a:pt x="2247900" y="1181100"/>
                </a:cubicBezTo>
                <a:cubicBezTo>
                  <a:pt x="2245360" y="1188720"/>
                  <a:pt x="2245960" y="1198280"/>
                  <a:pt x="2240280" y="1203960"/>
                </a:cubicBezTo>
                <a:cubicBezTo>
                  <a:pt x="2234600" y="1209640"/>
                  <a:pt x="2219162" y="1203739"/>
                  <a:pt x="2217420" y="1211580"/>
                </a:cubicBezTo>
                <a:cubicBezTo>
                  <a:pt x="2212978" y="1231570"/>
                  <a:pt x="2213297" y="1255764"/>
                  <a:pt x="2225040" y="1272540"/>
                </a:cubicBezTo>
                <a:cubicBezTo>
                  <a:pt x="2234252" y="1285700"/>
                  <a:pt x="2270760" y="1287780"/>
                  <a:pt x="2270760" y="1287780"/>
                </a:cubicBezTo>
                <a:cubicBezTo>
                  <a:pt x="2263140" y="1290320"/>
                  <a:pt x="2247900" y="1287368"/>
                  <a:pt x="2247900" y="1295400"/>
                </a:cubicBezTo>
                <a:cubicBezTo>
                  <a:pt x="2247900" y="1303432"/>
                  <a:pt x="2265080" y="1297340"/>
                  <a:pt x="2270760" y="1303020"/>
                </a:cubicBezTo>
                <a:cubicBezTo>
                  <a:pt x="2274467" y="1306727"/>
                  <a:pt x="2285852" y="1356014"/>
                  <a:pt x="2286000" y="1356360"/>
                </a:cubicBezTo>
                <a:cubicBezTo>
                  <a:pt x="2289608" y="1364778"/>
                  <a:pt x="2297144" y="1371029"/>
                  <a:pt x="2301240" y="1379220"/>
                </a:cubicBezTo>
                <a:cubicBezTo>
                  <a:pt x="2304832" y="1386404"/>
                  <a:pt x="2306320" y="1394460"/>
                  <a:pt x="2308860" y="1402080"/>
                </a:cubicBezTo>
                <a:cubicBezTo>
                  <a:pt x="2317446" y="1462180"/>
                  <a:pt x="2325850" y="1494139"/>
                  <a:pt x="2308860" y="1562100"/>
                </a:cubicBezTo>
                <a:cubicBezTo>
                  <a:pt x="2306639" y="1570985"/>
                  <a:pt x="2293620" y="1572260"/>
                  <a:pt x="2286000" y="1577340"/>
                </a:cubicBezTo>
                <a:cubicBezTo>
                  <a:pt x="2283460" y="1584960"/>
                  <a:pt x="2282835" y="1593517"/>
                  <a:pt x="2278380" y="1600200"/>
                </a:cubicBezTo>
                <a:cubicBezTo>
                  <a:pt x="2261684" y="1625245"/>
                  <a:pt x="2253745" y="1620729"/>
                  <a:pt x="2232660" y="1638300"/>
                </a:cubicBezTo>
                <a:cubicBezTo>
                  <a:pt x="2224381" y="1645199"/>
                  <a:pt x="2219220" y="1655927"/>
                  <a:pt x="2209800" y="1661160"/>
                </a:cubicBezTo>
                <a:cubicBezTo>
                  <a:pt x="2195757" y="1668962"/>
                  <a:pt x="2164080" y="1676400"/>
                  <a:pt x="2164080" y="1676400"/>
                </a:cubicBezTo>
                <a:cubicBezTo>
                  <a:pt x="2159000" y="1684020"/>
                  <a:pt x="2152448" y="1690842"/>
                  <a:pt x="2148840" y="1699260"/>
                </a:cubicBezTo>
                <a:cubicBezTo>
                  <a:pt x="2144715" y="1708886"/>
                  <a:pt x="2147762" y="1721562"/>
                  <a:pt x="2141220" y="1729740"/>
                </a:cubicBezTo>
                <a:cubicBezTo>
                  <a:pt x="2136202" y="1736012"/>
                  <a:pt x="2125980" y="1734820"/>
                  <a:pt x="2118360" y="1737360"/>
                </a:cubicBezTo>
                <a:cubicBezTo>
                  <a:pt x="2115820" y="1744980"/>
                  <a:pt x="2118532" y="1758272"/>
                  <a:pt x="2110740" y="1760220"/>
                </a:cubicBezTo>
                <a:cubicBezTo>
                  <a:pt x="2083678" y="1766986"/>
                  <a:pt x="2088600" y="1730460"/>
                  <a:pt x="2080260" y="1722120"/>
                </a:cubicBezTo>
                <a:cubicBezTo>
                  <a:pt x="2074580" y="1716440"/>
                  <a:pt x="2057400" y="1714500"/>
                  <a:pt x="2057400" y="1714500"/>
                </a:cubicBezTo>
                <a:cubicBezTo>
                  <a:pt x="2041116" y="1709072"/>
                  <a:pt x="2020804" y="1697756"/>
                  <a:pt x="2004060" y="1714500"/>
                </a:cubicBezTo>
                <a:cubicBezTo>
                  <a:pt x="1996655" y="1721905"/>
                  <a:pt x="1998980" y="1734820"/>
                  <a:pt x="1996440" y="1744980"/>
                </a:cubicBezTo>
                <a:cubicBezTo>
                  <a:pt x="1998980" y="1762760"/>
                  <a:pt x="1997390" y="1781644"/>
                  <a:pt x="2004060" y="1798320"/>
                </a:cubicBezTo>
                <a:cubicBezTo>
                  <a:pt x="2008062" y="1808326"/>
                  <a:pt x="2020021" y="1812901"/>
                  <a:pt x="2026920" y="1821180"/>
                </a:cubicBezTo>
                <a:cubicBezTo>
                  <a:pt x="2058670" y="1859280"/>
                  <a:pt x="2023110" y="1831340"/>
                  <a:pt x="2065020" y="1859280"/>
                </a:cubicBezTo>
                <a:cubicBezTo>
                  <a:pt x="2067560" y="1866900"/>
                  <a:pt x="2067622" y="1875868"/>
                  <a:pt x="2072640" y="1882140"/>
                </a:cubicBezTo>
                <a:cubicBezTo>
                  <a:pt x="2078361" y="1889291"/>
                  <a:pt x="2092420" y="1888755"/>
                  <a:pt x="2095500" y="1897380"/>
                </a:cubicBezTo>
                <a:cubicBezTo>
                  <a:pt x="2105893" y="1926480"/>
                  <a:pt x="2110740" y="1988820"/>
                  <a:pt x="2110740" y="1988820"/>
                </a:cubicBezTo>
                <a:cubicBezTo>
                  <a:pt x="2108200" y="2019300"/>
                  <a:pt x="2111523" y="2050851"/>
                  <a:pt x="2103120" y="2080260"/>
                </a:cubicBezTo>
                <a:cubicBezTo>
                  <a:pt x="2100604" y="2089066"/>
                  <a:pt x="2088629" y="2091781"/>
                  <a:pt x="2080260" y="2095500"/>
                </a:cubicBezTo>
                <a:cubicBezTo>
                  <a:pt x="2065580" y="2102024"/>
                  <a:pt x="2049780" y="2105660"/>
                  <a:pt x="2034540" y="2110740"/>
                </a:cubicBezTo>
                <a:lnTo>
                  <a:pt x="2011680" y="2118360"/>
                </a:lnTo>
                <a:cubicBezTo>
                  <a:pt x="2009140" y="2103120"/>
                  <a:pt x="2010970" y="2086459"/>
                  <a:pt x="2004060" y="2072640"/>
                </a:cubicBezTo>
                <a:cubicBezTo>
                  <a:pt x="1999964" y="2064449"/>
                  <a:pt x="1987676" y="2063876"/>
                  <a:pt x="1981200" y="2057400"/>
                </a:cubicBezTo>
                <a:cubicBezTo>
                  <a:pt x="1946733" y="2022933"/>
                  <a:pt x="1987604" y="2041755"/>
                  <a:pt x="1943100" y="2026920"/>
                </a:cubicBezTo>
                <a:cubicBezTo>
                  <a:pt x="1938969" y="2006267"/>
                  <a:pt x="1938927" y="1980909"/>
                  <a:pt x="1920240" y="1965960"/>
                </a:cubicBezTo>
                <a:cubicBezTo>
                  <a:pt x="1913968" y="1960942"/>
                  <a:pt x="1905000" y="1960880"/>
                  <a:pt x="1897380" y="1958340"/>
                </a:cubicBezTo>
                <a:cubicBezTo>
                  <a:pt x="1894840" y="1965960"/>
                  <a:pt x="1894778" y="1974928"/>
                  <a:pt x="1889760" y="1981200"/>
                </a:cubicBezTo>
                <a:cubicBezTo>
                  <a:pt x="1850369" y="2030439"/>
                  <a:pt x="1878433" y="1961841"/>
                  <a:pt x="1859280" y="2019300"/>
                </a:cubicBezTo>
                <a:cubicBezTo>
                  <a:pt x="1861820" y="2032000"/>
                  <a:pt x="1863759" y="2044835"/>
                  <a:pt x="1866900" y="2057400"/>
                </a:cubicBezTo>
                <a:cubicBezTo>
                  <a:pt x="1868848" y="2065192"/>
                  <a:pt x="1872778" y="2072419"/>
                  <a:pt x="1874520" y="2080260"/>
                </a:cubicBezTo>
                <a:cubicBezTo>
                  <a:pt x="1877872" y="2095342"/>
                  <a:pt x="1875230" y="2112161"/>
                  <a:pt x="1882140" y="2125980"/>
                </a:cubicBezTo>
                <a:cubicBezTo>
                  <a:pt x="1886236" y="2134171"/>
                  <a:pt x="1897380" y="2136140"/>
                  <a:pt x="1905000" y="2141220"/>
                </a:cubicBezTo>
                <a:cubicBezTo>
                  <a:pt x="1907540" y="2148840"/>
                  <a:pt x="1907602" y="2157808"/>
                  <a:pt x="1912620" y="2164080"/>
                </a:cubicBezTo>
                <a:cubicBezTo>
                  <a:pt x="1925776" y="2180525"/>
                  <a:pt x="1947657" y="2182364"/>
                  <a:pt x="1965960" y="2186940"/>
                </a:cubicBezTo>
                <a:cubicBezTo>
                  <a:pt x="1968500" y="2209800"/>
                  <a:pt x="1968002" y="2233206"/>
                  <a:pt x="1973580" y="2255520"/>
                </a:cubicBezTo>
                <a:cubicBezTo>
                  <a:pt x="1975801" y="2264405"/>
                  <a:pt x="1984724" y="2270189"/>
                  <a:pt x="1988820" y="2278380"/>
                </a:cubicBezTo>
                <a:cubicBezTo>
                  <a:pt x="2020368" y="2341476"/>
                  <a:pt x="1968004" y="2258586"/>
                  <a:pt x="2011680" y="2324100"/>
                </a:cubicBezTo>
                <a:cubicBezTo>
                  <a:pt x="2009140" y="2331720"/>
                  <a:pt x="2011518" y="2343977"/>
                  <a:pt x="2004060" y="2346960"/>
                </a:cubicBezTo>
                <a:cubicBezTo>
                  <a:pt x="1988683" y="2353111"/>
                  <a:pt x="1961317" y="2331165"/>
                  <a:pt x="1950720" y="2324100"/>
                </a:cubicBezTo>
                <a:cubicBezTo>
                  <a:pt x="1932477" y="2296736"/>
                  <a:pt x="1928013" y="2294383"/>
                  <a:pt x="1920240" y="2255520"/>
                </a:cubicBezTo>
                <a:cubicBezTo>
                  <a:pt x="1917700" y="2242820"/>
                  <a:pt x="1917979" y="2229211"/>
                  <a:pt x="1912620" y="2217420"/>
                </a:cubicBezTo>
                <a:cubicBezTo>
                  <a:pt x="1905041" y="2200746"/>
                  <a:pt x="1887932" y="2189076"/>
                  <a:pt x="1882140" y="2171700"/>
                </a:cubicBezTo>
                <a:cubicBezTo>
                  <a:pt x="1877060" y="2156460"/>
                  <a:pt x="1875811" y="2139346"/>
                  <a:pt x="1866900" y="2125980"/>
                </a:cubicBezTo>
                <a:cubicBezTo>
                  <a:pt x="1847205" y="2096437"/>
                  <a:pt x="1854556" y="2111808"/>
                  <a:pt x="1844040" y="2080260"/>
                </a:cubicBezTo>
                <a:cubicBezTo>
                  <a:pt x="1841500" y="2021840"/>
                  <a:pt x="1843123" y="1963090"/>
                  <a:pt x="1836420" y="1905000"/>
                </a:cubicBezTo>
                <a:cubicBezTo>
                  <a:pt x="1835370" y="1895902"/>
                  <a:pt x="1824788" y="1890558"/>
                  <a:pt x="1821180" y="1882140"/>
                </a:cubicBezTo>
                <a:cubicBezTo>
                  <a:pt x="1817055" y="1872514"/>
                  <a:pt x="1816437" y="1861730"/>
                  <a:pt x="1813560" y="1851660"/>
                </a:cubicBezTo>
                <a:cubicBezTo>
                  <a:pt x="1811353" y="1843937"/>
                  <a:pt x="1808480" y="1836420"/>
                  <a:pt x="1805940" y="1828800"/>
                </a:cubicBezTo>
                <a:cubicBezTo>
                  <a:pt x="1790700" y="1831340"/>
                  <a:pt x="1774877" y="1831534"/>
                  <a:pt x="1760220" y="1836420"/>
                </a:cubicBezTo>
                <a:cubicBezTo>
                  <a:pt x="1751532" y="1839316"/>
                  <a:pt x="1746340" y="1853456"/>
                  <a:pt x="1737360" y="1851660"/>
                </a:cubicBezTo>
                <a:cubicBezTo>
                  <a:pt x="1728380" y="1849864"/>
                  <a:pt x="1727200" y="1836420"/>
                  <a:pt x="1722120" y="1828800"/>
                </a:cubicBezTo>
                <a:cubicBezTo>
                  <a:pt x="1713796" y="1787178"/>
                  <a:pt x="1723658" y="1799858"/>
                  <a:pt x="1706880" y="1783080"/>
                </a:cubicBezTo>
                <a:cubicBezTo>
                  <a:pt x="1696720" y="1767840"/>
                  <a:pt x="1689352" y="1750312"/>
                  <a:pt x="1676400" y="1737360"/>
                </a:cubicBezTo>
                <a:cubicBezTo>
                  <a:pt x="1670720" y="1731680"/>
                  <a:pt x="1657995" y="1736423"/>
                  <a:pt x="1653540" y="1729740"/>
                </a:cubicBezTo>
                <a:cubicBezTo>
                  <a:pt x="1646356" y="1718964"/>
                  <a:pt x="1652346" y="1702885"/>
                  <a:pt x="1645920" y="1691640"/>
                </a:cubicBezTo>
                <a:cubicBezTo>
                  <a:pt x="1638969" y="1679475"/>
                  <a:pt x="1611934" y="1672691"/>
                  <a:pt x="1600200" y="1668780"/>
                </a:cubicBezTo>
                <a:cubicBezTo>
                  <a:pt x="1572885" y="1750725"/>
                  <a:pt x="1600989" y="1713431"/>
                  <a:pt x="1470660" y="1722120"/>
                </a:cubicBezTo>
                <a:cubicBezTo>
                  <a:pt x="1468120" y="1729740"/>
                  <a:pt x="1458221" y="1738554"/>
                  <a:pt x="1463040" y="1744980"/>
                </a:cubicBezTo>
                <a:cubicBezTo>
                  <a:pt x="1486082" y="1775703"/>
                  <a:pt x="1548209" y="1706744"/>
                  <a:pt x="1485900" y="1813560"/>
                </a:cubicBezTo>
                <a:cubicBezTo>
                  <a:pt x="1476671" y="1829381"/>
                  <a:pt x="1455420" y="1833880"/>
                  <a:pt x="1440180" y="1844040"/>
                </a:cubicBezTo>
                <a:cubicBezTo>
                  <a:pt x="1408354" y="1865258"/>
                  <a:pt x="1423796" y="1852804"/>
                  <a:pt x="1394460" y="1882140"/>
                </a:cubicBezTo>
                <a:cubicBezTo>
                  <a:pt x="1391920" y="1889760"/>
                  <a:pt x="1387536" y="1896998"/>
                  <a:pt x="1386840" y="1905000"/>
                </a:cubicBezTo>
                <a:cubicBezTo>
                  <a:pt x="1382434" y="1955672"/>
                  <a:pt x="1387935" y="2007289"/>
                  <a:pt x="1379220" y="2057400"/>
                </a:cubicBezTo>
                <a:cubicBezTo>
                  <a:pt x="1377374" y="2068017"/>
                  <a:pt x="1362976" y="2071754"/>
                  <a:pt x="1356360" y="2080260"/>
                </a:cubicBezTo>
                <a:cubicBezTo>
                  <a:pt x="1345115" y="2094718"/>
                  <a:pt x="1325880" y="2125980"/>
                  <a:pt x="1325880" y="2125980"/>
                </a:cubicBezTo>
                <a:cubicBezTo>
                  <a:pt x="1315720" y="2123440"/>
                  <a:pt x="1304114" y="2124169"/>
                  <a:pt x="1295400" y="2118360"/>
                </a:cubicBezTo>
                <a:cubicBezTo>
                  <a:pt x="1272946" y="2103391"/>
                  <a:pt x="1276065" y="2059784"/>
                  <a:pt x="1272540" y="2042160"/>
                </a:cubicBezTo>
                <a:cubicBezTo>
                  <a:pt x="1268033" y="2019626"/>
                  <a:pt x="1262524" y="2015706"/>
                  <a:pt x="1249680" y="1996440"/>
                </a:cubicBezTo>
                <a:cubicBezTo>
                  <a:pt x="1247140" y="1983740"/>
                  <a:pt x="1245468" y="1970835"/>
                  <a:pt x="1242060" y="1958340"/>
                </a:cubicBezTo>
                <a:cubicBezTo>
                  <a:pt x="1237833" y="1942842"/>
                  <a:pt x="1229970" y="1928372"/>
                  <a:pt x="1226820" y="1912620"/>
                </a:cubicBezTo>
                <a:cubicBezTo>
                  <a:pt x="1216050" y="1858768"/>
                  <a:pt x="1223296" y="1886807"/>
                  <a:pt x="1203960" y="1828800"/>
                </a:cubicBezTo>
                <a:lnTo>
                  <a:pt x="1188720" y="1783080"/>
                </a:lnTo>
                <a:lnTo>
                  <a:pt x="1181100" y="1760220"/>
                </a:lnTo>
                <a:cubicBezTo>
                  <a:pt x="1178560" y="1742440"/>
                  <a:pt x="1177002" y="1724492"/>
                  <a:pt x="1173480" y="1706880"/>
                </a:cubicBezTo>
                <a:cubicBezTo>
                  <a:pt x="1171905" y="1699004"/>
                  <a:pt x="1173892" y="1684020"/>
                  <a:pt x="1165860" y="1684020"/>
                </a:cubicBezTo>
                <a:cubicBezTo>
                  <a:pt x="1156702" y="1684020"/>
                  <a:pt x="1157096" y="1700404"/>
                  <a:pt x="1150620" y="1706880"/>
                </a:cubicBezTo>
                <a:cubicBezTo>
                  <a:pt x="1144144" y="1713356"/>
                  <a:pt x="1135380" y="1717040"/>
                  <a:pt x="1127760" y="1722120"/>
                </a:cubicBezTo>
                <a:cubicBezTo>
                  <a:pt x="1118137" y="1718912"/>
                  <a:pt x="1086585" y="1710623"/>
                  <a:pt x="1082040" y="1699260"/>
                </a:cubicBezTo>
                <a:cubicBezTo>
                  <a:pt x="1051552" y="1623039"/>
                  <a:pt x="1102426" y="1647635"/>
                  <a:pt x="1051560" y="1630680"/>
                </a:cubicBezTo>
                <a:cubicBezTo>
                  <a:pt x="1041400" y="1615440"/>
                  <a:pt x="1038456" y="1590752"/>
                  <a:pt x="1021080" y="1584960"/>
                </a:cubicBezTo>
                <a:cubicBezTo>
                  <a:pt x="917478" y="1550426"/>
                  <a:pt x="991410" y="1570389"/>
                  <a:pt x="792480" y="1562100"/>
                </a:cubicBezTo>
                <a:cubicBezTo>
                  <a:pt x="784860" y="1557020"/>
                  <a:pt x="776096" y="1553336"/>
                  <a:pt x="769620" y="1546860"/>
                </a:cubicBezTo>
                <a:cubicBezTo>
                  <a:pt x="763144" y="1540384"/>
                  <a:pt x="761531" y="1529721"/>
                  <a:pt x="754380" y="1524000"/>
                </a:cubicBezTo>
                <a:cubicBezTo>
                  <a:pt x="748108" y="1518982"/>
                  <a:pt x="739140" y="1518920"/>
                  <a:pt x="731520" y="1516380"/>
                </a:cubicBezTo>
                <a:cubicBezTo>
                  <a:pt x="725957" y="1520089"/>
                  <a:pt x="696316" y="1542745"/>
                  <a:pt x="685800" y="1539240"/>
                </a:cubicBezTo>
                <a:cubicBezTo>
                  <a:pt x="670452" y="1534124"/>
                  <a:pt x="634136" y="1473174"/>
                  <a:pt x="632460" y="1470660"/>
                </a:cubicBezTo>
                <a:cubicBezTo>
                  <a:pt x="627380" y="1463040"/>
                  <a:pt x="625908" y="1450696"/>
                  <a:pt x="617220" y="1447800"/>
                </a:cubicBezTo>
                <a:lnTo>
                  <a:pt x="571500" y="1432560"/>
                </a:lnTo>
                <a:cubicBezTo>
                  <a:pt x="543727" y="1460333"/>
                  <a:pt x="523222" y="1468937"/>
                  <a:pt x="556260" y="1524000"/>
                </a:cubicBezTo>
                <a:cubicBezTo>
                  <a:pt x="562923" y="1535106"/>
                  <a:pt x="581660" y="1529080"/>
                  <a:pt x="594360" y="1531620"/>
                </a:cubicBezTo>
                <a:cubicBezTo>
                  <a:pt x="601980" y="1536700"/>
                  <a:pt x="609029" y="1542764"/>
                  <a:pt x="617220" y="1546860"/>
                </a:cubicBezTo>
                <a:cubicBezTo>
                  <a:pt x="624404" y="1550452"/>
                  <a:pt x="634400" y="1548800"/>
                  <a:pt x="640080" y="1554480"/>
                </a:cubicBezTo>
                <a:cubicBezTo>
                  <a:pt x="645760" y="1560160"/>
                  <a:pt x="642682" y="1571068"/>
                  <a:pt x="647700" y="1577340"/>
                </a:cubicBezTo>
                <a:cubicBezTo>
                  <a:pt x="662259" y="1595538"/>
                  <a:pt x="675014" y="1590997"/>
                  <a:pt x="693420" y="1600200"/>
                </a:cubicBezTo>
                <a:cubicBezTo>
                  <a:pt x="701611" y="1604296"/>
                  <a:pt x="708660" y="1610360"/>
                  <a:pt x="716280" y="1615440"/>
                </a:cubicBezTo>
                <a:cubicBezTo>
                  <a:pt x="726440" y="1612900"/>
                  <a:pt x="738582" y="1614362"/>
                  <a:pt x="746760" y="1607820"/>
                </a:cubicBezTo>
                <a:cubicBezTo>
                  <a:pt x="753032" y="1602802"/>
                  <a:pt x="746657" y="1587167"/>
                  <a:pt x="754380" y="1584960"/>
                </a:cubicBezTo>
                <a:cubicBezTo>
                  <a:pt x="769236" y="1580715"/>
                  <a:pt x="784860" y="1590040"/>
                  <a:pt x="800100" y="1592580"/>
                </a:cubicBezTo>
                <a:cubicBezTo>
                  <a:pt x="802640" y="1600200"/>
                  <a:pt x="802040" y="1609760"/>
                  <a:pt x="807720" y="1615440"/>
                </a:cubicBezTo>
                <a:cubicBezTo>
                  <a:pt x="813400" y="1621120"/>
                  <a:pt x="826988" y="1615876"/>
                  <a:pt x="830580" y="1623060"/>
                </a:cubicBezTo>
                <a:cubicBezTo>
                  <a:pt x="838612" y="1639124"/>
                  <a:pt x="834678" y="1658788"/>
                  <a:pt x="838200" y="1676400"/>
                </a:cubicBezTo>
                <a:cubicBezTo>
                  <a:pt x="839775" y="1684276"/>
                  <a:pt x="843280" y="1691640"/>
                  <a:pt x="845820" y="1699260"/>
                </a:cubicBezTo>
                <a:cubicBezTo>
                  <a:pt x="843280" y="1722120"/>
                  <a:pt x="846742" y="1746484"/>
                  <a:pt x="838200" y="1767840"/>
                </a:cubicBezTo>
                <a:cubicBezTo>
                  <a:pt x="835217" y="1775298"/>
                  <a:pt x="821612" y="1770442"/>
                  <a:pt x="815340" y="1775460"/>
                </a:cubicBezTo>
                <a:cubicBezTo>
                  <a:pt x="779654" y="1804009"/>
                  <a:pt x="817021" y="1790504"/>
                  <a:pt x="792480" y="1821180"/>
                </a:cubicBezTo>
                <a:cubicBezTo>
                  <a:pt x="786759" y="1828331"/>
                  <a:pt x="777240" y="1831340"/>
                  <a:pt x="769620" y="1836420"/>
                </a:cubicBezTo>
                <a:cubicBezTo>
                  <a:pt x="751840" y="1863090"/>
                  <a:pt x="746760" y="1877060"/>
                  <a:pt x="708660" y="1889760"/>
                </a:cubicBezTo>
                <a:cubicBezTo>
                  <a:pt x="701040" y="1892300"/>
                  <a:pt x="692821" y="1893479"/>
                  <a:pt x="685800" y="1897380"/>
                </a:cubicBezTo>
                <a:cubicBezTo>
                  <a:pt x="669789" y="1906275"/>
                  <a:pt x="655320" y="1917700"/>
                  <a:pt x="640080" y="1927860"/>
                </a:cubicBezTo>
                <a:cubicBezTo>
                  <a:pt x="591771" y="1960066"/>
                  <a:pt x="626346" y="1942339"/>
                  <a:pt x="525780" y="1950720"/>
                </a:cubicBezTo>
                <a:cubicBezTo>
                  <a:pt x="468321" y="1969873"/>
                  <a:pt x="539146" y="1944037"/>
                  <a:pt x="480060" y="1973580"/>
                </a:cubicBezTo>
                <a:cubicBezTo>
                  <a:pt x="472876" y="1977172"/>
                  <a:pt x="464820" y="1978660"/>
                  <a:pt x="457200" y="1981200"/>
                </a:cubicBezTo>
                <a:cubicBezTo>
                  <a:pt x="449580" y="1978660"/>
                  <a:pt x="440020" y="1979260"/>
                  <a:pt x="434340" y="1973580"/>
                </a:cubicBezTo>
                <a:cubicBezTo>
                  <a:pt x="421013" y="1960253"/>
                  <a:pt x="427895" y="1933129"/>
                  <a:pt x="434340" y="1920240"/>
                </a:cubicBezTo>
                <a:cubicBezTo>
                  <a:pt x="437553" y="1913814"/>
                  <a:pt x="443230" y="1916430"/>
                  <a:pt x="449580" y="1912620"/>
                </a:cubicBezTo>
                <a:close/>
              </a:path>
            </a:pathLst>
          </a:custGeom>
          <a:solidFill>
            <a:schemeClr val="accent1">
              <a:alpha val="0"/>
            </a:schemeClr>
          </a:solidFill>
          <a:ln w="22225" algn="ctr">
            <a:solidFill>
              <a:srgbClr val="FF0000"/>
            </a:solidFill>
            <a:round/>
            <a:headEnd/>
            <a:tailEnd/>
          </a:ln>
        </p:spPr>
        <p:txBody>
          <a:bodyPr/>
          <a:lstStyle/>
          <a:p>
            <a:endParaRPr lang="en-US"/>
          </a:p>
        </p:txBody>
      </p:sp>
      <p:sp>
        <p:nvSpPr>
          <p:cNvPr id="23" name="Freeform 22">
            <a:extLst>
              <a:ext uri="{FF2B5EF4-FFF2-40B4-BE49-F238E27FC236}">
                <a16:creationId xmlns:a16="http://schemas.microsoft.com/office/drawing/2014/main" id="{798D8A9E-EAFB-463A-87CE-24378B9AFDAF}"/>
              </a:ext>
            </a:extLst>
          </p:cNvPr>
          <p:cNvSpPr>
            <a:spLocks noChangeArrowheads="1"/>
          </p:cNvSpPr>
          <p:nvPr/>
        </p:nvSpPr>
        <p:spPr bwMode="auto">
          <a:xfrm>
            <a:off x="8842375" y="3762375"/>
            <a:ext cx="103188" cy="123825"/>
          </a:xfrm>
          <a:custGeom>
            <a:avLst/>
            <a:gdLst>
              <a:gd name="T0" fmla="*/ 43877 w 104509"/>
              <a:gd name="T1" fmla="*/ 84469 h 122529"/>
              <a:gd name="T2" fmla="*/ 23332 w 104509"/>
              <a:gd name="T3" fmla="*/ 0 h 122529"/>
              <a:gd name="T4" fmla="*/ 7920 w 104509"/>
              <a:gd name="T5" fmla="*/ 21119 h 122529"/>
              <a:gd name="T6" fmla="*/ 13056 w 104509"/>
              <a:gd name="T7" fmla="*/ 147818 h 122529"/>
              <a:gd name="T8" fmla="*/ 54151 w 104509"/>
              <a:gd name="T9" fmla="*/ 137264 h 122529"/>
              <a:gd name="T10" fmla="*/ 43877 w 104509"/>
              <a:gd name="T11" fmla="*/ 84469 h 122529"/>
              <a:gd name="T12" fmla="*/ 0 60000 65536"/>
              <a:gd name="T13" fmla="*/ 0 60000 65536"/>
              <a:gd name="T14" fmla="*/ 0 60000 65536"/>
              <a:gd name="T15" fmla="*/ 0 60000 65536"/>
              <a:gd name="T16" fmla="*/ 0 60000 65536"/>
              <a:gd name="T17" fmla="*/ 0 60000 65536"/>
              <a:gd name="T18" fmla="*/ 0 w 104509"/>
              <a:gd name="T19" fmla="*/ 0 h 122529"/>
              <a:gd name="T20" fmla="*/ 104509 w 104509"/>
              <a:gd name="T21" fmla="*/ 122529 h 122529"/>
            </a:gdLst>
            <a:ahLst/>
            <a:cxnLst>
              <a:cxn ang="T12">
                <a:pos x="T0" y="T1"/>
              </a:cxn>
              <a:cxn ang="T13">
                <a:pos x="T2" y="T3"/>
              </a:cxn>
              <a:cxn ang="T14">
                <a:pos x="T4" y="T5"/>
              </a:cxn>
              <a:cxn ang="T15">
                <a:pos x="T6" y="T7"/>
              </a:cxn>
              <a:cxn ang="T16">
                <a:pos x="T8" y="T9"/>
              </a:cxn>
              <a:cxn ang="T17">
                <a:pos x="T10" y="T11"/>
              </a:cxn>
            </a:cxnLst>
            <a:rect l="T18" t="T19" r="T20" b="T21"/>
            <a:pathLst>
              <a:path w="104509" h="122529">
                <a:moveTo>
                  <a:pt x="65088" y="60960"/>
                </a:moveTo>
                <a:cubicBezTo>
                  <a:pt x="57468" y="44450"/>
                  <a:pt x="66355" y="0"/>
                  <a:pt x="34608" y="0"/>
                </a:cubicBezTo>
                <a:cubicBezTo>
                  <a:pt x="25450" y="0"/>
                  <a:pt x="19368" y="10160"/>
                  <a:pt x="11748" y="15240"/>
                </a:cubicBezTo>
                <a:cubicBezTo>
                  <a:pt x="14288" y="45720"/>
                  <a:pt x="0" y="83008"/>
                  <a:pt x="19368" y="106680"/>
                </a:cubicBezTo>
                <a:cubicBezTo>
                  <a:pt x="32336" y="122529"/>
                  <a:pt x="66843" y="114471"/>
                  <a:pt x="80328" y="99060"/>
                </a:cubicBezTo>
                <a:cubicBezTo>
                  <a:pt x="104509" y="71425"/>
                  <a:pt x="72708" y="77470"/>
                  <a:pt x="65088" y="60960"/>
                </a:cubicBezTo>
                <a:close/>
              </a:path>
            </a:pathLst>
          </a:custGeom>
          <a:solidFill>
            <a:schemeClr val="accent1">
              <a:alpha val="0"/>
            </a:schemeClr>
          </a:solidFill>
          <a:ln w="22225" algn="ctr">
            <a:solidFill>
              <a:srgbClr val="FF3300"/>
            </a:solidFill>
            <a:round/>
            <a:headEnd/>
            <a:tailEnd/>
          </a:ln>
        </p:spPr>
        <p:txBody>
          <a:bodyPr/>
          <a:lstStyle/>
          <a:p>
            <a:endParaRPr lang="en-US"/>
          </a:p>
        </p:txBody>
      </p:sp>
      <p:sp>
        <p:nvSpPr>
          <p:cNvPr id="28" name="Freeform 27">
            <a:extLst>
              <a:ext uri="{FF2B5EF4-FFF2-40B4-BE49-F238E27FC236}">
                <a16:creationId xmlns:a16="http://schemas.microsoft.com/office/drawing/2014/main" id="{8E9B4FCE-2CD0-466A-A952-D12F32EDB5E5}"/>
              </a:ext>
            </a:extLst>
          </p:cNvPr>
          <p:cNvSpPr>
            <a:spLocks noChangeArrowheads="1"/>
          </p:cNvSpPr>
          <p:nvPr/>
        </p:nvSpPr>
        <p:spPr bwMode="auto">
          <a:xfrm>
            <a:off x="9094788" y="1905000"/>
            <a:ext cx="306387" cy="735013"/>
          </a:xfrm>
          <a:custGeom>
            <a:avLst/>
            <a:gdLst>
              <a:gd name="T0" fmla="*/ 0 w 305868"/>
              <a:gd name="T1" fmla="*/ 0 h 735874"/>
              <a:gd name="T2" fmla="*/ 16062 w 305868"/>
              <a:gd name="T3" fmla="*/ 22046 h 735874"/>
              <a:gd name="T4" fmla="*/ 24094 w 305868"/>
              <a:gd name="T5" fmla="*/ 51440 h 735874"/>
              <a:gd name="T6" fmla="*/ 72281 w 305868"/>
              <a:gd name="T7" fmla="*/ 66136 h 735874"/>
              <a:gd name="T8" fmla="*/ 96374 w 305868"/>
              <a:gd name="T9" fmla="*/ 80833 h 735874"/>
              <a:gd name="T10" fmla="*/ 112436 w 305868"/>
              <a:gd name="T11" fmla="*/ 132272 h 735874"/>
              <a:gd name="T12" fmla="*/ 128499 w 305868"/>
              <a:gd name="T13" fmla="*/ 154317 h 735874"/>
              <a:gd name="T14" fmla="*/ 144563 w 305868"/>
              <a:gd name="T15" fmla="*/ 220452 h 735874"/>
              <a:gd name="T16" fmla="*/ 160624 w 305868"/>
              <a:gd name="T17" fmla="*/ 242500 h 735874"/>
              <a:gd name="T18" fmla="*/ 176684 w 305868"/>
              <a:gd name="T19" fmla="*/ 286589 h 735874"/>
              <a:gd name="T20" fmla="*/ 184716 w 305868"/>
              <a:gd name="T21" fmla="*/ 338027 h 735874"/>
              <a:gd name="T22" fmla="*/ 192748 w 305868"/>
              <a:gd name="T23" fmla="*/ 360073 h 735874"/>
              <a:gd name="T24" fmla="*/ 216841 w 305868"/>
              <a:gd name="T25" fmla="*/ 367421 h 735874"/>
              <a:gd name="T26" fmla="*/ 192748 w 305868"/>
              <a:gd name="T27" fmla="*/ 514388 h 735874"/>
              <a:gd name="T28" fmla="*/ 168655 w 305868"/>
              <a:gd name="T29" fmla="*/ 529086 h 735874"/>
              <a:gd name="T30" fmla="*/ 104406 w 305868"/>
              <a:gd name="T31" fmla="*/ 558479 h 735874"/>
              <a:gd name="T32" fmla="*/ 88342 w 305868"/>
              <a:gd name="T33" fmla="*/ 602569 h 735874"/>
              <a:gd name="T34" fmla="*/ 72281 w 305868"/>
              <a:gd name="T35" fmla="*/ 624614 h 735874"/>
              <a:gd name="T36" fmla="*/ 104406 w 305868"/>
              <a:gd name="T37" fmla="*/ 676053 h 735874"/>
              <a:gd name="T38" fmla="*/ 136530 w 305868"/>
              <a:gd name="T39" fmla="*/ 705449 h 735874"/>
              <a:gd name="T40" fmla="*/ 128499 w 305868"/>
              <a:gd name="T41" fmla="*/ 683404 h 735874"/>
              <a:gd name="T42" fmla="*/ 112436 w 305868"/>
              <a:gd name="T43" fmla="*/ 661356 h 735874"/>
              <a:gd name="T44" fmla="*/ 128499 w 305868"/>
              <a:gd name="T45" fmla="*/ 617267 h 735874"/>
              <a:gd name="T46" fmla="*/ 152592 w 305868"/>
              <a:gd name="T47" fmla="*/ 602569 h 735874"/>
              <a:gd name="T48" fmla="*/ 273061 w 305868"/>
              <a:gd name="T49" fmla="*/ 587874 h 735874"/>
              <a:gd name="T50" fmla="*/ 305185 w 305868"/>
              <a:gd name="T51" fmla="*/ 543783 h 735874"/>
              <a:gd name="T52" fmla="*/ 313217 w 305868"/>
              <a:gd name="T53" fmla="*/ 521737 h 735874"/>
              <a:gd name="T54" fmla="*/ 297154 w 305868"/>
              <a:gd name="T55" fmla="*/ 433557 h 735874"/>
              <a:gd name="T56" fmla="*/ 289122 w 305868"/>
              <a:gd name="T57" fmla="*/ 411511 h 735874"/>
              <a:gd name="T58" fmla="*/ 265029 w 305868"/>
              <a:gd name="T59" fmla="*/ 396814 h 735874"/>
              <a:gd name="T60" fmla="*/ 240938 w 305868"/>
              <a:gd name="T61" fmla="*/ 352724 h 735874"/>
              <a:gd name="T62" fmla="*/ 216841 w 305868"/>
              <a:gd name="T63" fmla="*/ 338027 h 735874"/>
              <a:gd name="T64" fmla="*/ 240938 w 305868"/>
              <a:gd name="T65" fmla="*/ 323330 h 735874"/>
              <a:gd name="T66" fmla="*/ 265029 w 305868"/>
              <a:gd name="T67" fmla="*/ 315982 h 735874"/>
              <a:gd name="T68" fmla="*/ 273061 w 305868"/>
              <a:gd name="T69" fmla="*/ 286589 h 735874"/>
              <a:gd name="T70" fmla="*/ 289122 w 305868"/>
              <a:gd name="T71" fmla="*/ 264543 h 735874"/>
              <a:gd name="T72" fmla="*/ 313217 w 305868"/>
              <a:gd name="T73" fmla="*/ 249846 h 735874"/>
              <a:gd name="T74" fmla="*/ 265029 w 305868"/>
              <a:gd name="T75" fmla="*/ 257194 h 735874"/>
              <a:gd name="T76" fmla="*/ 240938 w 305868"/>
              <a:gd name="T77" fmla="*/ 271892 h 735874"/>
              <a:gd name="T78" fmla="*/ 192748 w 305868"/>
              <a:gd name="T79" fmla="*/ 242500 h 735874"/>
              <a:gd name="T80" fmla="*/ 160624 w 305868"/>
              <a:gd name="T81" fmla="*/ 176362 h 735874"/>
              <a:gd name="T82" fmla="*/ 152592 w 305868"/>
              <a:gd name="T83" fmla="*/ 154317 h 735874"/>
              <a:gd name="T84" fmla="*/ 144563 w 305868"/>
              <a:gd name="T85" fmla="*/ 132272 h 735874"/>
              <a:gd name="T86" fmla="*/ 128499 w 305868"/>
              <a:gd name="T87" fmla="*/ 110227 h 735874"/>
              <a:gd name="T88" fmla="*/ 112436 w 305868"/>
              <a:gd name="T89" fmla="*/ 66136 h 735874"/>
              <a:gd name="T90" fmla="*/ 88342 w 305868"/>
              <a:gd name="T91" fmla="*/ 51440 h 735874"/>
              <a:gd name="T92" fmla="*/ 0 w 305868"/>
              <a:gd name="T93" fmla="*/ 0 h 73587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05868"/>
              <a:gd name="T142" fmla="*/ 0 h 735874"/>
              <a:gd name="T143" fmla="*/ 305868 w 305868"/>
              <a:gd name="T144" fmla="*/ 735874 h 73587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05868" h="735874">
                <a:moveTo>
                  <a:pt x="0" y="0"/>
                </a:moveTo>
                <a:cubicBezTo>
                  <a:pt x="5080" y="7620"/>
                  <a:pt x="11632" y="14442"/>
                  <a:pt x="15240" y="22860"/>
                </a:cubicBezTo>
                <a:cubicBezTo>
                  <a:pt x="19365" y="32486"/>
                  <a:pt x="14909" y="46524"/>
                  <a:pt x="22860" y="53340"/>
                </a:cubicBezTo>
                <a:cubicBezTo>
                  <a:pt x="35057" y="63795"/>
                  <a:pt x="55214" y="59669"/>
                  <a:pt x="68580" y="68580"/>
                </a:cubicBezTo>
                <a:lnTo>
                  <a:pt x="91440" y="83820"/>
                </a:lnTo>
                <a:cubicBezTo>
                  <a:pt x="93881" y="93586"/>
                  <a:pt x="101214" y="126228"/>
                  <a:pt x="106680" y="137160"/>
                </a:cubicBezTo>
                <a:cubicBezTo>
                  <a:pt x="110776" y="145351"/>
                  <a:pt x="116840" y="152400"/>
                  <a:pt x="121920" y="160020"/>
                </a:cubicBezTo>
                <a:cubicBezTo>
                  <a:pt x="124847" y="177580"/>
                  <a:pt x="127781" y="209841"/>
                  <a:pt x="137160" y="228600"/>
                </a:cubicBezTo>
                <a:cubicBezTo>
                  <a:pt x="141256" y="236791"/>
                  <a:pt x="148681" y="243091"/>
                  <a:pt x="152400" y="251460"/>
                </a:cubicBezTo>
                <a:cubicBezTo>
                  <a:pt x="158924" y="266140"/>
                  <a:pt x="167640" y="297180"/>
                  <a:pt x="167640" y="297180"/>
                </a:cubicBezTo>
                <a:cubicBezTo>
                  <a:pt x="170180" y="314960"/>
                  <a:pt x="171738" y="332908"/>
                  <a:pt x="175260" y="350520"/>
                </a:cubicBezTo>
                <a:cubicBezTo>
                  <a:pt x="176835" y="358396"/>
                  <a:pt x="177200" y="367700"/>
                  <a:pt x="182880" y="373380"/>
                </a:cubicBezTo>
                <a:cubicBezTo>
                  <a:pt x="188560" y="379060"/>
                  <a:pt x="198120" y="378460"/>
                  <a:pt x="205740" y="381000"/>
                </a:cubicBezTo>
                <a:cubicBezTo>
                  <a:pt x="203373" y="421240"/>
                  <a:pt x="220887" y="495393"/>
                  <a:pt x="182880" y="533400"/>
                </a:cubicBezTo>
                <a:cubicBezTo>
                  <a:pt x="176404" y="539876"/>
                  <a:pt x="167640" y="543560"/>
                  <a:pt x="160020" y="548640"/>
                </a:cubicBezTo>
                <a:cubicBezTo>
                  <a:pt x="138889" y="612033"/>
                  <a:pt x="177863" y="517829"/>
                  <a:pt x="99060" y="579120"/>
                </a:cubicBezTo>
                <a:cubicBezTo>
                  <a:pt x="86380" y="588983"/>
                  <a:pt x="92731" y="611474"/>
                  <a:pt x="83820" y="624840"/>
                </a:cubicBezTo>
                <a:lnTo>
                  <a:pt x="68580" y="647700"/>
                </a:lnTo>
                <a:cubicBezTo>
                  <a:pt x="84696" y="712165"/>
                  <a:pt x="62742" y="646562"/>
                  <a:pt x="99060" y="701040"/>
                </a:cubicBezTo>
                <a:cubicBezTo>
                  <a:pt x="122283" y="735874"/>
                  <a:pt x="85997" y="717006"/>
                  <a:pt x="129540" y="731520"/>
                </a:cubicBezTo>
                <a:cubicBezTo>
                  <a:pt x="127000" y="723900"/>
                  <a:pt x="125512" y="715844"/>
                  <a:pt x="121920" y="708660"/>
                </a:cubicBezTo>
                <a:cubicBezTo>
                  <a:pt x="117824" y="700469"/>
                  <a:pt x="106680" y="694958"/>
                  <a:pt x="106680" y="685800"/>
                </a:cubicBezTo>
                <a:cubicBezTo>
                  <a:pt x="106680" y="669736"/>
                  <a:pt x="108554" y="648991"/>
                  <a:pt x="121920" y="640080"/>
                </a:cubicBezTo>
                <a:cubicBezTo>
                  <a:pt x="129540" y="635000"/>
                  <a:pt x="136589" y="628936"/>
                  <a:pt x="144780" y="624840"/>
                </a:cubicBezTo>
                <a:cubicBezTo>
                  <a:pt x="175906" y="609277"/>
                  <a:pt x="238651" y="611302"/>
                  <a:pt x="259080" y="609600"/>
                </a:cubicBezTo>
                <a:cubicBezTo>
                  <a:pt x="277198" y="555245"/>
                  <a:pt x="251507" y="620959"/>
                  <a:pt x="289560" y="563880"/>
                </a:cubicBezTo>
                <a:cubicBezTo>
                  <a:pt x="294015" y="557197"/>
                  <a:pt x="294640" y="548640"/>
                  <a:pt x="297180" y="541020"/>
                </a:cubicBezTo>
                <a:cubicBezTo>
                  <a:pt x="279316" y="487427"/>
                  <a:pt x="298954" y="551664"/>
                  <a:pt x="281940" y="449580"/>
                </a:cubicBezTo>
                <a:cubicBezTo>
                  <a:pt x="280620" y="441657"/>
                  <a:pt x="279338" y="432992"/>
                  <a:pt x="274320" y="426720"/>
                </a:cubicBezTo>
                <a:cubicBezTo>
                  <a:pt x="268599" y="419569"/>
                  <a:pt x="259080" y="416560"/>
                  <a:pt x="251460" y="411480"/>
                </a:cubicBezTo>
                <a:cubicBezTo>
                  <a:pt x="245262" y="392887"/>
                  <a:pt x="243372" y="380532"/>
                  <a:pt x="228600" y="365760"/>
                </a:cubicBezTo>
                <a:cubicBezTo>
                  <a:pt x="222124" y="359284"/>
                  <a:pt x="213360" y="355600"/>
                  <a:pt x="205740" y="350520"/>
                </a:cubicBezTo>
                <a:cubicBezTo>
                  <a:pt x="213360" y="345440"/>
                  <a:pt x="220409" y="339376"/>
                  <a:pt x="228600" y="335280"/>
                </a:cubicBezTo>
                <a:cubicBezTo>
                  <a:pt x="235784" y="331688"/>
                  <a:pt x="246442" y="333932"/>
                  <a:pt x="251460" y="327660"/>
                </a:cubicBezTo>
                <a:cubicBezTo>
                  <a:pt x="258002" y="319482"/>
                  <a:pt x="254955" y="306806"/>
                  <a:pt x="259080" y="297180"/>
                </a:cubicBezTo>
                <a:cubicBezTo>
                  <a:pt x="262688" y="288762"/>
                  <a:pt x="267844" y="280796"/>
                  <a:pt x="274320" y="274320"/>
                </a:cubicBezTo>
                <a:cubicBezTo>
                  <a:pt x="280796" y="267844"/>
                  <a:pt x="305868" y="261976"/>
                  <a:pt x="297180" y="259080"/>
                </a:cubicBezTo>
                <a:cubicBezTo>
                  <a:pt x="282523" y="254194"/>
                  <a:pt x="266700" y="264160"/>
                  <a:pt x="251460" y="266700"/>
                </a:cubicBezTo>
                <a:cubicBezTo>
                  <a:pt x="243840" y="271780"/>
                  <a:pt x="237633" y="280434"/>
                  <a:pt x="228600" y="281940"/>
                </a:cubicBezTo>
                <a:cubicBezTo>
                  <a:pt x="210733" y="284918"/>
                  <a:pt x="191004" y="261209"/>
                  <a:pt x="182880" y="251460"/>
                </a:cubicBezTo>
                <a:cubicBezTo>
                  <a:pt x="162754" y="227309"/>
                  <a:pt x="163475" y="216106"/>
                  <a:pt x="152400" y="182880"/>
                </a:cubicBezTo>
                <a:lnTo>
                  <a:pt x="144780" y="160020"/>
                </a:lnTo>
                <a:cubicBezTo>
                  <a:pt x="142240" y="152400"/>
                  <a:pt x="141615" y="143843"/>
                  <a:pt x="137160" y="137160"/>
                </a:cubicBezTo>
                <a:cubicBezTo>
                  <a:pt x="132080" y="129540"/>
                  <a:pt x="125639" y="122669"/>
                  <a:pt x="121920" y="114300"/>
                </a:cubicBezTo>
                <a:cubicBezTo>
                  <a:pt x="115396" y="99620"/>
                  <a:pt x="120046" y="77491"/>
                  <a:pt x="106680" y="68580"/>
                </a:cubicBezTo>
                <a:lnTo>
                  <a:pt x="83820" y="53340"/>
                </a:lnTo>
                <a:lnTo>
                  <a:pt x="0" y="0"/>
                </a:lnTo>
                <a:close/>
              </a:path>
            </a:pathLst>
          </a:custGeom>
          <a:solidFill>
            <a:schemeClr val="accent1">
              <a:alpha val="0"/>
            </a:schemeClr>
          </a:solidFill>
          <a:ln w="22225" algn="ctr">
            <a:solidFill>
              <a:srgbClr val="FF3300"/>
            </a:solidFill>
            <a:round/>
            <a:headEnd/>
            <a:tailEnd/>
          </a:ln>
        </p:spPr>
        <p:txBody>
          <a:bodyPr/>
          <a:lstStyle/>
          <a:p>
            <a:endParaRPr lang="en-US"/>
          </a:p>
        </p:txBody>
      </p:sp>
      <p:sp>
        <p:nvSpPr>
          <p:cNvPr id="29" name="Freeform 28">
            <a:extLst>
              <a:ext uri="{FF2B5EF4-FFF2-40B4-BE49-F238E27FC236}">
                <a16:creationId xmlns:a16="http://schemas.microsoft.com/office/drawing/2014/main" id="{1818A707-14E9-4AA1-A096-381BAB58A4E3}"/>
              </a:ext>
            </a:extLst>
          </p:cNvPr>
          <p:cNvSpPr>
            <a:spLocks noChangeArrowheads="1"/>
          </p:cNvSpPr>
          <p:nvPr/>
        </p:nvSpPr>
        <p:spPr bwMode="auto">
          <a:xfrm>
            <a:off x="9094788" y="3028950"/>
            <a:ext cx="212725" cy="415925"/>
          </a:xfrm>
          <a:custGeom>
            <a:avLst/>
            <a:gdLst>
              <a:gd name="T0" fmla="*/ 0 w 211512"/>
              <a:gd name="T1" fmla="*/ 33793 h 416034"/>
              <a:gd name="T2" fmla="*/ 9098 w 211512"/>
              <a:gd name="T3" fmla="*/ 79141 h 416034"/>
              <a:gd name="T4" fmla="*/ 27294 w 211512"/>
              <a:gd name="T5" fmla="*/ 124489 h 416034"/>
              <a:gd name="T6" fmla="*/ 36393 w 211512"/>
              <a:gd name="T7" fmla="*/ 177396 h 416034"/>
              <a:gd name="T8" fmla="*/ 63686 w 211512"/>
              <a:gd name="T9" fmla="*/ 184956 h 416034"/>
              <a:gd name="T10" fmla="*/ 81881 w 211512"/>
              <a:gd name="T11" fmla="*/ 237869 h 416034"/>
              <a:gd name="T12" fmla="*/ 109175 w 211512"/>
              <a:gd name="T13" fmla="*/ 245428 h 416034"/>
              <a:gd name="T14" fmla="*/ 136468 w 211512"/>
              <a:gd name="T15" fmla="*/ 321014 h 416034"/>
              <a:gd name="T16" fmla="*/ 109175 w 211512"/>
              <a:gd name="T17" fmla="*/ 336131 h 416034"/>
              <a:gd name="T18" fmla="*/ 109175 w 211512"/>
              <a:gd name="T19" fmla="*/ 404157 h 416034"/>
              <a:gd name="T20" fmla="*/ 163762 w 211512"/>
              <a:gd name="T21" fmla="*/ 389040 h 416034"/>
              <a:gd name="T22" fmla="*/ 191059 w 211512"/>
              <a:gd name="T23" fmla="*/ 404157 h 416034"/>
              <a:gd name="T24" fmla="*/ 209250 w 211512"/>
              <a:gd name="T25" fmla="*/ 313456 h 416034"/>
              <a:gd name="T26" fmla="*/ 181960 w 211512"/>
              <a:gd name="T27" fmla="*/ 298339 h 416034"/>
              <a:gd name="T28" fmla="*/ 172859 w 211512"/>
              <a:gd name="T29" fmla="*/ 275663 h 416034"/>
              <a:gd name="T30" fmla="*/ 163762 w 211512"/>
              <a:gd name="T31" fmla="*/ 215193 h 416034"/>
              <a:gd name="T32" fmla="*/ 118274 w 211512"/>
              <a:gd name="T33" fmla="*/ 177396 h 416034"/>
              <a:gd name="T34" fmla="*/ 100078 w 211512"/>
              <a:gd name="T35" fmla="*/ 154721 h 416034"/>
              <a:gd name="T36" fmla="*/ 72786 w 211512"/>
              <a:gd name="T37" fmla="*/ 139605 h 416034"/>
              <a:gd name="T38" fmla="*/ 54586 w 211512"/>
              <a:gd name="T39" fmla="*/ 94257 h 416034"/>
              <a:gd name="T40" fmla="*/ 45490 w 211512"/>
              <a:gd name="T41" fmla="*/ 11119 h 416034"/>
              <a:gd name="T42" fmla="*/ 18195 w 211512"/>
              <a:gd name="T43" fmla="*/ 3561 h 416034"/>
              <a:gd name="T44" fmla="*/ 9098 w 211512"/>
              <a:gd name="T45" fmla="*/ 26235 h 416034"/>
              <a:gd name="T46" fmla="*/ 0 w 211512"/>
              <a:gd name="T47" fmla="*/ 33793 h 41603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11512"/>
              <a:gd name="T73" fmla="*/ 0 h 416034"/>
              <a:gd name="T74" fmla="*/ 211512 w 211512"/>
              <a:gd name="T75" fmla="*/ 416034 h 41603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11512" h="416034">
                <a:moveTo>
                  <a:pt x="0" y="34072"/>
                </a:moveTo>
                <a:cubicBezTo>
                  <a:pt x="0" y="42962"/>
                  <a:pt x="3873" y="64803"/>
                  <a:pt x="7620" y="79792"/>
                </a:cubicBezTo>
                <a:cubicBezTo>
                  <a:pt x="11516" y="95377"/>
                  <a:pt x="22860" y="125512"/>
                  <a:pt x="22860" y="125512"/>
                </a:cubicBezTo>
                <a:cubicBezTo>
                  <a:pt x="25400" y="143292"/>
                  <a:pt x="22448" y="162788"/>
                  <a:pt x="30480" y="178852"/>
                </a:cubicBezTo>
                <a:cubicBezTo>
                  <a:pt x="34072" y="186036"/>
                  <a:pt x="48322" y="180200"/>
                  <a:pt x="53340" y="186472"/>
                </a:cubicBezTo>
                <a:cubicBezTo>
                  <a:pt x="54131" y="187461"/>
                  <a:pt x="64380" y="235612"/>
                  <a:pt x="68580" y="239812"/>
                </a:cubicBezTo>
                <a:cubicBezTo>
                  <a:pt x="74260" y="245492"/>
                  <a:pt x="83820" y="244892"/>
                  <a:pt x="91440" y="247432"/>
                </a:cubicBezTo>
                <a:cubicBezTo>
                  <a:pt x="107930" y="272167"/>
                  <a:pt x="122472" y="286857"/>
                  <a:pt x="114300" y="323632"/>
                </a:cubicBezTo>
                <a:cubicBezTo>
                  <a:pt x="112313" y="332572"/>
                  <a:pt x="99060" y="333792"/>
                  <a:pt x="91440" y="338872"/>
                </a:cubicBezTo>
                <a:cubicBezTo>
                  <a:pt x="85999" y="355195"/>
                  <a:pt x="68910" y="394578"/>
                  <a:pt x="91440" y="407452"/>
                </a:cubicBezTo>
                <a:cubicBezTo>
                  <a:pt x="105388" y="415422"/>
                  <a:pt x="137160" y="392212"/>
                  <a:pt x="137160" y="392212"/>
                </a:cubicBezTo>
                <a:cubicBezTo>
                  <a:pt x="144780" y="397292"/>
                  <a:pt x="150987" y="405946"/>
                  <a:pt x="160020" y="407452"/>
                </a:cubicBezTo>
                <a:cubicBezTo>
                  <a:pt x="211512" y="416034"/>
                  <a:pt x="176565" y="320252"/>
                  <a:pt x="175260" y="316012"/>
                </a:cubicBezTo>
                <a:cubicBezTo>
                  <a:pt x="172567" y="307259"/>
                  <a:pt x="160020" y="305852"/>
                  <a:pt x="152400" y="300772"/>
                </a:cubicBezTo>
                <a:cubicBezTo>
                  <a:pt x="149860" y="293152"/>
                  <a:pt x="146217" y="285815"/>
                  <a:pt x="144780" y="277912"/>
                </a:cubicBezTo>
                <a:cubicBezTo>
                  <a:pt x="141117" y="257764"/>
                  <a:pt x="142548" y="236709"/>
                  <a:pt x="137160" y="216952"/>
                </a:cubicBezTo>
                <a:cubicBezTo>
                  <a:pt x="131516" y="196256"/>
                  <a:pt x="114864" y="189388"/>
                  <a:pt x="99060" y="178852"/>
                </a:cubicBezTo>
                <a:cubicBezTo>
                  <a:pt x="93980" y="171232"/>
                  <a:pt x="90296" y="162468"/>
                  <a:pt x="83820" y="155992"/>
                </a:cubicBezTo>
                <a:cubicBezTo>
                  <a:pt x="77344" y="149516"/>
                  <a:pt x="65814" y="148518"/>
                  <a:pt x="60960" y="140752"/>
                </a:cubicBezTo>
                <a:cubicBezTo>
                  <a:pt x="52446" y="127129"/>
                  <a:pt x="45720" y="95032"/>
                  <a:pt x="45720" y="95032"/>
                </a:cubicBezTo>
                <a:cubicBezTo>
                  <a:pt x="43180" y="67092"/>
                  <a:pt x="46972" y="37828"/>
                  <a:pt x="38100" y="11212"/>
                </a:cubicBezTo>
                <a:cubicBezTo>
                  <a:pt x="35560" y="3592"/>
                  <a:pt x="22424" y="0"/>
                  <a:pt x="15240" y="3592"/>
                </a:cubicBezTo>
                <a:cubicBezTo>
                  <a:pt x="8056" y="7184"/>
                  <a:pt x="10603" y="18994"/>
                  <a:pt x="7620" y="26452"/>
                </a:cubicBezTo>
                <a:cubicBezTo>
                  <a:pt x="5511" y="31725"/>
                  <a:pt x="0" y="25182"/>
                  <a:pt x="0" y="34072"/>
                </a:cubicBezTo>
                <a:close/>
              </a:path>
            </a:pathLst>
          </a:custGeom>
          <a:solidFill>
            <a:schemeClr val="accent1">
              <a:alpha val="0"/>
            </a:schemeClr>
          </a:solidFill>
          <a:ln w="22225" algn="ctr">
            <a:solidFill>
              <a:srgbClr val="FF3300"/>
            </a:solidFill>
            <a:round/>
            <a:headEnd/>
            <a:tailEnd/>
          </a:ln>
        </p:spPr>
        <p:txBody>
          <a:bodyPr/>
          <a:lstStyle/>
          <a:p>
            <a:endParaRPr lang="en-US"/>
          </a:p>
        </p:txBody>
      </p:sp>
      <p:sp>
        <p:nvSpPr>
          <p:cNvPr id="31" name="Freeform 30">
            <a:extLst>
              <a:ext uri="{FF2B5EF4-FFF2-40B4-BE49-F238E27FC236}">
                <a16:creationId xmlns:a16="http://schemas.microsoft.com/office/drawing/2014/main" id="{5E0FAE76-CB5E-4E2A-8A93-B94FC8A3D1F0}"/>
              </a:ext>
            </a:extLst>
          </p:cNvPr>
          <p:cNvSpPr>
            <a:spLocks noChangeArrowheads="1"/>
          </p:cNvSpPr>
          <p:nvPr/>
        </p:nvSpPr>
        <p:spPr bwMode="auto">
          <a:xfrm>
            <a:off x="9448800" y="3608388"/>
            <a:ext cx="236538" cy="260350"/>
          </a:xfrm>
          <a:custGeom>
            <a:avLst/>
            <a:gdLst>
              <a:gd name="T0" fmla="*/ 77524 w 237226"/>
              <a:gd name="T1" fmla="*/ 67495 h 260484"/>
              <a:gd name="T2" fmla="*/ 140198 w 237226"/>
              <a:gd name="T3" fmla="*/ 74991 h 260484"/>
              <a:gd name="T4" fmla="*/ 147160 w 237226"/>
              <a:gd name="T5" fmla="*/ 52503 h 260484"/>
              <a:gd name="T6" fmla="*/ 209837 w 237226"/>
              <a:gd name="T7" fmla="*/ 59999 h 260484"/>
              <a:gd name="T8" fmla="*/ 216801 w 237226"/>
              <a:gd name="T9" fmla="*/ 82490 h 260484"/>
              <a:gd name="T10" fmla="*/ 209837 w 237226"/>
              <a:gd name="T11" fmla="*/ 254980 h 260484"/>
              <a:gd name="T12" fmla="*/ 161089 w 237226"/>
              <a:gd name="T13" fmla="*/ 224983 h 260484"/>
              <a:gd name="T14" fmla="*/ 140198 w 237226"/>
              <a:gd name="T15" fmla="*/ 149990 h 260484"/>
              <a:gd name="T16" fmla="*/ 77524 w 237226"/>
              <a:gd name="T17" fmla="*/ 119991 h 260484"/>
              <a:gd name="T18" fmla="*/ 56626 w 237226"/>
              <a:gd name="T19" fmla="*/ 112492 h 260484"/>
              <a:gd name="T20" fmla="*/ 14847 w 237226"/>
              <a:gd name="T21" fmla="*/ 82490 h 260484"/>
              <a:gd name="T22" fmla="*/ 14847 w 237226"/>
              <a:gd name="T23" fmla="*/ 7496 h 260484"/>
              <a:gd name="T24" fmla="*/ 35740 w 237226"/>
              <a:gd name="T25" fmla="*/ 0 h 260484"/>
              <a:gd name="T26" fmla="*/ 63594 w 237226"/>
              <a:gd name="T27" fmla="*/ 7496 h 260484"/>
              <a:gd name="T28" fmla="*/ 77524 w 237226"/>
              <a:gd name="T29" fmla="*/ 67495 h 26048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37226"/>
              <a:gd name="T46" fmla="*/ 0 h 260484"/>
              <a:gd name="T47" fmla="*/ 237226 w 237226"/>
              <a:gd name="T48" fmla="*/ 260484 h 26048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37226" h="260484">
                <a:moveTo>
                  <a:pt x="84826" y="68580"/>
                </a:moveTo>
                <a:cubicBezTo>
                  <a:pt x="98796" y="80010"/>
                  <a:pt x="116553" y="97259"/>
                  <a:pt x="153406" y="76200"/>
                </a:cubicBezTo>
                <a:cubicBezTo>
                  <a:pt x="160380" y="72215"/>
                  <a:pt x="158486" y="60960"/>
                  <a:pt x="161026" y="53340"/>
                </a:cubicBezTo>
                <a:cubicBezTo>
                  <a:pt x="183886" y="55880"/>
                  <a:pt x="208250" y="52418"/>
                  <a:pt x="229606" y="60960"/>
                </a:cubicBezTo>
                <a:cubicBezTo>
                  <a:pt x="237064" y="63943"/>
                  <a:pt x="237226" y="75788"/>
                  <a:pt x="237226" y="83820"/>
                </a:cubicBezTo>
                <a:cubicBezTo>
                  <a:pt x="237226" y="142295"/>
                  <a:pt x="232146" y="200660"/>
                  <a:pt x="229606" y="259080"/>
                </a:cubicBezTo>
                <a:cubicBezTo>
                  <a:pt x="194913" y="252141"/>
                  <a:pt x="189931" y="260484"/>
                  <a:pt x="176266" y="228600"/>
                </a:cubicBezTo>
                <a:cubicBezTo>
                  <a:pt x="171279" y="216963"/>
                  <a:pt x="161943" y="155246"/>
                  <a:pt x="153406" y="152400"/>
                </a:cubicBezTo>
                <a:cubicBezTo>
                  <a:pt x="35453" y="113082"/>
                  <a:pt x="157279" y="158146"/>
                  <a:pt x="84826" y="121920"/>
                </a:cubicBezTo>
                <a:cubicBezTo>
                  <a:pt x="77642" y="118328"/>
                  <a:pt x="68987" y="118201"/>
                  <a:pt x="61966" y="114300"/>
                </a:cubicBezTo>
                <a:cubicBezTo>
                  <a:pt x="45955" y="105405"/>
                  <a:pt x="16246" y="83820"/>
                  <a:pt x="16246" y="83820"/>
                </a:cubicBezTo>
                <a:cubicBezTo>
                  <a:pt x="9559" y="57072"/>
                  <a:pt x="0" y="36051"/>
                  <a:pt x="16246" y="7620"/>
                </a:cubicBezTo>
                <a:cubicBezTo>
                  <a:pt x="20231" y="646"/>
                  <a:pt x="31486" y="2540"/>
                  <a:pt x="39106" y="0"/>
                </a:cubicBezTo>
                <a:cubicBezTo>
                  <a:pt x="49266" y="2540"/>
                  <a:pt x="61408" y="1078"/>
                  <a:pt x="69586" y="7620"/>
                </a:cubicBezTo>
                <a:cubicBezTo>
                  <a:pt x="78812" y="15001"/>
                  <a:pt x="70856" y="57150"/>
                  <a:pt x="84826" y="68580"/>
                </a:cubicBezTo>
                <a:close/>
              </a:path>
            </a:pathLst>
          </a:custGeom>
          <a:solidFill>
            <a:schemeClr val="accent1">
              <a:alpha val="0"/>
            </a:schemeClr>
          </a:solidFill>
          <a:ln w="22225" algn="ctr">
            <a:solidFill>
              <a:srgbClr val="FF3300"/>
            </a:solidFill>
            <a:round/>
            <a:headEnd/>
            <a:tailEnd/>
          </a:ln>
        </p:spPr>
        <p:txBody>
          <a:bodyPr/>
          <a:lstStyle/>
          <a:p>
            <a:endParaRPr lang="en-US"/>
          </a:p>
        </p:txBody>
      </p:sp>
      <p:sp>
        <p:nvSpPr>
          <p:cNvPr id="25" name="Freeform 24">
            <a:extLst>
              <a:ext uri="{FF2B5EF4-FFF2-40B4-BE49-F238E27FC236}">
                <a16:creationId xmlns:a16="http://schemas.microsoft.com/office/drawing/2014/main" id="{AF7D292E-C834-4EEB-9C92-76BD8337E0FB}"/>
              </a:ext>
            </a:extLst>
          </p:cNvPr>
          <p:cNvSpPr>
            <a:spLocks noChangeArrowheads="1"/>
          </p:cNvSpPr>
          <p:nvPr/>
        </p:nvSpPr>
        <p:spPr bwMode="auto">
          <a:xfrm>
            <a:off x="8474075" y="3444875"/>
            <a:ext cx="304800" cy="379413"/>
          </a:xfrm>
          <a:custGeom>
            <a:avLst/>
            <a:gdLst>
              <a:gd name="T0" fmla="*/ 12873 w 304148"/>
              <a:gd name="T1" fmla="*/ 41868 h 378260"/>
              <a:gd name="T2" fmla="*/ 61733 w 304148"/>
              <a:gd name="T3" fmla="*/ 75362 h 378260"/>
              <a:gd name="T4" fmla="*/ 102449 w 304148"/>
              <a:gd name="T5" fmla="*/ 125606 h 378260"/>
              <a:gd name="T6" fmla="*/ 110595 w 304148"/>
              <a:gd name="T7" fmla="*/ 184222 h 378260"/>
              <a:gd name="T8" fmla="*/ 126877 w 304148"/>
              <a:gd name="T9" fmla="*/ 209342 h 378260"/>
              <a:gd name="T10" fmla="*/ 135020 w 304148"/>
              <a:gd name="T11" fmla="*/ 234468 h 378260"/>
              <a:gd name="T12" fmla="*/ 143163 w 304148"/>
              <a:gd name="T13" fmla="*/ 267960 h 378260"/>
              <a:gd name="T14" fmla="*/ 167591 w 304148"/>
              <a:gd name="T15" fmla="*/ 276336 h 378260"/>
              <a:gd name="T16" fmla="*/ 175736 w 304148"/>
              <a:gd name="T17" fmla="*/ 334948 h 378260"/>
              <a:gd name="T18" fmla="*/ 208309 w 304148"/>
              <a:gd name="T19" fmla="*/ 343325 h 378260"/>
              <a:gd name="T20" fmla="*/ 265307 w 304148"/>
              <a:gd name="T21" fmla="*/ 401939 h 378260"/>
              <a:gd name="T22" fmla="*/ 297879 w 304148"/>
              <a:gd name="T23" fmla="*/ 393567 h 378260"/>
              <a:gd name="T24" fmla="*/ 306023 w 304148"/>
              <a:gd name="T25" fmla="*/ 334948 h 378260"/>
              <a:gd name="T26" fmla="*/ 314166 w 304148"/>
              <a:gd name="T27" fmla="*/ 309831 h 378260"/>
              <a:gd name="T28" fmla="*/ 281595 w 304148"/>
              <a:gd name="T29" fmla="*/ 276336 h 378260"/>
              <a:gd name="T30" fmla="*/ 249024 w 304148"/>
              <a:gd name="T31" fmla="*/ 226087 h 378260"/>
              <a:gd name="T32" fmla="*/ 232736 w 304148"/>
              <a:gd name="T33" fmla="*/ 200970 h 378260"/>
              <a:gd name="T34" fmla="*/ 216449 w 304148"/>
              <a:gd name="T35" fmla="*/ 150729 h 378260"/>
              <a:gd name="T36" fmla="*/ 192022 w 304148"/>
              <a:gd name="T37" fmla="*/ 142355 h 378260"/>
              <a:gd name="T38" fmla="*/ 118733 w 304148"/>
              <a:gd name="T39" fmla="*/ 100484 h 378260"/>
              <a:gd name="T40" fmla="*/ 102449 w 304148"/>
              <a:gd name="T41" fmla="*/ 75362 h 378260"/>
              <a:gd name="T42" fmla="*/ 86162 w 304148"/>
              <a:gd name="T43" fmla="*/ 25121 h 378260"/>
              <a:gd name="T44" fmla="*/ 37303 w 304148"/>
              <a:gd name="T45" fmla="*/ 0 h 378260"/>
              <a:gd name="T46" fmla="*/ 12873 w 304148"/>
              <a:gd name="T47" fmla="*/ 41868 h 37826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04148"/>
              <a:gd name="T73" fmla="*/ 0 h 378260"/>
              <a:gd name="T74" fmla="*/ 304148 w 304148"/>
              <a:gd name="T75" fmla="*/ 378260 h 37826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04148" h="378260">
                <a:moveTo>
                  <a:pt x="12048" y="38100"/>
                </a:moveTo>
                <a:cubicBezTo>
                  <a:pt x="15858" y="49530"/>
                  <a:pt x="54176" y="50619"/>
                  <a:pt x="57768" y="68580"/>
                </a:cubicBezTo>
                <a:cubicBezTo>
                  <a:pt x="67442" y="116949"/>
                  <a:pt x="52823" y="103539"/>
                  <a:pt x="95868" y="114300"/>
                </a:cubicBezTo>
                <a:cubicBezTo>
                  <a:pt x="98408" y="132080"/>
                  <a:pt x="98327" y="150437"/>
                  <a:pt x="103488" y="167640"/>
                </a:cubicBezTo>
                <a:cubicBezTo>
                  <a:pt x="106120" y="176412"/>
                  <a:pt x="114632" y="182309"/>
                  <a:pt x="118728" y="190500"/>
                </a:cubicBezTo>
                <a:cubicBezTo>
                  <a:pt x="122320" y="197684"/>
                  <a:pt x="124141" y="205637"/>
                  <a:pt x="126348" y="213360"/>
                </a:cubicBezTo>
                <a:cubicBezTo>
                  <a:pt x="129225" y="223430"/>
                  <a:pt x="127426" y="235662"/>
                  <a:pt x="133968" y="243840"/>
                </a:cubicBezTo>
                <a:cubicBezTo>
                  <a:pt x="138986" y="250112"/>
                  <a:pt x="149208" y="248920"/>
                  <a:pt x="156828" y="251460"/>
                </a:cubicBezTo>
                <a:cubicBezTo>
                  <a:pt x="159368" y="269240"/>
                  <a:pt x="154929" y="289570"/>
                  <a:pt x="164448" y="304800"/>
                </a:cubicBezTo>
                <a:cubicBezTo>
                  <a:pt x="169999" y="313681"/>
                  <a:pt x="187046" y="305524"/>
                  <a:pt x="194928" y="312420"/>
                </a:cubicBezTo>
                <a:cubicBezTo>
                  <a:pt x="270174" y="378260"/>
                  <a:pt x="190355" y="346456"/>
                  <a:pt x="248268" y="365760"/>
                </a:cubicBezTo>
                <a:cubicBezTo>
                  <a:pt x="258428" y="363220"/>
                  <a:pt x="273197" y="367021"/>
                  <a:pt x="278748" y="358140"/>
                </a:cubicBezTo>
                <a:cubicBezTo>
                  <a:pt x="288267" y="342910"/>
                  <a:pt x="282846" y="322412"/>
                  <a:pt x="286368" y="304800"/>
                </a:cubicBezTo>
                <a:cubicBezTo>
                  <a:pt x="287943" y="296924"/>
                  <a:pt x="291448" y="289560"/>
                  <a:pt x="293988" y="281940"/>
                </a:cubicBezTo>
                <a:cubicBezTo>
                  <a:pt x="273668" y="220980"/>
                  <a:pt x="304148" y="292100"/>
                  <a:pt x="263508" y="251460"/>
                </a:cubicBezTo>
                <a:cubicBezTo>
                  <a:pt x="250556" y="238508"/>
                  <a:pt x="243188" y="220980"/>
                  <a:pt x="233028" y="205740"/>
                </a:cubicBezTo>
                <a:cubicBezTo>
                  <a:pt x="227948" y="198120"/>
                  <a:pt x="220684" y="191568"/>
                  <a:pt x="217788" y="182880"/>
                </a:cubicBezTo>
                <a:cubicBezTo>
                  <a:pt x="212708" y="167640"/>
                  <a:pt x="217788" y="142240"/>
                  <a:pt x="202548" y="137160"/>
                </a:cubicBezTo>
                <a:cubicBezTo>
                  <a:pt x="194928" y="134620"/>
                  <a:pt x="186709" y="133441"/>
                  <a:pt x="179688" y="129540"/>
                </a:cubicBezTo>
                <a:cubicBezTo>
                  <a:pt x="101083" y="85871"/>
                  <a:pt x="162834" y="108682"/>
                  <a:pt x="111108" y="91440"/>
                </a:cubicBezTo>
                <a:cubicBezTo>
                  <a:pt x="106028" y="83820"/>
                  <a:pt x="99587" y="76949"/>
                  <a:pt x="95868" y="68580"/>
                </a:cubicBezTo>
                <a:cubicBezTo>
                  <a:pt x="89344" y="53900"/>
                  <a:pt x="93994" y="31771"/>
                  <a:pt x="80628" y="22860"/>
                </a:cubicBezTo>
                <a:cubicBezTo>
                  <a:pt x="51085" y="3165"/>
                  <a:pt x="66456" y="10516"/>
                  <a:pt x="34908" y="0"/>
                </a:cubicBezTo>
                <a:cubicBezTo>
                  <a:pt x="0" y="11636"/>
                  <a:pt x="8238" y="26670"/>
                  <a:pt x="12048" y="38100"/>
                </a:cubicBezTo>
                <a:close/>
              </a:path>
            </a:pathLst>
          </a:custGeom>
          <a:solidFill>
            <a:schemeClr val="accent1">
              <a:alpha val="0"/>
            </a:schemeClr>
          </a:solidFill>
          <a:ln w="22225" algn="ctr">
            <a:solidFill>
              <a:srgbClr val="FF3300"/>
            </a:solidFill>
            <a:round/>
            <a:headEnd/>
            <a:tailEnd/>
          </a:ln>
        </p:spPr>
        <p:txBody>
          <a:bodyPr/>
          <a:lstStyle/>
          <a:p>
            <a:endParaRPr lang="en-US"/>
          </a:p>
        </p:txBody>
      </p:sp>
      <p:sp>
        <p:nvSpPr>
          <p:cNvPr id="27" name="Freeform 26">
            <a:extLst>
              <a:ext uri="{FF2B5EF4-FFF2-40B4-BE49-F238E27FC236}">
                <a16:creationId xmlns:a16="http://schemas.microsoft.com/office/drawing/2014/main" id="{3EA098EA-C6FE-4131-84DA-7C747DDDFF0C}"/>
              </a:ext>
            </a:extLst>
          </p:cNvPr>
          <p:cNvSpPr>
            <a:spLocks noChangeArrowheads="1"/>
          </p:cNvSpPr>
          <p:nvPr/>
        </p:nvSpPr>
        <p:spPr bwMode="auto">
          <a:xfrm>
            <a:off x="8750300" y="3389313"/>
            <a:ext cx="287338" cy="320675"/>
          </a:xfrm>
          <a:custGeom>
            <a:avLst/>
            <a:gdLst>
              <a:gd name="T0" fmla="*/ 59397 w 286117"/>
              <a:gd name="T1" fmla="*/ 243087 h 320040"/>
              <a:gd name="T2" fmla="*/ 42003 w 286117"/>
              <a:gd name="T3" fmla="*/ 153955 h 320040"/>
              <a:gd name="T4" fmla="*/ 102868 w 286117"/>
              <a:gd name="T5" fmla="*/ 170162 h 320040"/>
              <a:gd name="T6" fmla="*/ 120256 w 286117"/>
              <a:gd name="T7" fmla="*/ 145852 h 320040"/>
              <a:gd name="T8" fmla="*/ 137648 w 286117"/>
              <a:gd name="T9" fmla="*/ 97236 h 320040"/>
              <a:gd name="T10" fmla="*/ 163733 w 286117"/>
              <a:gd name="T11" fmla="*/ 89131 h 320040"/>
              <a:gd name="T12" fmla="*/ 181124 w 286117"/>
              <a:gd name="T13" fmla="*/ 40515 h 320040"/>
              <a:gd name="T14" fmla="*/ 259381 w 286117"/>
              <a:gd name="T15" fmla="*/ 0 h 320040"/>
              <a:gd name="T16" fmla="*/ 320247 w 286117"/>
              <a:gd name="T17" fmla="*/ 24309 h 320040"/>
              <a:gd name="T18" fmla="*/ 294162 w 286117"/>
              <a:gd name="T19" fmla="*/ 81029 h 320040"/>
              <a:gd name="T20" fmla="*/ 285465 w 286117"/>
              <a:gd name="T21" fmla="*/ 226881 h 320040"/>
              <a:gd name="T22" fmla="*/ 259381 w 286117"/>
              <a:gd name="T23" fmla="*/ 243087 h 320040"/>
              <a:gd name="T24" fmla="*/ 250686 w 286117"/>
              <a:gd name="T25" fmla="*/ 324116 h 320040"/>
              <a:gd name="T26" fmla="*/ 215906 w 286117"/>
              <a:gd name="T27" fmla="*/ 332221 h 320040"/>
              <a:gd name="T28" fmla="*/ 189819 w 286117"/>
              <a:gd name="T29" fmla="*/ 340323 h 320040"/>
              <a:gd name="T30" fmla="*/ 120256 w 286117"/>
              <a:gd name="T31" fmla="*/ 324116 h 320040"/>
              <a:gd name="T32" fmla="*/ 85480 w 286117"/>
              <a:gd name="T33" fmla="*/ 299808 h 320040"/>
              <a:gd name="T34" fmla="*/ 50699 w 286117"/>
              <a:gd name="T35" fmla="*/ 251191 h 320040"/>
              <a:gd name="T36" fmla="*/ 33309 w 286117"/>
              <a:gd name="T37" fmla="*/ 226881 h 320040"/>
              <a:gd name="T38" fmla="*/ 59397 w 286117"/>
              <a:gd name="T39" fmla="*/ 243087 h 32004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86117"/>
              <a:gd name="T61" fmla="*/ 0 h 320040"/>
              <a:gd name="T62" fmla="*/ 286117 w 286117"/>
              <a:gd name="T63" fmla="*/ 320040 h 32004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86117" h="320040">
                <a:moveTo>
                  <a:pt x="52050" y="228600"/>
                </a:moveTo>
                <a:cubicBezTo>
                  <a:pt x="21272" y="208081"/>
                  <a:pt x="0" y="203676"/>
                  <a:pt x="36810" y="144780"/>
                </a:cubicBezTo>
                <a:cubicBezTo>
                  <a:pt x="38460" y="142141"/>
                  <a:pt x="85443" y="158451"/>
                  <a:pt x="90150" y="160020"/>
                </a:cubicBezTo>
                <a:cubicBezTo>
                  <a:pt x="95230" y="152400"/>
                  <a:pt x="101671" y="145529"/>
                  <a:pt x="105390" y="137160"/>
                </a:cubicBezTo>
                <a:cubicBezTo>
                  <a:pt x="111914" y="122480"/>
                  <a:pt x="105390" y="96520"/>
                  <a:pt x="120630" y="91440"/>
                </a:cubicBezTo>
                <a:lnTo>
                  <a:pt x="143490" y="83820"/>
                </a:lnTo>
                <a:cubicBezTo>
                  <a:pt x="148570" y="68580"/>
                  <a:pt x="145364" y="47011"/>
                  <a:pt x="158730" y="38100"/>
                </a:cubicBezTo>
                <a:cubicBezTo>
                  <a:pt x="211133" y="3165"/>
                  <a:pt x="187074" y="13412"/>
                  <a:pt x="227310" y="0"/>
                </a:cubicBezTo>
                <a:cubicBezTo>
                  <a:pt x="236039" y="2182"/>
                  <a:pt x="275866" y="8508"/>
                  <a:pt x="280650" y="22860"/>
                </a:cubicBezTo>
                <a:cubicBezTo>
                  <a:pt x="286117" y="39262"/>
                  <a:pt x="265452" y="64707"/>
                  <a:pt x="257790" y="76200"/>
                </a:cubicBezTo>
                <a:cubicBezTo>
                  <a:pt x="255250" y="121920"/>
                  <a:pt x="259150" y="168459"/>
                  <a:pt x="250170" y="213360"/>
                </a:cubicBezTo>
                <a:cubicBezTo>
                  <a:pt x="248374" y="222340"/>
                  <a:pt x="230206" y="219912"/>
                  <a:pt x="227310" y="228600"/>
                </a:cubicBezTo>
                <a:cubicBezTo>
                  <a:pt x="219238" y="252817"/>
                  <a:pt x="230253" y="281561"/>
                  <a:pt x="219690" y="304800"/>
                </a:cubicBezTo>
                <a:cubicBezTo>
                  <a:pt x="215356" y="314334"/>
                  <a:pt x="199280" y="309543"/>
                  <a:pt x="189210" y="312420"/>
                </a:cubicBezTo>
                <a:cubicBezTo>
                  <a:pt x="181487" y="314627"/>
                  <a:pt x="173970" y="317500"/>
                  <a:pt x="166350" y="320040"/>
                </a:cubicBezTo>
                <a:cubicBezTo>
                  <a:pt x="156702" y="318110"/>
                  <a:pt x="118007" y="312010"/>
                  <a:pt x="105390" y="304800"/>
                </a:cubicBezTo>
                <a:cubicBezTo>
                  <a:pt x="94363" y="298499"/>
                  <a:pt x="83347" y="291432"/>
                  <a:pt x="74910" y="281940"/>
                </a:cubicBezTo>
                <a:cubicBezTo>
                  <a:pt x="62741" y="268250"/>
                  <a:pt x="54590" y="251460"/>
                  <a:pt x="44430" y="236220"/>
                </a:cubicBezTo>
                <a:cubicBezTo>
                  <a:pt x="39350" y="228600"/>
                  <a:pt x="32086" y="222048"/>
                  <a:pt x="29190" y="213360"/>
                </a:cubicBezTo>
                <a:lnTo>
                  <a:pt x="52050" y="228600"/>
                </a:lnTo>
                <a:close/>
              </a:path>
            </a:pathLst>
          </a:custGeom>
          <a:solidFill>
            <a:schemeClr val="accent1">
              <a:alpha val="0"/>
            </a:schemeClr>
          </a:solidFill>
          <a:ln w="22225" algn="ctr">
            <a:solidFill>
              <a:srgbClr val="FF3300"/>
            </a:solidFill>
            <a:round/>
            <a:headEnd/>
            <a:tailEnd/>
          </a:ln>
        </p:spPr>
        <p:txBody>
          <a:bodyPr/>
          <a:lstStyle/>
          <a:p>
            <a:endParaRPr lang="en-US"/>
          </a:p>
        </p:txBody>
      </p:sp>
      <p:sp>
        <p:nvSpPr>
          <p:cNvPr id="30" name="Freeform 29">
            <a:extLst>
              <a:ext uri="{FF2B5EF4-FFF2-40B4-BE49-F238E27FC236}">
                <a16:creationId xmlns:a16="http://schemas.microsoft.com/office/drawing/2014/main" id="{8F4249FA-3AAD-4375-A045-F6889DFD3B9C}"/>
              </a:ext>
            </a:extLst>
          </p:cNvPr>
          <p:cNvSpPr>
            <a:spLocks noChangeArrowheads="1"/>
          </p:cNvSpPr>
          <p:nvPr/>
        </p:nvSpPr>
        <p:spPr bwMode="auto">
          <a:xfrm>
            <a:off x="8047038" y="3235325"/>
            <a:ext cx="133350" cy="188913"/>
          </a:xfrm>
          <a:custGeom>
            <a:avLst/>
            <a:gdLst>
              <a:gd name="T0" fmla="*/ 13312 w 134236"/>
              <a:gd name="T1" fmla="*/ 61177 h 189302"/>
              <a:gd name="T2" fmla="*/ 19518 w 134236"/>
              <a:gd name="T3" fmla="*/ 25431 h 189302"/>
              <a:gd name="T4" fmla="*/ 25723 w 134236"/>
              <a:gd name="T5" fmla="*/ 3984 h 189302"/>
              <a:gd name="T6" fmla="*/ 62957 w 134236"/>
              <a:gd name="T7" fmla="*/ 11134 h 189302"/>
              <a:gd name="T8" fmla="*/ 75368 w 134236"/>
              <a:gd name="T9" fmla="*/ 39729 h 189302"/>
              <a:gd name="T10" fmla="*/ 100191 w 134236"/>
              <a:gd name="T11" fmla="*/ 139819 h 189302"/>
              <a:gd name="T12" fmla="*/ 106400 w 134236"/>
              <a:gd name="T13" fmla="*/ 161267 h 189302"/>
              <a:gd name="T14" fmla="*/ 69160 w 134236"/>
              <a:gd name="T15" fmla="*/ 161267 h 189302"/>
              <a:gd name="T16" fmla="*/ 50546 w 134236"/>
              <a:gd name="T17" fmla="*/ 139819 h 189302"/>
              <a:gd name="T18" fmla="*/ 38135 w 134236"/>
              <a:gd name="T19" fmla="*/ 118371 h 189302"/>
              <a:gd name="T20" fmla="*/ 31928 w 134236"/>
              <a:gd name="T21" fmla="*/ 139819 h 189302"/>
              <a:gd name="T22" fmla="*/ 25723 w 134236"/>
              <a:gd name="T23" fmla="*/ 168415 h 189302"/>
              <a:gd name="T24" fmla="*/ 7106 w 134236"/>
              <a:gd name="T25" fmla="*/ 161267 h 189302"/>
              <a:gd name="T26" fmla="*/ 900 w 134236"/>
              <a:gd name="T27" fmla="*/ 89774 h 189302"/>
              <a:gd name="T28" fmla="*/ 7106 w 134236"/>
              <a:gd name="T29" fmla="*/ 68325 h 189302"/>
              <a:gd name="T30" fmla="*/ 13312 w 134236"/>
              <a:gd name="T31" fmla="*/ 61177 h 18930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34236"/>
              <a:gd name="T49" fmla="*/ 0 h 189302"/>
              <a:gd name="T50" fmla="*/ 134236 w 134236"/>
              <a:gd name="T51" fmla="*/ 189302 h 18930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34236" h="189302">
                <a:moveTo>
                  <a:pt x="16344" y="65205"/>
                </a:moveTo>
                <a:cubicBezTo>
                  <a:pt x="18884" y="57585"/>
                  <a:pt x="20823" y="39670"/>
                  <a:pt x="23964" y="27105"/>
                </a:cubicBezTo>
                <a:cubicBezTo>
                  <a:pt x="25912" y="19313"/>
                  <a:pt x="23861" y="6452"/>
                  <a:pt x="31584" y="4245"/>
                </a:cubicBezTo>
                <a:cubicBezTo>
                  <a:pt x="46440" y="0"/>
                  <a:pt x="62064" y="9325"/>
                  <a:pt x="77304" y="11865"/>
                </a:cubicBezTo>
                <a:cubicBezTo>
                  <a:pt x="82384" y="22025"/>
                  <a:pt x="90570" y="31159"/>
                  <a:pt x="92544" y="42345"/>
                </a:cubicBezTo>
                <a:cubicBezTo>
                  <a:pt x="112105" y="153188"/>
                  <a:pt x="65999" y="130017"/>
                  <a:pt x="123024" y="149025"/>
                </a:cubicBezTo>
                <a:cubicBezTo>
                  <a:pt x="125564" y="156645"/>
                  <a:pt x="134236" y="164701"/>
                  <a:pt x="130644" y="171885"/>
                </a:cubicBezTo>
                <a:cubicBezTo>
                  <a:pt x="121935" y="189302"/>
                  <a:pt x="93633" y="174788"/>
                  <a:pt x="84924" y="171885"/>
                </a:cubicBezTo>
                <a:cubicBezTo>
                  <a:pt x="77304" y="164265"/>
                  <a:pt x="68963" y="157304"/>
                  <a:pt x="62064" y="149025"/>
                </a:cubicBezTo>
                <a:cubicBezTo>
                  <a:pt x="56201" y="141990"/>
                  <a:pt x="55982" y="126165"/>
                  <a:pt x="46824" y="126165"/>
                </a:cubicBezTo>
                <a:cubicBezTo>
                  <a:pt x="38792" y="126165"/>
                  <a:pt x="41411" y="141302"/>
                  <a:pt x="39204" y="149025"/>
                </a:cubicBezTo>
                <a:cubicBezTo>
                  <a:pt x="36327" y="159095"/>
                  <a:pt x="34124" y="169345"/>
                  <a:pt x="31584" y="179505"/>
                </a:cubicBezTo>
                <a:cubicBezTo>
                  <a:pt x="23964" y="176965"/>
                  <a:pt x="11469" y="179434"/>
                  <a:pt x="8724" y="171885"/>
                </a:cubicBezTo>
                <a:cubicBezTo>
                  <a:pt x="0" y="147895"/>
                  <a:pt x="1104" y="121212"/>
                  <a:pt x="1104" y="95685"/>
                </a:cubicBezTo>
                <a:cubicBezTo>
                  <a:pt x="1104" y="87653"/>
                  <a:pt x="6776" y="80617"/>
                  <a:pt x="8724" y="72825"/>
                </a:cubicBezTo>
                <a:cubicBezTo>
                  <a:pt x="16842" y="40352"/>
                  <a:pt x="13804" y="72825"/>
                  <a:pt x="16344" y="65205"/>
                </a:cubicBezTo>
                <a:close/>
              </a:path>
            </a:pathLst>
          </a:custGeom>
          <a:solidFill>
            <a:schemeClr val="accent1">
              <a:alpha val="0"/>
            </a:schemeClr>
          </a:solidFill>
          <a:ln w="22225" algn="ctr">
            <a:solidFill>
              <a:srgbClr val="FF3300"/>
            </a:solidFill>
            <a:round/>
            <a:headEnd/>
            <a:tailEnd/>
          </a:ln>
        </p:spPr>
        <p:txBody>
          <a:bodyPr/>
          <a:lstStyle/>
          <a:p>
            <a:endParaRPr lang="en-US"/>
          </a:p>
        </p:txBody>
      </p:sp>
      <p:sp>
        <p:nvSpPr>
          <p:cNvPr id="184334" name="Text Box 14">
            <a:extLst>
              <a:ext uri="{FF2B5EF4-FFF2-40B4-BE49-F238E27FC236}">
                <a16:creationId xmlns:a16="http://schemas.microsoft.com/office/drawing/2014/main" id="{31C6AD81-C5A2-4C26-AC02-5AD74815C4E3}"/>
              </a:ext>
            </a:extLst>
          </p:cNvPr>
          <p:cNvSpPr txBox="1">
            <a:spLocks noChangeArrowheads="1"/>
          </p:cNvSpPr>
          <p:nvPr/>
        </p:nvSpPr>
        <p:spPr bwMode="auto">
          <a:xfrm>
            <a:off x="2286000" y="142875"/>
            <a:ext cx="84423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nSpc>
                <a:spcPct val="100000"/>
              </a:lnSpc>
              <a:spcBef>
                <a:spcPct val="50000"/>
              </a:spcBef>
              <a:buFontTx/>
              <a:buNone/>
            </a:pPr>
            <a:r>
              <a:rPr lang="en-US" altLang="en-US" sz="3200">
                <a:solidFill>
                  <a:srgbClr val="0000FF"/>
                </a:solidFill>
                <a:latin typeface="Calibri" panose="020F0502020204030204" pitchFamily="34" charset="0"/>
                <a:cs typeface="Calibri" panose="020F0502020204030204" pitchFamily="34" charset="0"/>
              </a:rPr>
              <a:t>  Hãy xác định vị trí của Châu Á trên lược đồ.</a:t>
            </a:r>
          </a:p>
        </p:txBody>
      </p:sp>
      <p:sp>
        <p:nvSpPr>
          <p:cNvPr id="2" name="TextBox 1">
            <a:extLst>
              <a:ext uri="{FF2B5EF4-FFF2-40B4-BE49-F238E27FC236}">
                <a16:creationId xmlns:a16="http://schemas.microsoft.com/office/drawing/2014/main" id="{5520BF0F-4078-4E7B-B251-92F6FB3EF617}"/>
              </a:ext>
            </a:extLst>
          </p:cNvPr>
          <p:cNvSpPr txBox="1">
            <a:spLocks noChangeArrowheads="1"/>
          </p:cNvSpPr>
          <p:nvPr/>
        </p:nvSpPr>
        <p:spPr bwMode="auto">
          <a:xfrm>
            <a:off x="3459163" y="134938"/>
            <a:ext cx="6705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nSpc>
                <a:spcPct val="100000"/>
              </a:lnSpc>
              <a:spcBef>
                <a:spcPct val="0"/>
              </a:spcBef>
              <a:buFontTx/>
              <a:buNone/>
            </a:pPr>
            <a:r>
              <a:rPr lang="en-US" altLang="en-US" sz="3200" b="1">
                <a:solidFill>
                  <a:schemeClr val="tx1"/>
                </a:solidFill>
                <a:latin typeface="Calibri" panose="020F0502020204030204" pitchFamily="34" charset="0"/>
                <a:cs typeface="Calibri" panose="020F0502020204030204" pitchFamily="34" charset="0"/>
              </a:rPr>
              <a:t>Châu Á gồm những phần nào ?</a:t>
            </a:r>
          </a:p>
        </p:txBody>
      </p:sp>
      <p:sp>
        <p:nvSpPr>
          <p:cNvPr id="22541" name="TextBox 1">
            <a:extLst>
              <a:ext uri="{FF2B5EF4-FFF2-40B4-BE49-F238E27FC236}">
                <a16:creationId xmlns:a16="http://schemas.microsoft.com/office/drawing/2014/main" id="{8520491E-2E07-48F0-A019-476EB0B023F9}"/>
              </a:ext>
            </a:extLst>
          </p:cNvPr>
          <p:cNvSpPr txBox="1">
            <a:spLocks noChangeArrowheads="1"/>
          </p:cNvSpPr>
          <p:nvPr/>
        </p:nvSpPr>
        <p:spPr bwMode="auto">
          <a:xfrm>
            <a:off x="1828800" y="6361113"/>
            <a:ext cx="8534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ctr" eaLnBrk="1" hangingPunct="1">
              <a:lnSpc>
                <a:spcPct val="100000"/>
              </a:lnSpc>
              <a:spcBef>
                <a:spcPct val="0"/>
              </a:spcBef>
              <a:buFontTx/>
              <a:buNone/>
            </a:pPr>
            <a:r>
              <a:rPr lang="en-US" altLang="en-US" b="1">
                <a:solidFill>
                  <a:schemeClr val="tx1"/>
                </a:solidFill>
                <a:latin typeface="Calibri" panose="020F0502020204030204" pitchFamily="34" charset="0"/>
                <a:cs typeface="Calibri" panose="020F0502020204030204" pitchFamily="34" charset="0"/>
              </a:rPr>
              <a:t>Hình 1</a:t>
            </a:r>
            <a:r>
              <a:rPr lang="en-US" altLang="en-US">
                <a:solidFill>
                  <a:schemeClr val="tx1"/>
                </a:solidFill>
                <a:latin typeface="Calibri" panose="020F0502020204030204" pitchFamily="34" charset="0"/>
                <a:cs typeface="Calibri" panose="020F0502020204030204" pitchFamily="34" charset="0"/>
              </a:rPr>
              <a:t>. Lược đồ các châu lục và đại dương</a:t>
            </a:r>
          </a:p>
        </p:txBody>
      </p:sp>
      <p:sp>
        <p:nvSpPr>
          <p:cNvPr id="22542" name="Text Box 2">
            <a:extLst>
              <a:ext uri="{FF2B5EF4-FFF2-40B4-BE49-F238E27FC236}">
                <a16:creationId xmlns:a16="http://schemas.microsoft.com/office/drawing/2014/main" id="{157906A4-5A94-4D09-A4C2-5656BEC8AD71}"/>
              </a:ext>
            </a:extLst>
          </p:cNvPr>
          <p:cNvSpPr txBox="1">
            <a:spLocks noChangeArrowheads="1"/>
          </p:cNvSpPr>
          <p:nvPr/>
        </p:nvSpPr>
        <p:spPr bwMode="auto">
          <a:xfrm>
            <a:off x="2286000" y="609600"/>
            <a:ext cx="7315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nSpc>
                <a:spcPct val="100000"/>
              </a:lnSpc>
              <a:spcBef>
                <a:spcPct val="50000"/>
              </a:spcBef>
              <a:buFontTx/>
              <a:buNone/>
            </a:pPr>
            <a:endParaRPr lang="en-US" altLang="en-US" sz="1800">
              <a:solidFill>
                <a:schemeClr val="tx1"/>
              </a:solidFill>
              <a:latin typeface="Calibri" panose="020F0502020204030204" pitchFamily="34" charset="0"/>
              <a:cs typeface="Calibri" panose="020F0502020204030204" pitchFamily="34" charset="0"/>
            </a:endParaRPr>
          </a:p>
        </p:txBody>
      </p:sp>
      <p:sp>
        <p:nvSpPr>
          <p:cNvPr id="15" name="Text Box 5">
            <a:extLst>
              <a:ext uri="{FF2B5EF4-FFF2-40B4-BE49-F238E27FC236}">
                <a16:creationId xmlns:a16="http://schemas.microsoft.com/office/drawing/2014/main" id="{F015B37C-97B0-4146-AA60-2E0B078F67BA}"/>
              </a:ext>
            </a:extLst>
          </p:cNvPr>
          <p:cNvSpPr txBox="1">
            <a:spLocks noChangeArrowheads="1"/>
          </p:cNvSpPr>
          <p:nvPr/>
        </p:nvSpPr>
        <p:spPr bwMode="auto">
          <a:xfrm>
            <a:off x="9439275" y="754063"/>
            <a:ext cx="1874838"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nSpc>
                <a:spcPct val="100000"/>
              </a:lnSpc>
              <a:spcBef>
                <a:spcPct val="50000"/>
              </a:spcBef>
              <a:buFontTx/>
              <a:buNone/>
            </a:pPr>
            <a:r>
              <a:rPr lang="en-US" altLang="en-US" b="1">
                <a:solidFill>
                  <a:srgbClr val="FF3300"/>
                </a:solidFill>
                <a:latin typeface="Calibri" panose="020F0502020204030204" pitchFamily="34" charset="0"/>
                <a:cs typeface="Calibri" panose="020F0502020204030204" pitchFamily="34" charset="0"/>
              </a:rPr>
              <a:t>Lục địa</a:t>
            </a:r>
          </a:p>
        </p:txBody>
      </p:sp>
      <p:sp>
        <p:nvSpPr>
          <p:cNvPr id="16" name="Text Box 6">
            <a:extLst>
              <a:ext uri="{FF2B5EF4-FFF2-40B4-BE49-F238E27FC236}">
                <a16:creationId xmlns:a16="http://schemas.microsoft.com/office/drawing/2014/main" id="{B6DC037B-5733-4F0D-BC2D-E9E381F72343}"/>
              </a:ext>
            </a:extLst>
          </p:cNvPr>
          <p:cNvSpPr txBox="1">
            <a:spLocks noChangeArrowheads="1"/>
          </p:cNvSpPr>
          <p:nvPr/>
        </p:nvSpPr>
        <p:spPr bwMode="auto">
          <a:xfrm>
            <a:off x="10591800" y="1751013"/>
            <a:ext cx="166052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just">
              <a:lnSpc>
                <a:spcPct val="100000"/>
              </a:lnSpc>
              <a:spcBef>
                <a:spcPct val="50000"/>
              </a:spcBef>
              <a:buFontTx/>
              <a:buNone/>
            </a:pPr>
            <a:r>
              <a:rPr lang="en-US" altLang="en-US" b="1">
                <a:solidFill>
                  <a:schemeClr val="tx1"/>
                </a:solidFill>
                <a:latin typeface="Calibri" panose="020F0502020204030204" pitchFamily="34" charset="0"/>
                <a:cs typeface="Calibri" panose="020F0502020204030204" pitchFamily="34" charset="0"/>
              </a:rPr>
              <a:t> </a:t>
            </a:r>
            <a:r>
              <a:rPr lang="en-US" altLang="en-US" b="1">
                <a:solidFill>
                  <a:srgbClr val="FF3300"/>
                </a:solidFill>
                <a:latin typeface="Calibri" panose="020F0502020204030204" pitchFamily="34" charset="0"/>
                <a:cs typeface="Calibri" panose="020F0502020204030204" pitchFamily="34" charset="0"/>
              </a:rPr>
              <a:t>và các đảo xung quanh.</a:t>
            </a:r>
          </a:p>
        </p:txBody>
      </p:sp>
      <p:sp>
        <p:nvSpPr>
          <p:cNvPr id="17" name="Line 7">
            <a:extLst>
              <a:ext uri="{FF2B5EF4-FFF2-40B4-BE49-F238E27FC236}">
                <a16:creationId xmlns:a16="http://schemas.microsoft.com/office/drawing/2014/main" id="{C02303A7-F8B1-4212-9BE5-73A39B900EDB}"/>
              </a:ext>
            </a:extLst>
          </p:cNvPr>
          <p:cNvSpPr>
            <a:spLocks noChangeShapeType="1"/>
          </p:cNvSpPr>
          <p:nvPr/>
        </p:nvSpPr>
        <p:spPr bwMode="auto">
          <a:xfrm flipH="1">
            <a:off x="9075738" y="2263775"/>
            <a:ext cx="1652587" cy="268288"/>
          </a:xfrm>
          <a:prstGeom prst="line">
            <a:avLst/>
          </a:prstGeom>
          <a:noFill/>
          <a:ln w="2857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 name="Line 8">
            <a:extLst>
              <a:ext uri="{FF2B5EF4-FFF2-40B4-BE49-F238E27FC236}">
                <a16:creationId xmlns:a16="http://schemas.microsoft.com/office/drawing/2014/main" id="{6A6A78EC-878D-4525-9E04-092A229E83DB}"/>
              </a:ext>
            </a:extLst>
          </p:cNvPr>
          <p:cNvSpPr>
            <a:spLocks noChangeShapeType="1"/>
          </p:cNvSpPr>
          <p:nvPr/>
        </p:nvSpPr>
        <p:spPr bwMode="auto">
          <a:xfrm flipH="1">
            <a:off x="8453438" y="1071563"/>
            <a:ext cx="1108075" cy="852487"/>
          </a:xfrm>
          <a:prstGeom prst="line">
            <a:avLst/>
          </a:prstGeom>
          <a:noFill/>
          <a:ln w="2857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9" name="Oval 9">
            <a:extLst>
              <a:ext uri="{FF2B5EF4-FFF2-40B4-BE49-F238E27FC236}">
                <a16:creationId xmlns:a16="http://schemas.microsoft.com/office/drawing/2014/main" id="{C86827A0-30A3-4BC8-B229-3927CCF93F9C}"/>
              </a:ext>
            </a:extLst>
          </p:cNvPr>
          <p:cNvSpPr>
            <a:spLocks noChangeArrowheads="1"/>
          </p:cNvSpPr>
          <p:nvPr/>
        </p:nvSpPr>
        <p:spPr bwMode="auto">
          <a:xfrm>
            <a:off x="8547100" y="3273425"/>
            <a:ext cx="1174750" cy="728663"/>
          </a:xfrm>
          <a:prstGeom prst="ellipse">
            <a:avLst/>
          </a:prstGeom>
          <a:noFill/>
          <a:ln w="28575">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ctr">
              <a:lnSpc>
                <a:spcPct val="100000"/>
              </a:lnSpc>
              <a:spcBef>
                <a:spcPct val="0"/>
              </a:spcBef>
              <a:buFontTx/>
              <a:buNone/>
            </a:pPr>
            <a:endParaRPr lang="en-US" altLang="en-US" sz="1800">
              <a:solidFill>
                <a:schemeClr val="tx1"/>
              </a:solidFill>
              <a:latin typeface="Calibri" panose="020F0502020204030204" pitchFamily="34" charset="0"/>
              <a:cs typeface="Calibri" panose="020F0502020204030204" pitchFamily="34" charset="0"/>
            </a:endParaRPr>
          </a:p>
        </p:txBody>
      </p:sp>
      <p:sp>
        <p:nvSpPr>
          <p:cNvPr id="20" name="Oval 10">
            <a:extLst>
              <a:ext uri="{FF2B5EF4-FFF2-40B4-BE49-F238E27FC236}">
                <a16:creationId xmlns:a16="http://schemas.microsoft.com/office/drawing/2014/main" id="{3F50B621-B107-4227-B54C-9467A0F309F1}"/>
              </a:ext>
            </a:extLst>
          </p:cNvPr>
          <p:cNvSpPr>
            <a:spLocks noChangeArrowheads="1"/>
          </p:cNvSpPr>
          <p:nvPr/>
        </p:nvSpPr>
        <p:spPr bwMode="auto">
          <a:xfrm rot="1022189">
            <a:off x="8897938" y="1709738"/>
            <a:ext cx="471487" cy="1755775"/>
          </a:xfrm>
          <a:prstGeom prst="ellipse">
            <a:avLst/>
          </a:prstGeom>
          <a:noFill/>
          <a:ln w="28575">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nSpc>
                <a:spcPct val="100000"/>
              </a:lnSpc>
              <a:spcBef>
                <a:spcPct val="0"/>
              </a:spcBef>
              <a:buFontTx/>
              <a:buNone/>
            </a:pPr>
            <a:endParaRPr lang="en-US" altLang="en-US" sz="1800">
              <a:solidFill>
                <a:schemeClr val="tx1"/>
              </a:solidFill>
              <a:latin typeface="Calibri" panose="020F0502020204030204" pitchFamily="34" charset="0"/>
              <a:cs typeface="Calibri" panose="020F0502020204030204" pitchFamily="34" charset="0"/>
            </a:endParaRPr>
          </a:p>
        </p:txBody>
      </p:sp>
      <p:sp>
        <p:nvSpPr>
          <p:cNvPr id="21" name="Line 11">
            <a:extLst>
              <a:ext uri="{FF2B5EF4-FFF2-40B4-BE49-F238E27FC236}">
                <a16:creationId xmlns:a16="http://schemas.microsoft.com/office/drawing/2014/main" id="{A91BCD6B-183B-4D6F-B324-3AB8CB09F5E9}"/>
              </a:ext>
            </a:extLst>
          </p:cNvPr>
          <p:cNvSpPr>
            <a:spLocks noChangeShapeType="1"/>
          </p:cNvSpPr>
          <p:nvPr/>
        </p:nvSpPr>
        <p:spPr bwMode="auto">
          <a:xfrm flipH="1">
            <a:off x="8923338" y="2298700"/>
            <a:ext cx="1804987" cy="1354138"/>
          </a:xfrm>
          <a:prstGeom prst="line">
            <a:avLst/>
          </a:prstGeom>
          <a:noFill/>
          <a:ln w="2857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4" name="TextBox 23">
            <a:extLst>
              <a:ext uri="{FF2B5EF4-FFF2-40B4-BE49-F238E27FC236}">
                <a16:creationId xmlns:a16="http://schemas.microsoft.com/office/drawing/2014/main" id="{848D18A7-3857-45A2-A2E0-5904A4A40986}"/>
              </a:ext>
            </a:extLst>
          </p:cNvPr>
          <p:cNvSpPr txBox="1">
            <a:spLocks noChangeArrowheads="1"/>
          </p:cNvSpPr>
          <p:nvPr/>
        </p:nvSpPr>
        <p:spPr bwMode="auto">
          <a:xfrm>
            <a:off x="1417638" y="100013"/>
            <a:ext cx="10004425" cy="5857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nSpc>
                <a:spcPct val="100000"/>
              </a:lnSpc>
              <a:spcBef>
                <a:spcPct val="0"/>
              </a:spcBef>
              <a:buFontTx/>
              <a:buNone/>
            </a:pPr>
            <a:r>
              <a:rPr lang="en-US" altLang="en-US" sz="3200" b="1">
                <a:solidFill>
                  <a:srgbClr val="0000FF"/>
                </a:solidFill>
                <a:latin typeface="Calibri" panose="020F0502020204030204" pitchFamily="34" charset="0"/>
                <a:cs typeface="Calibri" panose="020F0502020204030204" pitchFamily="34" charset="0"/>
              </a:rPr>
              <a:t>Châu Á gồm 2 phần: Lục địa và các đảo xung quanh</a:t>
            </a:r>
          </a:p>
        </p:txBody>
      </p:sp>
      <p:sp>
        <p:nvSpPr>
          <p:cNvPr id="26" name="Cloud 25">
            <a:extLst>
              <a:ext uri="{FF2B5EF4-FFF2-40B4-BE49-F238E27FC236}">
                <a16:creationId xmlns:a16="http://schemas.microsoft.com/office/drawing/2014/main" id="{0A55F4A0-D7B4-4049-B2F9-0AFEC12ECE72}"/>
              </a:ext>
            </a:extLst>
          </p:cNvPr>
          <p:cNvSpPr/>
          <p:nvPr/>
        </p:nvSpPr>
        <p:spPr>
          <a:xfrm>
            <a:off x="-1066800" y="5503863"/>
            <a:ext cx="2667000" cy="2344737"/>
          </a:xfrm>
          <a:prstGeom prst="cloud">
            <a:avLst/>
          </a:prstGeom>
          <a:solidFill>
            <a:srgbClr val="FFFFFF"/>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Calibri" panose="020F0502020204030204" pitchFamily="34" charset="0"/>
              <a:cs typeface="Calibri" panose="020F0502020204030204" pitchFamily="34" charset="0"/>
            </a:endParaRPr>
          </a:p>
        </p:txBody>
      </p:sp>
      <p:pic>
        <p:nvPicPr>
          <p:cNvPr id="22552" name="Picture 14">
            <a:extLst>
              <a:ext uri="{FF2B5EF4-FFF2-40B4-BE49-F238E27FC236}">
                <a16:creationId xmlns:a16="http://schemas.microsoft.com/office/drawing/2014/main" id="{DE394F12-2002-46D8-9538-41C3E5A26B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547"/>
          <a:stretch>
            <a:fillRect/>
          </a:stretch>
        </p:blipFill>
        <p:spPr bwMode="auto">
          <a:xfrm>
            <a:off x="236538" y="4845050"/>
            <a:ext cx="1287462"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diamond(in)">
                                      <p:cBhvr>
                                        <p:cTn id="7" dur="2000"/>
                                        <p:tgtEl>
                                          <p:spTgt spid="22"/>
                                        </p:tgtEl>
                                      </p:cBhvr>
                                    </p:animEffect>
                                  </p:childTnLst>
                                </p:cTn>
                              </p:par>
                              <p:par>
                                <p:cTn id="8" presetID="8" presetClass="entr" presetSubtype="16"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diamond(in)">
                                      <p:cBhvr>
                                        <p:cTn id="10" dur="2000"/>
                                        <p:tgtEl>
                                          <p:spTgt spid="28"/>
                                        </p:tgtEl>
                                      </p:cBhvr>
                                    </p:animEffect>
                                  </p:childTnLst>
                                </p:cTn>
                              </p:par>
                              <p:par>
                                <p:cTn id="11" presetID="8" presetClass="entr" presetSubtype="16"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diamond(in)">
                                      <p:cBhvr>
                                        <p:cTn id="13" dur="2000"/>
                                        <p:tgtEl>
                                          <p:spTgt spid="29"/>
                                        </p:tgtEl>
                                      </p:cBhvr>
                                    </p:animEffect>
                                  </p:childTnLst>
                                </p:cTn>
                              </p:par>
                              <p:par>
                                <p:cTn id="14" presetID="8" presetClass="entr" presetSubtype="16"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diamond(in)">
                                      <p:cBhvr>
                                        <p:cTn id="16" dur="2000"/>
                                        <p:tgtEl>
                                          <p:spTgt spid="23"/>
                                        </p:tgtEl>
                                      </p:cBhvr>
                                    </p:animEffect>
                                  </p:childTnLst>
                                </p:cTn>
                              </p:par>
                              <p:par>
                                <p:cTn id="17" presetID="8" presetClass="entr" presetSubtype="16"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diamond(in)">
                                      <p:cBhvr>
                                        <p:cTn id="19" dur="2000"/>
                                        <p:tgtEl>
                                          <p:spTgt spid="31"/>
                                        </p:tgtEl>
                                      </p:cBhvr>
                                    </p:animEffect>
                                  </p:childTnLst>
                                </p:cTn>
                              </p:par>
                              <p:par>
                                <p:cTn id="20" presetID="8" presetClass="entr" presetSubtype="16" fill="hold"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diamond(in)">
                                      <p:cBhvr>
                                        <p:cTn id="22" dur="2000"/>
                                        <p:tgtEl>
                                          <p:spTgt spid="27"/>
                                        </p:tgtEl>
                                      </p:cBhvr>
                                    </p:animEffect>
                                  </p:childTnLst>
                                </p:cTn>
                              </p:par>
                              <p:par>
                                <p:cTn id="23" presetID="8" presetClass="entr" presetSubtype="16"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diamond(in)">
                                      <p:cBhvr>
                                        <p:cTn id="25" dur="2000"/>
                                        <p:tgtEl>
                                          <p:spTgt spid="25"/>
                                        </p:tgtEl>
                                      </p:cBhvr>
                                    </p:animEffect>
                                  </p:childTnLst>
                                </p:cTn>
                              </p:par>
                              <p:par>
                                <p:cTn id="26" presetID="8" presetClass="entr" presetSubtype="16" fill="hold" nodeType="with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diamond(in)">
                                      <p:cBhvr>
                                        <p:cTn id="28" dur="2000"/>
                                        <p:tgtEl>
                                          <p:spTgt spid="30"/>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xit" presetSubtype="4" fill="hold" grpId="0" nodeType="clickEffect">
                                  <p:stCondLst>
                                    <p:cond delay="0"/>
                                  </p:stCondLst>
                                  <p:childTnLst>
                                    <p:animEffect transition="out" filter="wipe(down)">
                                      <p:cBhvr>
                                        <p:cTn id="32" dur="500"/>
                                        <p:tgtEl>
                                          <p:spTgt spid="184334"/>
                                        </p:tgtEl>
                                      </p:cBhvr>
                                    </p:animEffect>
                                    <p:set>
                                      <p:cBhvr>
                                        <p:cTn id="33" dur="1" fill="hold">
                                          <p:stCondLst>
                                            <p:cond delay="499"/>
                                          </p:stCondLst>
                                        </p:cTn>
                                        <p:tgtEl>
                                          <p:spTgt spid="184334"/>
                                        </p:tgtEl>
                                        <p:attrNameLst>
                                          <p:attrName>style.visibility</p:attrName>
                                        </p:attrNameLst>
                                      </p:cBhvr>
                                      <p:to>
                                        <p:strVal val="hidden"/>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barn(inVertical)">
                                      <p:cBhvr>
                                        <p:cTn id="38" dur="500"/>
                                        <p:tgtEl>
                                          <p:spTgt spid="2"/>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4" presetClass="entr" presetSubtype="16"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box(in)">
                                      <p:cBhvr>
                                        <p:cTn id="43" dur="500"/>
                                        <p:tgtEl>
                                          <p:spTgt spid="18"/>
                                        </p:tgtEl>
                                      </p:cBhvr>
                                    </p:animEffect>
                                  </p:childTnLst>
                                </p:cTn>
                              </p:par>
                              <p:par>
                                <p:cTn id="44" presetID="4" presetClass="entr" presetSubtype="16" fill="hold" grpId="0" nodeType="with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box(in)">
                                      <p:cBhvr>
                                        <p:cTn id="46" dur="500"/>
                                        <p:tgtEl>
                                          <p:spTgt spid="15"/>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21" presetClass="entr" presetSubtype="4" repeatCount="indefinite"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wheel(4)">
                                      <p:cBhvr>
                                        <p:cTn id="51" dur="2000"/>
                                        <p:tgtEl>
                                          <p:spTgt spid="20"/>
                                        </p:tgtEl>
                                      </p:cBhvr>
                                    </p:animEffect>
                                  </p:childTnLst>
                                </p:cTn>
                              </p:par>
                              <p:par>
                                <p:cTn id="52" presetID="21" presetClass="entr" presetSubtype="4" repeatCount="indefinite" fill="hold" grpId="0" nodeType="with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wheel(4)">
                                      <p:cBhvr>
                                        <p:cTn id="54" dur="2000"/>
                                        <p:tgtEl>
                                          <p:spTgt spid="19"/>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4" presetClass="entr" presetSubtype="16" fill="hold" nodeType="click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box(in)">
                                      <p:cBhvr>
                                        <p:cTn id="59" dur="500"/>
                                        <p:tgtEl>
                                          <p:spTgt spid="17"/>
                                        </p:tgtEl>
                                      </p:cBhvr>
                                    </p:animEffect>
                                  </p:childTnLst>
                                </p:cTn>
                              </p:par>
                              <p:par>
                                <p:cTn id="60" presetID="4" presetClass="entr" presetSubtype="16" fill="hold" nodeType="with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box(in)">
                                      <p:cBhvr>
                                        <p:cTn id="62" dur="500"/>
                                        <p:tgtEl>
                                          <p:spTgt spid="21"/>
                                        </p:tgtEl>
                                      </p:cBhvr>
                                    </p:animEffect>
                                  </p:childTnLst>
                                </p:cTn>
                              </p:par>
                              <p:par>
                                <p:cTn id="63" presetID="4" presetClass="entr" presetSubtype="16" fill="hold" grpId="0" nodeType="with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box(in)">
                                      <p:cBhvr>
                                        <p:cTn id="65" dur="500"/>
                                        <p:tgtEl>
                                          <p:spTgt spid="16"/>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42" presetClass="exit" presetSubtype="0" fill="hold" grpId="1" nodeType="clickEffect">
                                  <p:stCondLst>
                                    <p:cond delay="0"/>
                                  </p:stCondLst>
                                  <p:childTnLst>
                                    <p:animEffect transition="out" filter="fade">
                                      <p:cBhvr>
                                        <p:cTn id="69" dur="1000"/>
                                        <p:tgtEl>
                                          <p:spTgt spid="2"/>
                                        </p:tgtEl>
                                      </p:cBhvr>
                                    </p:animEffect>
                                    <p:anim calcmode="lin" valueType="num">
                                      <p:cBhvr>
                                        <p:cTn id="70" dur="1000"/>
                                        <p:tgtEl>
                                          <p:spTgt spid="2"/>
                                        </p:tgtEl>
                                        <p:attrNameLst>
                                          <p:attrName>ppt_x</p:attrName>
                                        </p:attrNameLst>
                                      </p:cBhvr>
                                      <p:tavLst>
                                        <p:tav tm="0">
                                          <p:val>
                                            <p:strVal val="ppt_x"/>
                                          </p:val>
                                        </p:tav>
                                        <p:tav tm="100000">
                                          <p:val>
                                            <p:strVal val="ppt_x"/>
                                          </p:val>
                                        </p:tav>
                                      </p:tavLst>
                                    </p:anim>
                                    <p:anim calcmode="lin" valueType="num">
                                      <p:cBhvr>
                                        <p:cTn id="71" dur="1000"/>
                                        <p:tgtEl>
                                          <p:spTgt spid="2"/>
                                        </p:tgtEl>
                                        <p:attrNameLst>
                                          <p:attrName>ppt_y</p:attrName>
                                        </p:attrNameLst>
                                      </p:cBhvr>
                                      <p:tavLst>
                                        <p:tav tm="0">
                                          <p:val>
                                            <p:strVal val="ppt_y"/>
                                          </p:val>
                                        </p:tav>
                                        <p:tav tm="100000">
                                          <p:val>
                                            <p:strVal val="ppt_y+.1"/>
                                          </p:val>
                                        </p:tav>
                                      </p:tavLst>
                                    </p:anim>
                                    <p:set>
                                      <p:cBhvr>
                                        <p:cTn id="72" dur="1" fill="hold">
                                          <p:stCondLst>
                                            <p:cond delay="999"/>
                                          </p:stCondLst>
                                        </p:cTn>
                                        <p:tgtEl>
                                          <p:spTgt spid="2"/>
                                        </p:tgtEl>
                                        <p:attrNameLst>
                                          <p:attrName>style.visibility</p:attrName>
                                        </p:attrNameLst>
                                      </p:cBhvr>
                                      <p:to>
                                        <p:strVal val="hidden"/>
                                      </p:to>
                                    </p:set>
                                  </p:childTnLst>
                                </p:cTn>
                              </p:par>
                              <p:par>
                                <p:cTn id="73" presetID="16" presetClass="entr" presetSubtype="21" fill="hold" grpId="0" nodeType="withEffect">
                                  <p:stCondLst>
                                    <p:cond delay="0"/>
                                  </p:stCondLst>
                                  <p:childTnLst>
                                    <p:set>
                                      <p:cBhvr>
                                        <p:cTn id="74" dur="1" fill="hold">
                                          <p:stCondLst>
                                            <p:cond delay="0"/>
                                          </p:stCondLst>
                                        </p:cTn>
                                        <p:tgtEl>
                                          <p:spTgt spid="24"/>
                                        </p:tgtEl>
                                        <p:attrNameLst>
                                          <p:attrName>style.visibility</p:attrName>
                                        </p:attrNameLst>
                                      </p:cBhvr>
                                      <p:to>
                                        <p:strVal val="visible"/>
                                      </p:to>
                                    </p:set>
                                    <p:animEffect transition="in" filter="barn(inVertical)">
                                      <p:cBhvr>
                                        <p:cTn id="7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34" grpId="0"/>
      <p:bldP spid="2" grpId="0"/>
      <p:bldP spid="2" grpId="1"/>
      <p:bldP spid="15" grpId="0"/>
      <p:bldP spid="16" grpId="0"/>
      <p:bldP spid="19" grpId="0" animBg="1"/>
      <p:bldP spid="20" grpId="0" animBg="1"/>
      <p:bldP spid="2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8" descr="Luoc do cac chau luc va dai duong">
            <a:extLst>
              <a:ext uri="{FF2B5EF4-FFF2-40B4-BE49-F238E27FC236}">
                <a16:creationId xmlns:a16="http://schemas.microsoft.com/office/drawing/2014/main" id="{BDE91FBC-1D14-4F03-B827-777D165138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701675"/>
            <a:ext cx="7620000" cy="570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Connector 2">
            <a:extLst>
              <a:ext uri="{FF2B5EF4-FFF2-40B4-BE49-F238E27FC236}">
                <a16:creationId xmlns:a16="http://schemas.microsoft.com/office/drawing/2014/main" id="{1C5D03BA-356F-45A6-BDBE-F72EC673ADA8}"/>
              </a:ext>
            </a:extLst>
          </p:cNvPr>
          <p:cNvCxnSpPr>
            <a:stCxn id="23554" idx="1"/>
            <a:endCxn id="23554" idx="3"/>
          </p:cNvCxnSpPr>
          <p:nvPr/>
        </p:nvCxnSpPr>
        <p:spPr>
          <a:xfrm>
            <a:off x="4572000" y="3552825"/>
            <a:ext cx="76200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9" name="Text Box 6">
            <a:extLst>
              <a:ext uri="{FF2B5EF4-FFF2-40B4-BE49-F238E27FC236}">
                <a16:creationId xmlns:a16="http://schemas.microsoft.com/office/drawing/2014/main" id="{A8D16773-27C6-408A-A95E-718C0678E0D7}"/>
              </a:ext>
            </a:extLst>
          </p:cNvPr>
          <p:cNvSpPr txBox="1">
            <a:spLocks noChangeArrowheads="1"/>
          </p:cNvSpPr>
          <p:nvPr/>
        </p:nvSpPr>
        <p:spPr bwMode="auto">
          <a:xfrm>
            <a:off x="6310313" y="3052763"/>
            <a:ext cx="2486025" cy="461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defRPr/>
            </a:pPr>
            <a:r>
              <a:rPr lang="en-US" sz="2400" dirty="0" err="1">
                <a:solidFill>
                  <a:srgbClr val="FF0000"/>
                </a:solidFill>
              </a:rPr>
              <a:t>Bán</a:t>
            </a:r>
            <a:r>
              <a:rPr lang="en-US" sz="2400" dirty="0">
                <a:solidFill>
                  <a:srgbClr val="FF0000"/>
                </a:solidFill>
              </a:rPr>
              <a:t> </a:t>
            </a:r>
            <a:r>
              <a:rPr lang="en-US" sz="2400" dirty="0" err="1">
                <a:solidFill>
                  <a:srgbClr val="FF0000"/>
                </a:solidFill>
              </a:rPr>
              <a:t>cầu</a:t>
            </a:r>
            <a:r>
              <a:rPr lang="en-US" sz="2400" dirty="0">
                <a:solidFill>
                  <a:srgbClr val="FF0000"/>
                </a:solidFill>
              </a:rPr>
              <a:t> </a:t>
            </a:r>
            <a:r>
              <a:rPr lang="en-US" sz="2400" dirty="0" err="1">
                <a:solidFill>
                  <a:srgbClr val="FF0000"/>
                </a:solidFill>
              </a:rPr>
              <a:t>Bắc</a:t>
            </a:r>
            <a:endParaRPr lang="en-US" sz="2400" dirty="0">
              <a:solidFill>
                <a:srgbClr val="FF0000"/>
              </a:solidFill>
            </a:endParaRPr>
          </a:p>
        </p:txBody>
      </p:sp>
      <p:sp>
        <p:nvSpPr>
          <p:cNvPr id="10" name="Text Box 7">
            <a:extLst>
              <a:ext uri="{FF2B5EF4-FFF2-40B4-BE49-F238E27FC236}">
                <a16:creationId xmlns:a16="http://schemas.microsoft.com/office/drawing/2014/main" id="{4FC85917-644A-437A-BDAE-D64B5EA7394A}"/>
              </a:ext>
            </a:extLst>
          </p:cNvPr>
          <p:cNvSpPr txBox="1">
            <a:spLocks noChangeArrowheads="1"/>
          </p:cNvSpPr>
          <p:nvPr/>
        </p:nvSpPr>
        <p:spPr bwMode="auto">
          <a:xfrm>
            <a:off x="6310313" y="3689350"/>
            <a:ext cx="2724150" cy="4619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defRPr/>
            </a:pPr>
            <a:r>
              <a:rPr lang="en-US" sz="2400" dirty="0" err="1">
                <a:solidFill>
                  <a:srgbClr val="FF0000"/>
                </a:solidFill>
              </a:rPr>
              <a:t>Bán</a:t>
            </a:r>
            <a:r>
              <a:rPr lang="en-US" sz="2400" dirty="0">
                <a:solidFill>
                  <a:srgbClr val="FF0000"/>
                </a:solidFill>
              </a:rPr>
              <a:t> </a:t>
            </a:r>
            <a:r>
              <a:rPr lang="en-US" sz="2400" dirty="0" err="1">
                <a:solidFill>
                  <a:srgbClr val="FF0000"/>
                </a:solidFill>
              </a:rPr>
              <a:t>cầu</a:t>
            </a:r>
            <a:r>
              <a:rPr lang="en-US" sz="2400" dirty="0">
                <a:solidFill>
                  <a:srgbClr val="FF0000"/>
                </a:solidFill>
              </a:rPr>
              <a:t> Nam</a:t>
            </a:r>
          </a:p>
        </p:txBody>
      </p:sp>
      <p:sp>
        <p:nvSpPr>
          <p:cNvPr id="8" name="Text Box 6">
            <a:extLst>
              <a:ext uri="{FF2B5EF4-FFF2-40B4-BE49-F238E27FC236}">
                <a16:creationId xmlns:a16="http://schemas.microsoft.com/office/drawing/2014/main" id="{F194FC72-2AE2-4CBC-90B5-66114E8FF29A}"/>
              </a:ext>
            </a:extLst>
          </p:cNvPr>
          <p:cNvSpPr txBox="1">
            <a:spLocks noChangeArrowheads="1"/>
          </p:cNvSpPr>
          <p:nvPr/>
        </p:nvSpPr>
        <p:spPr bwMode="auto">
          <a:xfrm>
            <a:off x="1384300" y="177800"/>
            <a:ext cx="10218738"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ctr" eaLnBrk="1" hangingPunct="1">
              <a:lnSpc>
                <a:spcPct val="100000"/>
              </a:lnSpc>
              <a:spcBef>
                <a:spcPct val="0"/>
              </a:spcBef>
              <a:buFontTx/>
              <a:buNone/>
            </a:pPr>
            <a:r>
              <a:rPr lang="en-US" altLang="en-US">
                <a:solidFill>
                  <a:srgbClr val="3333FF"/>
                </a:solidFill>
                <a:latin typeface="Times New Roman" panose="02020603050405020304" pitchFamily="18" charset="0"/>
                <a:cs typeface="Times New Roman" panose="02020603050405020304" pitchFamily="18" charset="0"/>
              </a:rPr>
              <a:t>  </a:t>
            </a:r>
            <a:r>
              <a:rPr lang="en-US" altLang="en-US">
                <a:solidFill>
                  <a:srgbClr val="FF0000"/>
                </a:solidFill>
                <a:latin typeface="Times New Roman" panose="02020603050405020304" pitchFamily="18" charset="0"/>
                <a:cs typeface="Times New Roman" panose="02020603050405020304" pitchFamily="18" charset="0"/>
              </a:rPr>
              <a:t>Châu Á nằm ở bán cầu Bắc, trải dài từ gần cực Bắc tới quá Xích đạo.</a:t>
            </a:r>
          </a:p>
        </p:txBody>
      </p:sp>
      <p:sp>
        <p:nvSpPr>
          <p:cNvPr id="23559" name="TextBox 1">
            <a:extLst>
              <a:ext uri="{FF2B5EF4-FFF2-40B4-BE49-F238E27FC236}">
                <a16:creationId xmlns:a16="http://schemas.microsoft.com/office/drawing/2014/main" id="{EFAB58B6-85A7-4399-84B5-09EC1B48B317}"/>
              </a:ext>
            </a:extLst>
          </p:cNvPr>
          <p:cNvSpPr txBox="1">
            <a:spLocks noChangeArrowheads="1"/>
          </p:cNvSpPr>
          <p:nvPr/>
        </p:nvSpPr>
        <p:spPr bwMode="auto">
          <a:xfrm>
            <a:off x="4419600" y="6313488"/>
            <a:ext cx="7543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ctr" eaLnBrk="1" hangingPunct="1">
              <a:lnSpc>
                <a:spcPct val="100000"/>
              </a:lnSpc>
              <a:spcBef>
                <a:spcPct val="0"/>
              </a:spcBef>
              <a:buFontTx/>
              <a:buNone/>
            </a:pPr>
            <a:r>
              <a:rPr lang="en-US" altLang="en-US" b="1" i="1">
                <a:solidFill>
                  <a:schemeClr val="tx1"/>
                </a:solidFill>
                <a:latin typeface="Arial" panose="020B0604020202020204" pitchFamily="34" charset="0"/>
                <a:cs typeface="Arial" panose="020B0604020202020204" pitchFamily="34" charset="0"/>
              </a:rPr>
              <a:t>Hình 1</a:t>
            </a:r>
            <a:r>
              <a:rPr lang="en-US" altLang="en-US" i="1">
                <a:solidFill>
                  <a:schemeClr val="tx1"/>
                </a:solidFill>
                <a:latin typeface="Arial" panose="020B0604020202020204" pitchFamily="34" charset="0"/>
                <a:cs typeface="Arial" panose="020B0604020202020204" pitchFamily="34" charset="0"/>
              </a:rPr>
              <a:t>. Lược đồ các châu lục và đại dương</a:t>
            </a:r>
          </a:p>
        </p:txBody>
      </p:sp>
      <p:pic>
        <p:nvPicPr>
          <p:cNvPr id="23560" name="Picture 6">
            <a:extLst>
              <a:ext uri="{FF2B5EF4-FFF2-40B4-BE49-F238E27FC236}">
                <a16:creationId xmlns:a16="http://schemas.microsoft.com/office/drawing/2014/main" id="{D9FB17E4-0BD8-4097-A959-FE091AFEB2E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646488"/>
            <a:ext cx="1844675" cy="314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682">
            <a:extLst>
              <a:ext uri="{FF2B5EF4-FFF2-40B4-BE49-F238E27FC236}">
                <a16:creationId xmlns:a16="http://schemas.microsoft.com/office/drawing/2014/main" id="{3B86C216-E4D9-469F-B176-0D30964FFF0B}"/>
              </a:ext>
            </a:extLst>
          </p:cNvPr>
          <p:cNvSpPr txBox="1"/>
          <p:nvPr/>
        </p:nvSpPr>
        <p:spPr>
          <a:xfrm>
            <a:off x="152400" y="1009470"/>
            <a:ext cx="4594798" cy="2662168"/>
          </a:xfrm>
          <a:prstGeom prst="cloudCallout">
            <a:avLst>
              <a:gd name="adj1" fmla="val -39424"/>
              <a:gd name="adj2" fmla="val 46436"/>
            </a:avLst>
          </a:prstGeom>
          <a:solidFill>
            <a:srgbClr val="FAF0EA"/>
          </a:solidFill>
          <a:ln>
            <a:solidFill>
              <a:srgbClr val="FF0000"/>
            </a:solidFill>
            <a:prstDash val="dash"/>
          </a:ln>
          <a:effectLst>
            <a:glow rad="63500">
              <a:schemeClr val="accent5">
                <a:satMod val="175000"/>
                <a:alpha val="40000"/>
              </a:schemeClr>
            </a:glow>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zh-CN"/>
            </a:defPPr>
            <a:lvl1pPr algn="ctr">
              <a:defRPr sz="3200">
                <a:solidFill>
                  <a:schemeClr val="accent3"/>
                </a:solidFill>
                <a:latin typeface="华康方圆体W7(P)" pitchFamily="82" charset="-122"/>
                <a:ea typeface="华康方圆体W7(P)" pitchFamily="82"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eaLnBrk="1" fontAlgn="auto" hangingPunct="1">
              <a:spcBef>
                <a:spcPts val="0"/>
              </a:spcBef>
              <a:spcAft>
                <a:spcPts val="0"/>
              </a:spcAft>
              <a:defRPr/>
            </a:pPr>
            <a:endParaRPr lang="zh-CN" altLang="en-US" dirty="0">
              <a:solidFill>
                <a:srgbClr val="069DB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0183" name="Text Box 7">
            <a:extLst>
              <a:ext uri="{FF2B5EF4-FFF2-40B4-BE49-F238E27FC236}">
                <a16:creationId xmlns:a16="http://schemas.microsoft.com/office/drawing/2014/main" id="{F12C7FAD-160C-407A-833C-3E864F32CABB}"/>
              </a:ext>
            </a:extLst>
          </p:cNvPr>
          <p:cNvSpPr txBox="1">
            <a:spLocks noChangeArrowheads="1"/>
          </p:cNvSpPr>
          <p:nvPr/>
        </p:nvSpPr>
        <p:spPr bwMode="auto">
          <a:xfrm>
            <a:off x="769938" y="1452563"/>
            <a:ext cx="3505200" cy="181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just" eaLnBrk="1" hangingPunct="1">
              <a:lnSpc>
                <a:spcPct val="100000"/>
              </a:lnSpc>
              <a:spcBef>
                <a:spcPct val="0"/>
              </a:spcBef>
              <a:buFontTx/>
              <a:buNone/>
            </a:pPr>
            <a:r>
              <a:rPr lang="en-US" altLang="en-US">
                <a:solidFill>
                  <a:schemeClr val="tx1"/>
                </a:solidFill>
                <a:latin typeface="Times New Roman" panose="02020603050405020304" pitchFamily="18" charset="0"/>
                <a:cs typeface="Times New Roman" panose="02020603050405020304" pitchFamily="18" charset="0"/>
              </a:rPr>
              <a:t>Châu Á nằm ở bán  cầu nào, trải dài từ vùng nào đến vùng nào trên Trái Đất?</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nodeType="afterGroup">
                            <p:stCondLst>
                              <p:cond delay="500"/>
                            </p:stCondLst>
                            <p:childTnLst>
                              <p:par>
                                <p:cTn id="11" presetID="4" presetClass="entr" presetSubtype="16" fill="hold" grpId="0" nodeType="afterEffect">
                                  <p:stCondLst>
                                    <p:cond delay="0"/>
                                  </p:stCondLst>
                                  <p:childTnLst>
                                    <p:set>
                                      <p:cBhvr>
                                        <p:cTn id="12" dur="1" fill="hold">
                                          <p:stCondLst>
                                            <p:cond delay="0"/>
                                          </p:stCondLst>
                                        </p:cTn>
                                        <p:tgtEl>
                                          <p:spTgt spid="50183"/>
                                        </p:tgtEl>
                                        <p:attrNameLst>
                                          <p:attrName>style.visibility</p:attrName>
                                        </p:attrNameLst>
                                      </p:cBhvr>
                                      <p:to>
                                        <p:strVal val="visible"/>
                                      </p:to>
                                    </p:set>
                                    <p:animEffect transition="in" filter="box(in)">
                                      <p:cBhvr>
                                        <p:cTn id="13" dur="500"/>
                                        <p:tgtEl>
                                          <p:spTgt spid="50183"/>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ntr" presetSubtype="10" fill="hold" grpId="1"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linds(horizontal)">
                                      <p:cBhvr>
                                        <p:cTn id="23" dur="500"/>
                                        <p:tgtEl>
                                          <p:spTgt spid="9"/>
                                        </p:tgtEl>
                                      </p:cBhvr>
                                    </p:animEffect>
                                  </p:childTnLst>
                                </p:cTn>
                              </p:par>
                              <p:par>
                                <p:cTn id="24" presetID="3" presetClass="entr" presetSubtype="10" fill="hold" grpId="1"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linds(horizontal)">
                                      <p:cBhvr>
                                        <p:cTn id="26" dur="500"/>
                                        <p:tgtEl>
                                          <p:spTgt spid="10"/>
                                        </p:tgtEl>
                                      </p:cBhvr>
                                    </p:animEffect>
                                  </p:childTnLst>
                                </p:cTn>
                              </p:par>
                            </p:childTnLst>
                          </p:cTn>
                        </p:par>
                        <p:par>
                          <p:cTn id="27" fill="hold" nodeType="afterGroup">
                            <p:stCondLst>
                              <p:cond delay="500"/>
                            </p:stCondLst>
                            <p:childTnLst>
                              <p:par>
                                <p:cTn id="28" presetID="63" presetClass="path" presetSubtype="0" accel="50000" decel="50000" fill="hold" grpId="0" nodeType="afterEffect">
                                  <p:stCondLst>
                                    <p:cond delay="0"/>
                                  </p:stCondLst>
                                  <p:childTnLst>
                                    <p:animMotion origin="layout" path="M -0.01562 -0.01088 L 0.08047 -0.33148 " pathEditMode="relative" rAng="0" ptsTypes="AA">
                                      <p:cBhvr>
                                        <p:cTn id="29" dur="2000" fill="hold"/>
                                        <p:tgtEl>
                                          <p:spTgt spid="9"/>
                                        </p:tgtEl>
                                        <p:attrNameLst>
                                          <p:attrName>ppt_x</p:attrName>
                                          <p:attrName>ppt_y</p:attrName>
                                        </p:attrNameLst>
                                      </p:cBhvr>
                                      <p:rCtr x="4805" y="-16042"/>
                                    </p:animMotion>
                                  </p:childTnLst>
                                </p:cTn>
                              </p:par>
                              <p:par>
                                <p:cTn id="30" presetID="63" presetClass="path" presetSubtype="0" accel="50000" decel="50000" fill="hold" grpId="0" nodeType="withEffect">
                                  <p:stCondLst>
                                    <p:cond delay="0"/>
                                  </p:stCondLst>
                                  <p:childTnLst>
                                    <p:animMotion origin="layout" path="M 3.125E-6 2.22222E-6 L 0.09218 0.29282 " pathEditMode="relative" rAng="0" ptsTypes="AA">
                                      <p:cBhvr>
                                        <p:cTn id="31" dur="2000" fill="hold"/>
                                        <p:tgtEl>
                                          <p:spTgt spid="10"/>
                                        </p:tgtEl>
                                        <p:attrNameLst>
                                          <p:attrName>ppt_x</p:attrName>
                                          <p:attrName>ppt_y</p:attrName>
                                        </p:attrNameLst>
                                      </p:cBhvr>
                                      <p:rCtr x="4609" y="14630"/>
                                    </p:animMotion>
                                  </p:childTnLst>
                                </p:cTn>
                              </p:par>
                              <p:par>
                                <p:cTn id="32" presetID="31" presetClass="entr" presetSubtype="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p:cTn id="34" dur="1000" fill="hold"/>
                                        <p:tgtEl>
                                          <p:spTgt spid="8"/>
                                        </p:tgtEl>
                                        <p:attrNameLst>
                                          <p:attrName>ppt_w</p:attrName>
                                        </p:attrNameLst>
                                      </p:cBhvr>
                                      <p:tavLst>
                                        <p:tav tm="0">
                                          <p:val>
                                            <p:fltVal val="0"/>
                                          </p:val>
                                        </p:tav>
                                        <p:tav tm="100000">
                                          <p:val>
                                            <p:strVal val="#ppt_w"/>
                                          </p:val>
                                        </p:tav>
                                      </p:tavLst>
                                    </p:anim>
                                    <p:anim calcmode="lin" valueType="num">
                                      <p:cBhvr>
                                        <p:cTn id="35" dur="1000" fill="hold"/>
                                        <p:tgtEl>
                                          <p:spTgt spid="8"/>
                                        </p:tgtEl>
                                        <p:attrNameLst>
                                          <p:attrName>ppt_h</p:attrName>
                                        </p:attrNameLst>
                                      </p:cBhvr>
                                      <p:tavLst>
                                        <p:tav tm="0">
                                          <p:val>
                                            <p:fltVal val="0"/>
                                          </p:val>
                                        </p:tav>
                                        <p:tav tm="100000">
                                          <p:val>
                                            <p:strVal val="#ppt_h"/>
                                          </p:val>
                                        </p:tav>
                                      </p:tavLst>
                                    </p:anim>
                                    <p:anim calcmode="lin" valueType="num">
                                      <p:cBhvr>
                                        <p:cTn id="36" dur="1000" fill="hold"/>
                                        <p:tgtEl>
                                          <p:spTgt spid="8"/>
                                        </p:tgtEl>
                                        <p:attrNameLst>
                                          <p:attrName>style.rotation</p:attrName>
                                        </p:attrNameLst>
                                      </p:cBhvr>
                                      <p:tavLst>
                                        <p:tav tm="0">
                                          <p:val>
                                            <p:fltVal val="90"/>
                                          </p:val>
                                        </p:tav>
                                        <p:tav tm="100000">
                                          <p:val>
                                            <p:fltVal val="0"/>
                                          </p:val>
                                        </p:tav>
                                      </p:tavLst>
                                    </p:anim>
                                    <p:animEffect transition="in" filter="fade">
                                      <p:cBhvr>
                                        <p:cTn id="3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0" grpId="0"/>
      <p:bldP spid="10" grpId="1"/>
      <p:bldP spid="8" grpId="0"/>
      <p:bldP spid="5018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7">
            <a:extLst>
              <a:ext uri="{FF2B5EF4-FFF2-40B4-BE49-F238E27FC236}">
                <a16:creationId xmlns:a16="http://schemas.microsoft.com/office/drawing/2014/main" id="{BC6367FE-670C-43E1-A91A-BA74917D8201}"/>
              </a:ext>
            </a:extLst>
          </p:cNvPr>
          <p:cNvSpPr txBox="1">
            <a:spLocks noChangeArrowheads="1"/>
          </p:cNvSpPr>
          <p:nvPr/>
        </p:nvSpPr>
        <p:spPr bwMode="auto">
          <a:xfrm>
            <a:off x="2438400" y="2628900"/>
            <a:ext cx="760095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eaLnBrk="1" hangingPunct="1">
              <a:lnSpc>
                <a:spcPct val="100000"/>
              </a:lnSpc>
              <a:spcBef>
                <a:spcPct val="50000"/>
              </a:spcBef>
              <a:buFontTx/>
              <a:buNone/>
            </a:pPr>
            <a:endParaRPr lang="vi-VN" altLang="en-US" sz="4400">
              <a:solidFill>
                <a:schemeClr val="tx1"/>
              </a:solidFill>
              <a:latin typeface="Calibri" panose="020F0502020204030204" pitchFamily="34" charset="0"/>
              <a:cs typeface="Calibri" panose="020F0502020204030204" pitchFamily="34" charset="0"/>
            </a:endParaRPr>
          </a:p>
        </p:txBody>
      </p:sp>
      <p:pic>
        <p:nvPicPr>
          <p:cNvPr id="24579" name="Picture 9">
            <a:extLst>
              <a:ext uri="{FF2B5EF4-FFF2-40B4-BE49-F238E27FC236}">
                <a16:creationId xmlns:a16="http://schemas.microsoft.com/office/drawing/2014/main" id="{E60860E7-65A5-41CD-ACC0-7CED05BF35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93663"/>
            <a:ext cx="9144000" cy="6313487"/>
          </a:xfrm>
          <a:prstGeom prst="rect">
            <a:avLst/>
          </a:prstGeom>
          <a:noFill/>
          <a:ln w="28575">
            <a:solidFill>
              <a:srgbClr val="0000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580" name="Rectangle 10">
            <a:extLst>
              <a:ext uri="{FF2B5EF4-FFF2-40B4-BE49-F238E27FC236}">
                <a16:creationId xmlns:a16="http://schemas.microsoft.com/office/drawing/2014/main" id="{A9C92C48-6416-44F5-8065-8D40F0A6540E}"/>
              </a:ext>
            </a:extLst>
          </p:cNvPr>
          <p:cNvSpPr>
            <a:spLocks noChangeArrowheads="1"/>
          </p:cNvSpPr>
          <p:nvPr/>
        </p:nvSpPr>
        <p:spPr bwMode="auto">
          <a:xfrm>
            <a:off x="3322638" y="6313488"/>
            <a:ext cx="62865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eaLnBrk="1" hangingPunct="1">
              <a:lnSpc>
                <a:spcPct val="100000"/>
              </a:lnSpc>
              <a:spcBef>
                <a:spcPct val="0"/>
              </a:spcBef>
              <a:buFontTx/>
              <a:buNone/>
            </a:pPr>
            <a:r>
              <a:rPr lang="en-US" altLang="en-US" sz="1800">
                <a:solidFill>
                  <a:schemeClr val="bg1"/>
                </a:solidFill>
                <a:latin typeface="Calibri" panose="020F0502020204030204" pitchFamily="34" charset="0"/>
                <a:cs typeface="Calibri" panose="020F0502020204030204" pitchFamily="34" charset="0"/>
              </a:rPr>
              <a:t>Hình 1. Lược đồ  các  các châu lục và đại dương</a:t>
            </a:r>
            <a:r>
              <a:rPr lang="en-US" altLang="en-US" sz="1800">
                <a:solidFill>
                  <a:schemeClr val="tx1"/>
                </a:solidFill>
                <a:latin typeface="Calibri" panose="020F0502020204030204" pitchFamily="34" charset="0"/>
                <a:cs typeface="Calibri" panose="020F0502020204030204" pitchFamily="34" charset="0"/>
              </a:rPr>
              <a:t> </a:t>
            </a:r>
          </a:p>
        </p:txBody>
      </p:sp>
      <p:pic>
        <p:nvPicPr>
          <p:cNvPr id="124955" name="Picture 27" descr="AG00090_">
            <a:extLst>
              <a:ext uri="{FF2B5EF4-FFF2-40B4-BE49-F238E27FC236}">
                <a16:creationId xmlns:a16="http://schemas.microsoft.com/office/drawing/2014/main" id="{2632D12C-C88A-482E-A7C4-74EB471ECE5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029575" y="-11113"/>
            <a:ext cx="127000"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56" name="Picture 28" descr="AG00090_">
            <a:extLst>
              <a:ext uri="{FF2B5EF4-FFF2-40B4-BE49-F238E27FC236}">
                <a16:creationId xmlns:a16="http://schemas.microsoft.com/office/drawing/2014/main" id="{C5E6FAD9-84F5-4FD2-8DA3-3F6A820AAC4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518894" flipH="1">
            <a:off x="9551194" y="1286669"/>
            <a:ext cx="100013"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57" name="Picture 29" descr="AG00090_">
            <a:extLst>
              <a:ext uri="{FF2B5EF4-FFF2-40B4-BE49-F238E27FC236}">
                <a16:creationId xmlns:a16="http://schemas.microsoft.com/office/drawing/2014/main" id="{0486A8D8-92A9-42FC-AF21-BD4A2ACE02C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0800000" flipH="1">
            <a:off x="8029575" y="2449513"/>
            <a:ext cx="152400" cy="112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58" name="Picture 30" descr="AG00090_">
            <a:extLst>
              <a:ext uri="{FF2B5EF4-FFF2-40B4-BE49-F238E27FC236}">
                <a16:creationId xmlns:a16="http://schemas.microsoft.com/office/drawing/2014/main" id="{846173C0-7BCB-4141-B866-A6DA72F34EC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3478145" flipH="1">
            <a:off x="7004050" y="1479550"/>
            <a:ext cx="1143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59" name="Picture 31" descr="AG00090_">
            <a:extLst>
              <a:ext uri="{FF2B5EF4-FFF2-40B4-BE49-F238E27FC236}">
                <a16:creationId xmlns:a16="http://schemas.microsoft.com/office/drawing/2014/main" id="{148B7B92-3721-4509-A905-FDDE9701F77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8616360" flipH="1">
            <a:off x="7000875" y="385763"/>
            <a:ext cx="120650" cy="122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6F9D1359-7BF3-468A-9131-5426F8F88A93}"/>
              </a:ext>
            </a:extLst>
          </p:cNvPr>
          <p:cNvSpPr txBox="1">
            <a:spLocks noChangeArrowheads="1"/>
          </p:cNvSpPr>
          <p:nvPr/>
        </p:nvSpPr>
        <p:spPr bwMode="auto">
          <a:xfrm>
            <a:off x="9353550" y="1238250"/>
            <a:ext cx="13144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nSpc>
                <a:spcPct val="100000"/>
              </a:lnSpc>
              <a:spcBef>
                <a:spcPct val="0"/>
              </a:spcBef>
              <a:buFontTx/>
              <a:buNone/>
            </a:pPr>
            <a:r>
              <a:rPr lang="en-US" altLang="en-US" b="1">
                <a:solidFill>
                  <a:srgbClr val="FF0066"/>
                </a:solidFill>
                <a:latin typeface="Calibri" panose="020F0502020204030204" pitchFamily="34" charset="0"/>
                <a:cs typeface="Calibri" panose="020F0502020204030204" pitchFamily="34" charset="0"/>
              </a:rPr>
              <a:t>Đông</a:t>
            </a:r>
          </a:p>
        </p:txBody>
      </p:sp>
      <p:sp>
        <p:nvSpPr>
          <p:cNvPr id="23" name="TextBox 22">
            <a:extLst>
              <a:ext uri="{FF2B5EF4-FFF2-40B4-BE49-F238E27FC236}">
                <a16:creationId xmlns:a16="http://schemas.microsoft.com/office/drawing/2014/main" id="{1350337B-F1BD-4652-A8EB-B16CBE87A584}"/>
              </a:ext>
            </a:extLst>
          </p:cNvPr>
          <p:cNvSpPr txBox="1">
            <a:spLocks noChangeArrowheads="1"/>
          </p:cNvSpPr>
          <p:nvPr/>
        </p:nvSpPr>
        <p:spPr bwMode="auto">
          <a:xfrm>
            <a:off x="8239125" y="92075"/>
            <a:ext cx="13144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nSpc>
                <a:spcPct val="100000"/>
              </a:lnSpc>
              <a:spcBef>
                <a:spcPct val="0"/>
              </a:spcBef>
              <a:buFontTx/>
              <a:buNone/>
            </a:pPr>
            <a:r>
              <a:rPr lang="en-US" altLang="en-US" b="1">
                <a:solidFill>
                  <a:srgbClr val="FF0066"/>
                </a:solidFill>
                <a:latin typeface="Calibri" panose="020F0502020204030204" pitchFamily="34" charset="0"/>
                <a:cs typeface="Calibri" panose="020F0502020204030204" pitchFamily="34" charset="0"/>
              </a:rPr>
              <a:t>Bắc</a:t>
            </a:r>
          </a:p>
        </p:txBody>
      </p:sp>
      <p:sp>
        <p:nvSpPr>
          <p:cNvPr id="24" name="TextBox 23">
            <a:extLst>
              <a:ext uri="{FF2B5EF4-FFF2-40B4-BE49-F238E27FC236}">
                <a16:creationId xmlns:a16="http://schemas.microsoft.com/office/drawing/2014/main" id="{C58FF4EF-4FD1-445C-8216-679417F82E08}"/>
              </a:ext>
            </a:extLst>
          </p:cNvPr>
          <p:cNvSpPr txBox="1">
            <a:spLocks noChangeArrowheads="1"/>
          </p:cNvSpPr>
          <p:nvPr/>
        </p:nvSpPr>
        <p:spPr bwMode="auto">
          <a:xfrm>
            <a:off x="7581900" y="3551238"/>
            <a:ext cx="13144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nSpc>
                <a:spcPct val="100000"/>
              </a:lnSpc>
              <a:spcBef>
                <a:spcPct val="0"/>
              </a:spcBef>
              <a:buFontTx/>
              <a:buNone/>
            </a:pPr>
            <a:r>
              <a:rPr lang="en-US" altLang="en-US" b="1">
                <a:solidFill>
                  <a:srgbClr val="FF0066"/>
                </a:solidFill>
                <a:latin typeface="Calibri" panose="020F0502020204030204" pitchFamily="34" charset="0"/>
                <a:cs typeface="Calibri" panose="020F0502020204030204" pitchFamily="34" charset="0"/>
              </a:rPr>
              <a:t>Nam</a:t>
            </a:r>
          </a:p>
        </p:txBody>
      </p:sp>
      <p:sp>
        <p:nvSpPr>
          <p:cNvPr id="25" name="TextBox 24">
            <a:extLst>
              <a:ext uri="{FF2B5EF4-FFF2-40B4-BE49-F238E27FC236}">
                <a16:creationId xmlns:a16="http://schemas.microsoft.com/office/drawing/2014/main" id="{75990DFC-C8F3-431E-8F19-19E13034FD3D}"/>
              </a:ext>
            </a:extLst>
          </p:cNvPr>
          <p:cNvSpPr txBox="1">
            <a:spLocks noChangeArrowheads="1"/>
          </p:cNvSpPr>
          <p:nvPr/>
        </p:nvSpPr>
        <p:spPr bwMode="auto">
          <a:xfrm>
            <a:off x="5543550" y="1882775"/>
            <a:ext cx="131445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nSpc>
                <a:spcPct val="100000"/>
              </a:lnSpc>
              <a:spcBef>
                <a:spcPct val="0"/>
              </a:spcBef>
              <a:buFontTx/>
              <a:buNone/>
            </a:pPr>
            <a:r>
              <a:rPr lang="en-US" altLang="en-US" b="1">
                <a:solidFill>
                  <a:srgbClr val="C00000"/>
                </a:solidFill>
                <a:latin typeface="Calibri" panose="020F0502020204030204" pitchFamily="34" charset="0"/>
                <a:cs typeface="Calibri" panose="020F0502020204030204" pitchFamily="34" charset="0"/>
              </a:rPr>
              <a:t>Tây</a:t>
            </a:r>
          </a:p>
          <a:p>
            <a:pPr>
              <a:lnSpc>
                <a:spcPct val="100000"/>
              </a:lnSpc>
              <a:spcBef>
                <a:spcPct val="0"/>
              </a:spcBef>
              <a:buFontTx/>
              <a:buNone/>
            </a:pPr>
            <a:r>
              <a:rPr lang="en-US" altLang="en-US" b="1">
                <a:solidFill>
                  <a:srgbClr val="C00000"/>
                </a:solidFill>
                <a:latin typeface="Calibri" panose="020F0502020204030204" pitchFamily="34" charset="0"/>
                <a:cs typeface="Calibri" panose="020F0502020204030204" pitchFamily="34" charset="0"/>
              </a:rPr>
              <a:t>Nam</a:t>
            </a:r>
          </a:p>
        </p:txBody>
      </p:sp>
      <p:sp>
        <p:nvSpPr>
          <p:cNvPr id="26" name="TextBox 25">
            <a:extLst>
              <a:ext uri="{FF2B5EF4-FFF2-40B4-BE49-F238E27FC236}">
                <a16:creationId xmlns:a16="http://schemas.microsoft.com/office/drawing/2014/main" id="{04D27C31-421F-469C-9B54-D54B22C02280}"/>
              </a:ext>
            </a:extLst>
          </p:cNvPr>
          <p:cNvSpPr txBox="1">
            <a:spLocks noChangeArrowheads="1"/>
          </p:cNvSpPr>
          <p:nvPr/>
        </p:nvSpPr>
        <p:spPr bwMode="auto">
          <a:xfrm>
            <a:off x="5856288" y="254000"/>
            <a:ext cx="15779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nSpc>
                <a:spcPct val="100000"/>
              </a:lnSpc>
              <a:spcBef>
                <a:spcPct val="0"/>
              </a:spcBef>
              <a:buFontTx/>
              <a:buNone/>
            </a:pPr>
            <a:r>
              <a:rPr lang="en-US" altLang="en-US" b="1">
                <a:solidFill>
                  <a:srgbClr val="C00000"/>
                </a:solidFill>
                <a:latin typeface="Calibri" panose="020F0502020204030204" pitchFamily="34" charset="0"/>
                <a:cs typeface="Calibri" panose="020F0502020204030204" pitchFamily="34" charset="0"/>
              </a:rPr>
              <a:t>Tây</a:t>
            </a:r>
            <a:r>
              <a:rPr lang="en-US" altLang="en-US" b="1">
                <a:solidFill>
                  <a:schemeClr val="tx1"/>
                </a:solidFill>
                <a:latin typeface="Calibri" panose="020F0502020204030204" pitchFamily="34" charset="0"/>
                <a:cs typeface="Calibri" panose="020F0502020204030204" pitchFamily="34" charset="0"/>
              </a:rPr>
              <a:t> </a:t>
            </a:r>
          </a:p>
        </p:txBody>
      </p:sp>
      <p:sp>
        <p:nvSpPr>
          <p:cNvPr id="19471" name="TextBox 1">
            <a:extLst>
              <a:ext uri="{FF2B5EF4-FFF2-40B4-BE49-F238E27FC236}">
                <a16:creationId xmlns:a16="http://schemas.microsoft.com/office/drawing/2014/main" id="{8A3CC3CD-7F83-4B73-AE25-A7E853B5B64B}"/>
              </a:ext>
            </a:extLst>
          </p:cNvPr>
          <p:cNvSpPr txBox="1">
            <a:spLocks noChangeArrowheads="1"/>
          </p:cNvSpPr>
          <p:nvPr/>
        </p:nvSpPr>
        <p:spPr bwMode="auto">
          <a:xfrm>
            <a:off x="1825625" y="6388100"/>
            <a:ext cx="8534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ctr" eaLnBrk="1" hangingPunct="1">
              <a:lnSpc>
                <a:spcPct val="100000"/>
              </a:lnSpc>
              <a:spcBef>
                <a:spcPct val="0"/>
              </a:spcBef>
              <a:buFontTx/>
              <a:buNone/>
            </a:pPr>
            <a:r>
              <a:rPr lang="en-US" altLang="en-US" b="1" i="1">
                <a:solidFill>
                  <a:schemeClr val="tx1"/>
                </a:solidFill>
                <a:latin typeface="Calibri" panose="020F0502020204030204" pitchFamily="34" charset="0"/>
                <a:cs typeface="Calibri" panose="020F0502020204030204" pitchFamily="34" charset="0"/>
              </a:rPr>
              <a:t>Hình 1</a:t>
            </a:r>
            <a:r>
              <a:rPr lang="en-US" altLang="en-US" i="1">
                <a:solidFill>
                  <a:schemeClr val="tx1"/>
                </a:solidFill>
                <a:latin typeface="Calibri" panose="020F0502020204030204" pitchFamily="34" charset="0"/>
                <a:cs typeface="Calibri" panose="020F0502020204030204" pitchFamily="34" charset="0"/>
              </a:rPr>
              <a:t>. Lược đồ các châu lục và đại dương</a:t>
            </a:r>
          </a:p>
        </p:txBody>
      </p:sp>
      <p:sp>
        <p:nvSpPr>
          <p:cNvPr id="16" name="Rectangle 7">
            <a:extLst>
              <a:ext uri="{FF2B5EF4-FFF2-40B4-BE49-F238E27FC236}">
                <a16:creationId xmlns:a16="http://schemas.microsoft.com/office/drawing/2014/main" id="{F181971B-D908-4039-9219-54BDCE2A1194}"/>
              </a:ext>
            </a:extLst>
          </p:cNvPr>
          <p:cNvSpPr>
            <a:spLocks noChangeArrowheads="1"/>
          </p:cNvSpPr>
          <p:nvPr/>
        </p:nvSpPr>
        <p:spPr bwMode="auto">
          <a:xfrm>
            <a:off x="1911350" y="6400800"/>
            <a:ext cx="8856663" cy="52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eaLnBrk="1" hangingPunct="1">
              <a:lnSpc>
                <a:spcPct val="100000"/>
              </a:lnSpc>
              <a:spcBef>
                <a:spcPct val="0"/>
              </a:spcBef>
              <a:buFontTx/>
              <a:buNone/>
            </a:pPr>
            <a:r>
              <a:rPr lang="en-US" altLang="en-US">
                <a:solidFill>
                  <a:srgbClr val="3333FF"/>
                </a:solidFill>
                <a:latin typeface="Calibri" panose="020F0502020204030204" pitchFamily="34" charset="0"/>
                <a:cs typeface="Calibri" panose="020F0502020204030204" pitchFamily="34" charset="0"/>
              </a:rPr>
              <a:t> </a:t>
            </a:r>
            <a:r>
              <a:rPr lang="en-US" altLang="en-US" b="1" u="sng">
                <a:solidFill>
                  <a:srgbClr val="0000FF"/>
                </a:solidFill>
                <a:latin typeface="Calibri" panose="020F0502020204030204" pitchFamily="34" charset="0"/>
                <a:cs typeface="Calibri" panose="020F0502020204030204" pitchFamily="34" charset="0"/>
              </a:rPr>
              <a:t>Kết luận</a:t>
            </a:r>
            <a:r>
              <a:rPr lang="en-US" altLang="en-US">
                <a:solidFill>
                  <a:srgbClr val="3333FF"/>
                </a:solidFill>
                <a:latin typeface="Calibri" panose="020F0502020204030204" pitchFamily="34" charset="0"/>
                <a:cs typeface="Calibri" panose="020F0502020204030204" pitchFamily="34" charset="0"/>
              </a:rPr>
              <a:t>: </a:t>
            </a:r>
            <a:r>
              <a:rPr lang="en-US" altLang="en-US" b="1">
                <a:solidFill>
                  <a:srgbClr val="FF0000"/>
                </a:solidFill>
                <a:latin typeface="Calibri" panose="020F0502020204030204" pitchFamily="34" charset="0"/>
                <a:cs typeface="Calibri" panose="020F0502020204030204" pitchFamily="34" charset="0"/>
              </a:rPr>
              <a:t>Châu Á  có ba phía giáp biển và đại dương.</a:t>
            </a:r>
          </a:p>
        </p:txBody>
      </p:sp>
      <p:sp>
        <p:nvSpPr>
          <p:cNvPr id="17" name="Cloud 16">
            <a:extLst>
              <a:ext uri="{FF2B5EF4-FFF2-40B4-BE49-F238E27FC236}">
                <a16:creationId xmlns:a16="http://schemas.microsoft.com/office/drawing/2014/main" id="{31077FA0-35DD-45FF-921E-F832C1AEEF29}"/>
              </a:ext>
            </a:extLst>
          </p:cNvPr>
          <p:cNvSpPr/>
          <p:nvPr/>
        </p:nvSpPr>
        <p:spPr>
          <a:xfrm>
            <a:off x="10661650" y="-461963"/>
            <a:ext cx="2667000" cy="2344738"/>
          </a:xfrm>
          <a:prstGeom prst="cloud">
            <a:avLst/>
          </a:prstGeom>
          <a:solidFill>
            <a:srgbClr val="FFFFFF"/>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Calibri" panose="020F0502020204030204" pitchFamily="34" charset="0"/>
              <a:cs typeface="Calibri" panose="020F0502020204030204" pitchFamily="34" charset="0"/>
            </a:endParaRPr>
          </a:p>
        </p:txBody>
      </p:sp>
      <p:pic>
        <p:nvPicPr>
          <p:cNvPr id="24594" name="Picture 13">
            <a:extLst>
              <a:ext uri="{FF2B5EF4-FFF2-40B4-BE49-F238E27FC236}">
                <a16:creationId xmlns:a16="http://schemas.microsoft.com/office/drawing/2014/main" id="{CE4AAEB2-365B-4DD7-9797-86A46C9DAF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7778" r="17778"/>
          <a:stretch>
            <a:fillRect/>
          </a:stretch>
        </p:blipFill>
        <p:spPr bwMode="auto">
          <a:xfrm rot="-1102018">
            <a:off x="11066463" y="238125"/>
            <a:ext cx="904875" cy="140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Box 17">
            <a:extLst>
              <a:ext uri="{FF2B5EF4-FFF2-40B4-BE49-F238E27FC236}">
                <a16:creationId xmlns:a16="http://schemas.microsoft.com/office/drawing/2014/main" id="{5DA4B639-F594-4F03-A81C-0B715FE7AF7D}"/>
              </a:ext>
            </a:extLst>
          </p:cNvPr>
          <p:cNvSpPr txBox="1">
            <a:spLocks noChangeArrowheads="1"/>
          </p:cNvSpPr>
          <p:nvPr/>
        </p:nvSpPr>
        <p:spPr bwMode="auto">
          <a:xfrm>
            <a:off x="1441450" y="6372225"/>
            <a:ext cx="9220200" cy="523875"/>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ctr">
              <a:lnSpc>
                <a:spcPct val="100000"/>
              </a:lnSpc>
              <a:spcBef>
                <a:spcPct val="50000"/>
              </a:spcBef>
              <a:buFontTx/>
              <a:buNone/>
            </a:pPr>
            <a:r>
              <a:rPr lang="en-US" altLang="en-US" b="1">
                <a:solidFill>
                  <a:srgbClr val="0000FF"/>
                </a:solidFill>
                <a:latin typeface="Calibri" panose="020F0502020204030204" pitchFamily="34" charset="0"/>
                <a:cs typeface="Calibri" panose="020F0502020204030204" pitchFamily="34" charset="0"/>
              </a:rPr>
              <a:t>Tìm tên các châu lục và đại dương mà châu Á tiếp giáp</a:t>
            </a:r>
          </a:p>
        </p:txBody>
      </p:sp>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par>
                                <p:cTn id="8" presetID="2" presetClass="exit" presetSubtype="4" fill="hold" grpId="0" nodeType="withEffect">
                                  <p:stCondLst>
                                    <p:cond delay="0"/>
                                  </p:stCondLst>
                                  <p:childTnLst>
                                    <p:anim calcmode="lin" valueType="num">
                                      <p:cBhvr additive="base">
                                        <p:cTn id="9" dur="500"/>
                                        <p:tgtEl>
                                          <p:spTgt spid="19471"/>
                                        </p:tgtEl>
                                        <p:attrNameLst>
                                          <p:attrName>ppt_x</p:attrName>
                                        </p:attrNameLst>
                                      </p:cBhvr>
                                      <p:tavLst>
                                        <p:tav tm="0">
                                          <p:val>
                                            <p:strVal val="ppt_x"/>
                                          </p:val>
                                        </p:tav>
                                        <p:tav tm="100000">
                                          <p:val>
                                            <p:strVal val="ppt_x"/>
                                          </p:val>
                                        </p:tav>
                                      </p:tavLst>
                                    </p:anim>
                                    <p:anim calcmode="lin" valueType="num">
                                      <p:cBhvr additive="base">
                                        <p:cTn id="10" dur="500"/>
                                        <p:tgtEl>
                                          <p:spTgt spid="19471"/>
                                        </p:tgtEl>
                                        <p:attrNameLst>
                                          <p:attrName>ppt_y</p:attrName>
                                        </p:attrNameLst>
                                      </p:cBhvr>
                                      <p:tavLst>
                                        <p:tav tm="0">
                                          <p:val>
                                            <p:strVal val="ppt_y"/>
                                          </p:val>
                                        </p:tav>
                                        <p:tav tm="100000">
                                          <p:val>
                                            <p:strVal val="1+ppt_h/2"/>
                                          </p:val>
                                        </p:tav>
                                      </p:tavLst>
                                    </p:anim>
                                    <p:set>
                                      <p:cBhvr>
                                        <p:cTn id="11" dur="1" fill="hold">
                                          <p:stCondLst>
                                            <p:cond delay="499"/>
                                          </p:stCondLst>
                                        </p:cTn>
                                        <p:tgtEl>
                                          <p:spTgt spid="19471"/>
                                        </p:tgtEl>
                                        <p:attrNameLst>
                                          <p:attrName>style.visibility</p:attrName>
                                        </p:attrNameLst>
                                      </p:cBhvr>
                                      <p:to>
                                        <p:strVal val="hidden"/>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4" presetClass="exit" presetSubtype="10" fill="hold" grpId="1" nodeType="clickEffect">
                                  <p:stCondLst>
                                    <p:cond delay="0"/>
                                  </p:stCondLst>
                                  <p:childTnLst>
                                    <p:animEffect transition="out" filter="randombar(horizontal)">
                                      <p:cBhvr>
                                        <p:cTn id="15" dur="500"/>
                                        <p:tgtEl>
                                          <p:spTgt spid="19"/>
                                        </p:tgtEl>
                                      </p:cBhvr>
                                    </p:animEffect>
                                    <p:set>
                                      <p:cBhvr>
                                        <p:cTn id="16" dur="1" fill="hold">
                                          <p:stCondLst>
                                            <p:cond delay="499"/>
                                          </p:stCondLst>
                                        </p:cTn>
                                        <p:tgtEl>
                                          <p:spTgt spid="19"/>
                                        </p:tgtEl>
                                        <p:attrNameLst>
                                          <p:attrName>style.visibility</p:attrName>
                                        </p:attrNameLst>
                                      </p:cBhvr>
                                      <p:to>
                                        <p:strVal val="hidden"/>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4" presetClass="entr" presetSubtype="16" fill="hold" nodeType="clickEffect">
                                  <p:stCondLst>
                                    <p:cond delay="0"/>
                                  </p:stCondLst>
                                  <p:childTnLst>
                                    <p:set>
                                      <p:cBhvr>
                                        <p:cTn id="20" dur="1" fill="hold">
                                          <p:stCondLst>
                                            <p:cond delay="0"/>
                                          </p:stCondLst>
                                        </p:cTn>
                                        <p:tgtEl>
                                          <p:spTgt spid="124955"/>
                                        </p:tgtEl>
                                        <p:attrNameLst>
                                          <p:attrName>style.visibility</p:attrName>
                                        </p:attrNameLst>
                                      </p:cBhvr>
                                      <p:to>
                                        <p:strVal val="visible"/>
                                      </p:to>
                                    </p:set>
                                    <p:animEffect transition="in" filter="box(in)">
                                      <p:cBhvr>
                                        <p:cTn id="21" dur="500"/>
                                        <p:tgtEl>
                                          <p:spTgt spid="124955"/>
                                        </p:tgtEl>
                                      </p:cBhvr>
                                    </p:animEffect>
                                  </p:childTnLst>
                                </p:cTn>
                              </p:par>
                            </p:childTnLst>
                          </p:cTn>
                        </p:par>
                        <p:par>
                          <p:cTn id="22" fill="hold" nodeType="afterGroup">
                            <p:stCondLst>
                              <p:cond delay="500"/>
                            </p:stCondLst>
                            <p:childTnLst>
                              <p:par>
                                <p:cTn id="23" presetID="2" presetClass="entr" presetSubtype="1" fill="hold" grpId="0" nodeType="after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ppt_x"/>
                                          </p:val>
                                        </p:tav>
                                        <p:tav tm="100000">
                                          <p:val>
                                            <p:strVal val="#ppt_x"/>
                                          </p:val>
                                        </p:tav>
                                      </p:tavLst>
                                    </p:anim>
                                    <p:anim calcmode="lin" valueType="num">
                                      <p:cBhvr additive="base">
                                        <p:cTn id="26"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4" presetClass="entr" presetSubtype="16" fill="hold" nodeType="clickEffect">
                                  <p:stCondLst>
                                    <p:cond delay="0"/>
                                  </p:stCondLst>
                                  <p:childTnLst>
                                    <p:set>
                                      <p:cBhvr>
                                        <p:cTn id="30" dur="1" fill="hold">
                                          <p:stCondLst>
                                            <p:cond delay="0"/>
                                          </p:stCondLst>
                                        </p:cTn>
                                        <p:tgtEl>
                                          <p:spTgt spid="124956"/>
                                        </p:tgtEl>
                                        <p:attrNameLst>
                                          <p:attrName>style.visibility</p:attrName>
                                        </p:attrNameLst>
                                      </p:cBhvr>
                                      <p:to>
                                        <p:strVal val="visible"/>
                                      </p:to>
                                    </p:set>
                                    <p:animEffect transition="in" filter="box(in)">
                                      <p:cBhvr>
                                        <p:cTn id="31" dur="500"/>
                                        <p:tgtEl>
                                          <p:spTgt spid="124956"/>
                                        </p:tgtEl>
                                      </p:cBhvr>
                                    </p:animEffect>
                                  </p:childTnLst>
                                </p:cTn>
                              </p:par>
                            </p:childTnLst>
                          </p:cTn>
                        </p:par>
                        <p:par>
                          <p:cTn id="32" fill="hold" nodeType="afterGroup">
                            <p:stCondLst>
                              <p:cond delay="500"/>
                            </p:stCondLst>
                            <p:childTnLst>
                              <p:par>
                                <p:cTn id="33" presetID="2" presetClass="entr" presetSubtype="2" fill="hold" grpId="0" nodeType="afterEffect">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cBhvr additive="base">
                                        <p:cTn id="35" dur="500" fill="hold"/>
                                        <p:tgtEl>
                                          <p:spTgt spid="2"/>
                                        </p:tgtEl>
                                        <p:attrNameLst>
                                          <p:attrName>ppt_x</p:attrName>
                                        </p:attrNameLst>
                                      </p:cBhvr>
                                      <p:tavLst>
                                        <p:tav tm="0">
                                          <p:val>
                                            <p:strVal val="1+#ppt_w/2"/>
                                          </p:val>
                                        </p:tav>
                                        <p:tav tm="100000">
                                          <p:val>
                                            <p:strVal val="#ppt_x"/>
                                          </p:val>
                                        </p:tav>
                                      </p:tavLst>
                                    </p:anim>
                                    <p:anim calcmode="lin" valueType="num">
                                      <p:cBhvr additive="base">
                                        <p:cTn id="36"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4" presetClass="entr" presetSubtype="16" fill="hold" nodeType="clickEffect">
                                  <p:stCondLst>
                                    <p:cond delay="0"/>
                                  </p:stCondLst>
                                  <p:childTnLst>
                                    <p:set>
                                      <p:cBhvr>
                                        <p:cTn id="40" dur="1" fill="hold">
                                          <p:stCondLst>
                                            <p:cond delay="0"/>
                                          </p:stCondLst>
                                        </p:cTn>
                                        <p:tgtEl>
                                          <p:spTgt spid="124957"/>
                                        </p:tgtEl>
                                        <p:attrNameLst>
                                          <p:attrName>style.visibility</p:attrName>
                                        </p:attrNameLst>
                                      </p:cBhvr>
                                      <p:to>
                                        <p:strVal val="visible"/>
                                      </p:to>
                                    </p:set>
                                    <p:animEffect transition="in" filter="box(in)">
                                      <p:cBhvr>
                                        <p:cTn id="41" dur="500"/>
                                        <p:tgtEl>
                                          <p:spTgt spid="124957"/>
                                        </p:tgtEl>
                                      </p:cBhvr>
                                    </p:animEffect>
                                  </p:childTnLst>
                                </p:cTn>
                              </p:par>
                            </p:childTnLst>
                          </p:cTn>
                        </p:par>
                        <p:par>
                          <p:cTn id="42" fill="hold" nodeType="afterGroup">
                            <p:stCondLst>
                              <p:cond delay="500"/>
                            </p:stCondLst>
                            <p:childTnLst>
                              <p:par>
                                <p:cTn id="43" presetID="2" presetClass="entr" presetSubtype="4" fill="hold" grpId="0" nodeType="afterEffect">
                                  <p:stCondLst>
                                    <p:cond delay="0"/>
                                  </p:stCondLst>
                                  <p:childTnLst>
                                    <p:set>
                                      <p:cBhvr>
                                        <p:cTn id="44" dur="1" fill="hold">
                                          <p:stCondLst>
                                            <p:cond delay="0"/>
                                          </p:stCondLst>
                                        </p:cTn>
                                        <p:tgtEl>
                                          <p:spTgt spid="24"/>
                                        </p:tgtEl>
                                        <p:attrNameLst>
                                          <p:attrName>style.visibility</p:attrName>
                                        </p:attrNameLst>
                                      </p:cBhvr>
                                      <p:to>
                                        <p:strVal val="visible"/>
                                      </p:to>
                                    </p:set>
                                    <p:anim calcmode="lin" valueType="num">
                                      <p:cBhvr additive="base">
                                        <p:cTn id="45" dur="500" fill="hold"/>
                                        <p:tgtEl>
                                          <p:spTgt spid="24"/>
                                        </p:tgtEl>
                                        <p:attrNameLst>
                                          <p:attrName>ppt_x</p:attrName>
                                        </p:attrNameLst>
                                      </p:cBhvr>
                                      <p:tavLst>
                                        <p:tav tm="0">
                                          <p:val>
                                            <p:strVal val="#ppt_x"/>
                                          </p:val>
                                        </p:tav>
                                        <p:tav tm="100000">
                                          <p:val>
                                            <p:strVal val="#ppt_x"/>
                                          </p:val>
                                        </p:tav>
                                      </p:tavLst>
                                    </p:anim>
                                    <p:anim calcmode="lin" valueType="num">
                                      <p:cBhvr additive="base">
                                        <p:cTn id="4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5" presetClass="entr" presetSubtype="10" fill="hold" nodeType="clickEffect">
                                  <p:stCondLst>
                                    <p:cond delay="0"/>
                                  </p:stCondLst>
                                  <p:childTnLst>
                                    <p:set>
                                      <p:cBhvr>
                                        <p:cTn id="50" dur="1" fill="hold">
                                          <p:stCondLst>
                                            <p:cond delay="0"/>
                                          </p:stCondLst>
                                        </p:cTn>
                                        <p:tgtEl>
                                          <p:spTgt spid="124958"/>
                                        </p:tgtEl>
                                        <p:attrNameLst>
                                          <p:attrName>style.visibility</p:attrName>
                                        </p:attrNameLst>
                                      </p:cBhvr>
                                      <p:to>
                                        <p:strVal val="visible"/>
                                      </p:to>
                                    </p:set>
                                    <p:animEffect transition="in" filter="checkerboard(across)">
                                      <p:cBhvr>
                                        <p:cTn id="51" dur="500"/>
                                        <p:tgtEl>
                                          <p:spTgt spid="124958"/>
                                        </p:tgtEl>
                                      </p:cBhvr>
                                    </p:animEffect>
                                  </p:childTnLst>
                                </p:cTn>
                              </p:par>
                            </p:childTnLst>
                          </p:cTn>
                        </p:par>
                        <p:par>
                          <p:cTn id="52" fill="hold" nodeType="afterGroup">
                            <p:stCondLst>
                              <p:cond delay="500"/>
                            </p:stCondLst>
                            <p:childTnLst>
                              <p:par>
                                <p:cTn id="53" presetID="2" presetClass="entr" presetSubtype="12" fill="hold" grpId="0" nodeType="afterEffect">
                                  <p:stCondLst>
                                    <p:cond delay="0"/>
                                  </p:stCondLst>
                                  <p:childTnLst>
                                    <p:set>
                                      <p:cBhvr>
                                        <p:cTn id="54" dur="1" fill="hold">
                                          <p:stCondLst>
                                            <p:cond delay="0"/>
                                          </p:stCondLst>
                                        </p:cTn>
                                        <p:tgtEl>
                                          <p:spTgt spid="25"/>
                                        </p:tgtEl>
                                        <p:attrNameLst>
                                          <p:attrName>style.visibility</p:attrName>
                                        </p:attrNameLst>
                                      </p:cBhvr>
                                      <p:to>
                                        <p:strVal val="visible"/>
                                      </p:to>
                                    </p:set>
                                    <p:anim calcmode="lin" valueType="num">
                                      <p:cBhvr additive="base">
                                        <p:cTn id="55" dur="500" fill="hold"/>
                                        <p:tgtEl>
                                          <p:spTgt spid="25"/>
                                        </p:tgtEl>
                                        <p:attrNameLst>
                                          <p:attrName>ppt_x</p:attrName>
                                        </p:attrNameLst>
                                      </p:cBhvr>
                                      <p:tavLst>
                                        <p:tav tm="0">
                                          <p:val>
                                            <p:strVal val="0-#ppt_w/2"/>
                                          </p:val>
                                        </p:tav>
                                        <p:tav tm="100000">
                                          <p:val>
                                            <p:strVal val="#ppt_x"/>
                                          </p:val>
                                        </p:tav>
                                      </p:tavLst>
                                    </p:anim>
                                    <p:anim calcmode="lin" valueType="num">
                                      <p:cBhvr additive="base">
                                        <p:cTn id="5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8" presetClass="entr" presetSubtype="16" fill="hold" nodeType="clickEffect">
                                  <p:stCondLst>
                                    <p:cond delay="0"/>
                                  </p:stCondLst>
                                  <p:childTnLst>
                                    <p:set>
                                      <p:cBhvr>
                                        <p:cTn id="60" dur="1" fill="hold">
                                          <p:stCondLst>
                                            <p:cond delay="0"/>
                                          </p:stCondLst>
                                        </p:cTn>
                                        <p:tgtEl>
                                          <p:spTgt spid="124959"/>
                                        </p:tgtEl>
                                        <p:attrNameLst>
                                          <p:attrName>style.visibility</p:attrName>
                                        </p:attrNameLst>
                                      </p:cBhvr>
                                      <p:to>
                                        <p:strVal val="visible"/>
                                      </p:to>
                                    </p:set>
                                    <p:animEffect transition="in" filter="diamond(in)">
                                      <p:cBhvr>
                                        <p:cTn id="61" dur="2000"/>
                                        <p:tgtEl>
                                          <p:spTgt spid="124959"/>
                                        </p:tgtEl>
                                      </p:cBhvr>
                                    </p:animEffect>
                                  </p:childTnLst>
                                </p:cTn>
                              </p:par>
                            </p:childTnLst>
                          </p:cTn>
                        </p:par>
                        <p:par>
                          <p:cTn id="62" fill="hold" nodeType="afterGroup">
                            <p:stCondLst>
                              <p:cond delay="2000"/>
                            </p:stCondLst>
                            <p:childTnLst>
                              <p:par>
                                <p:cTn id="63" presetID="2" presetClass="entr" presetSubtype="9" fill="hold" grpId="0" nodeType="afterEffect">
                                  <p:stCondLst>
                                    <p:cond delay="0"/>
                                  </p:stCondLst>
                                  <p:childTnLst>
                                    <p:set>
                                      <p:cBhvr>
                                        <p:cTn id="64" dur="1" fill="hold">
                                          <p:stCondLst>
                                            <p:cond delay="0"/>
                                          </p:stCondLst>
                                        </p:cTn>
                                        <p:tgtEl>
                                          <p:spTgt spid="26"/>
                                        </p:tgtEl>
                                        <p:attrNameLst>
                                          <p:attrName>style.visibility</p:attrName>
                                        </p:attrNameLst>
                                      </p:cBhvr>
                                      <p:to>
                                        <p:strVal val="visible"/>
                                      </p:to>
                                    </p:set>
                                    <p:anim calcmode="lin" valueType="num">
                                      <p:cBhvr additive="base">
                                        <p:cTn id="65" dur="500" fill="hold"/>
                                        <p:tgtEl>
                                          <p:spTgt spid="26"/>
                                        </p:tgtEl>
                                        <p:attrNameLst>
                                          <p:attrName>ppt_x</p:attrName>
                                        </p:attrNameLst>
                                      </p:cBhvr>
                                      <p:tavLst>
                                        <p:tav tm="0">
                                          <p:val>
                                            <p:strVal val="0-#ppt_w/2"/>
                                          </p:val>
                                        </p:tav>
                                        <p:tav tm="100000">
                                          <p:val>
                                            <p:strVal val="#ppt_x"/>
                                          </p:val>
                                        </p:tav>
                                      </p:tavLst>
                                    </p:anim>
                                    <p:anim calcmode="lin" valueType="num">
                                      <p:cBhvr additive="base">
                                        <p:cTn id="66" dur="500" fill="hold"/>
                                        <p:tgtEl>
                                          <p:spTgt spid="26"/>
                                        </p:tgtEl>
                                        <p:attrNameLst>
                                          <p:attrName>ppt_y</p:attrName>
                                        </p:attrNameLst>
                                      </p:cBhvr>
                                      <p:tavLst>
                                        <p:tav tm="0">
                                          <p:val>
                                            <p:strVal val="0-#ppt_h/2"/>
                                          </p:val>
                                        </p:tav>
                                        <p:tav tm="100000">
                                          <p:val>
                                            <p:strVal val="#ppt_y"/>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6" presetClass="entr" presetSubtype="16" fill="hold" grpId="0" nodeType="clickEffect">
                                  <p:stCondLst>
                                    <p:cond delay="0"/>
                                  </p:stCondLst>
                                  <p:childTnLst>
                                    <p:set>
                                      <p:cBhvr>
                                        <p:cTn id="70" dur="1" fill="hold">
                                          <p:stCondLst>
                                            <p:cond delay="0"/>
                                          </p:stCondLst>
                                        </p:cTn>
                                        <p:tgtEl>
                                          <p:spTgt spid="16"/>
                                        </p:tgtEl>
                                        <p:attrNameLst>
                                          <p:attrName>style.visibility</p:attrName>
                                        </p:attrNameLst>
                                      </p:cBhvr>
                                      <p:to>
                                        <p:strVal val="visible"/>
                                      </p:to>
                                    </p:set>
                                    <p:animEffect transition="in" filter="circle(in)">
                                      <p:cBhvr>
                                        <p:cTn id="71"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3" grpId="0"/>
      <p:bldP spid="24" grpId="0"/>
      <p:bldP spid="25" grpId="0"/>
      <p:bldP spid="26" grpId="0"/>
      <p:bldP spid="19471" grpId="0"/>
      <p:bldP spid="16" grpId="0"/>
      <p:bldP spid="19" grpId="0"/>
      <p:bldP spid="19"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D7D00-7264-4737-BB25-FE709B5B7E4F}"/>
              </a:ext>
            </a:extLst>
          </p:cNvPr>
          <p:cNvSpPr txBox="1">
            <a:spLocks/>
          </p:cNvSpPr>
          <p:nvPr/>
        </p:nvSpPr>
        <p:spPr bwMode="auto">
          <a:xfrm>
            <a:off x="1757363" y="5715000"/>
            <a:ext cx="8915400" cy="685800"/>
          </a:xfrm>
          <a:prstGeom prst="rect">
            <a:avLst/>
          </a:prstGeom>
          <a:noFill/>
          <a:ln>
            <a:noFill/>
          </a:ln>
        </p:spPr>
        <p:txBody>
          <a:bodyPr anchor="ctr"/>
          <a:lstStyle>
            <a:lvl1pPr algn="l" rtl="0" eaLnBrk="0" fontAlgn="base" hangingPunct="0">
              <a:lnSpc>
                <a:spcPct val="90000"/>
              </a:lnSpc>
              <a:spcBef>
                <a:spcPct val="0"/>
              </a:spcBef>
              <a:spcAft>
                <a:spcPct val="0"/>
              </a:spcAft>
              <a:defRPr sz="4400" kern="1200">
                <a:solidFill>
                  <a:schemeClr val="tx2"/>
                </a:solidFill>
                <a:latin typeface="+mj-lt"/>
                <a:ea typeface="+mj-ea"/>
                <a:cs typeface="+mj-cs"/>
              </a:defRPr>
            </a:lvl1pPr>
            <a:lvl2pPr algn="l" rtl="0" eaLnBrk="0" fontAlgn="base" hangingPunct="0">
              <a:lnSpc>
                <a:spcPct val="90000"/>
              </a:lnSpc>
              <a:spcBef>
                <a:spcPct val="0"/>
              </a:spcBef>
              <a:spcAft>
                <a:spcPct val="0"/>
              </a:spcAft>
              <a:defRPr sz="4400">
                <a:solidFill>
                  <a:schemeClr val="tx2"/>
                </a:solidFill>
                <a:latin typeface="#9Slide02 Tieu de dai"/>
              </a:defRPr>
            </a:lvl2pPr>
            <a:lvl3pPr algn="l" rtl="0" eaLnBrk="0" fontAlgn="base" hangingPunct="0">
              <a:lnSpc>
                <a:spcPct val="90000"/>
              </a:lnSpc>
              <a:spcBef>
                <a:spcPct val="0"/>
              </a:spcBef>
              <a:spcAft>
                <a:spcPct val="0"/>
              </a:spcAft>
              <a:defRPr sz="4400">
                <a:solidFill>
                  <a:schemeClr val="tx2"/>
                </a:solidFill>
                <a:latin typeface="#9Slide02 Tieu de dai"/>
              </a:defRPr>
            </a:lvl3pPr>
            <a:lvl4pPr algn="l" rtl="0" eaLnBrk="0" fontAlgn="base" hangingPunct="0">
              <a:lnSpc>
                <a:spcPct val="90000"/>
              </a:lnSpc>
              <a:spcBef>
                <a:spcPct val="0"/>
              </a:spcBef>
              <a:spcAft>
                <a:spcPct val="0"/>
              </a:spcAft>
              <a:defRPr sz="4400">
                <a:solidFill>
                  <a:schemeClr val="tx2"/>
                </a:solidFill>
                <a:latin typeface="#9Slide02 Tieu de dai"/>
              </a:defRPr>
            </a:lvl4pPr>
            <a:lvl5pPr algn="l" rtl="0" eaLnBrk="0" fontAlgn="base" hangingPunct="0">
              <a:lnSpc>
                <a:spcPct val="90000"/>
              </a:lnSpc>
              <a:spcBef>
                <a:spcPct val="0"/>
              </a:spcBef>
              <a:spcAft>
                <a:spcPct val="0"/>
              </a:spcAft>
              <a:defRPr sz="4400">
                <a:solidFill>
                  <a:schemeClr val="tx2"/>
                </a:solidFill>
                <a:latin typeface="#9Slide02 Tieu de dai"/>
              </a:defRPr>
            </a:lvl5pPr>
            <a:lvl6pPr marL="457200" algn="l" rtl="0" fontAlgn="base">
              <a:lnSpc>
                <a:spcPct val="90000"/>
              </a:lnSpc>
              <a:spcBef>
                <a:spcPct val="0"/>
              </a:spcBef>
              <a:spcAft>
                <a:spcPct val="0"/>
              </a:spcAft>
              <a:defRPr sz="4400">
                <a:solidFill>
                  <a:schemeClr val="tx2"/>
                </a:solidFill>
                <a:latin typeface="#9Slide02 Tieu de dai"/>
              </a:defRPr>
            </a:lvl6pPr>
            <a:lvl7pPr marL="914400" algn="l" rtl="0" fontAlgn="base">
              <a:lnSpc>
                <a:spcPct val="90000"/>
              </a:lnSpc>
              <a:spcBef>
                <a:spcPct val="0"/>
              </a:spcBef>
              <a:spcAft>
                <a:spcPct val="0"/>
              </a:spcAft>
              <a:defRPr sz="4400">
                <a:solidFill>
                  <a:schemeClr val="tx2"/>
                </a:solidFill>
                <a:latin typeface="#9Slide02 Tieu de dai"/>
              </a:defRPr>
            </a:lvl7pPr>
            <a:lvl8pPr marL="1371600" algn="l" rtl="0" fontAlgn="base">
              <a:lnSpc>
                <a:spcPct val="90000"/>
              </a:lnSpc>
              <a:spcBef>
                <a:spcPct val="0"/>
              </a:spcBef>
              <a:spcAft>
                <a:spcPct val="0"/>
              </a:spcAft>
              <a:defRPr sz="4400">
                <a:solidFill>
                  <a:schemeClr val="tx2"/>
                </a:solidFill>
                <a:latin typeface="#9Slide02 Tieu de dai"/>
              </a:defRPr>
            </a:lvl8pPr>
            <a:lvl9pPr marL="1828800" algn="l" rtl="0" fontAlgn="base">
              <a:lnSpc>
                <a:spcPct val="90000"/>
              </a:lnSpc>
              <a:spcBef>
                <a:spcPct val="0"/>
              </a:spcBef>
              <a:spcAft>
                <a:spcPct val="0"/>
              </a:spcAft>
              <a:defRPr sz="4400">
                <a:solidFill>
                  <a:schemeClr val="tx2"/>
                </a:solidFill>
                <a:latin typeface="#9Slide02 Tieu de dai"/>
              </a:defRPr>
            </a:lvl9pPr>
          </a:lstStyle>
          <a:p>
            <a:pPr eaLnBrk="1" hangingPunct="1">
              <a:defRPr/>
            </a:pPr>
            <a:r>
              <a:rPr lang="en-US" altLang="en-US" sz="2800" b="1">
                <a:solidFill>
                  <a:srgbClr val="FF3300"/>
                </a:solidFill>
                <a:effectLst>
                  <a:outerShdw blurRad="38100" dist="38100" dir="2700000" algn="tl">
                    <a:srgbClr val="C0C0C0"/>
                  </a:outerShdw>
                </a:effectLst>
                <a:latin typeface="Calibri" panose="020F0502020204030204" pitchFamily="34" charset="0"/>
                <a:cs typeface="Calibri" panose="020F0502020204030204" pitchFamily="34" charset="0"/>
              </a:rPr>
              <a:t>Bảng số liệu về diện tích và dân số các châu lục năm 2021 theo trang greelane.com</a:t>
            </a:r>
            <a:endParaRPr lang="en-US" altLang="en-US" sz="2800" b="1" dirty="0">
              <a:solidFill>
                <a:srgbClr val="FF3300"/>
              </a:solidFill>
              <a:effectLst>
                <a:outerShdw blurRad="38100" dist="38100" dir="2700000" algn="tl">
                  <a:srgbClr val="C0C0C0"/>
                </a:outerShdw>
              </a:effectLst>
              <a:latin typeface="Calibri" panose="020F0502020204030204" pitchFamily="34" charset="0"/>
              <a:cs typeface="Calibri" panose="020F0502020204030204" pitchFamily="34" charset="0"/>
            </a:endParaRPr>
          </a:p>
        </p:txBody>
      </p:sp>
      <p:graphicFrame>
        <p:nvGraphicFramePr>
          <p:cNvPr id="3" name="Group 67">
            <a:extLst>
              <a:ext uri="{FF2B5EF4-FFF2-40B4-BE49-F238E27FC236}">
                <a16:creationId xmlns:a16="http://schemas.microsoft.com/office/drawing/2014/main" id="{7E074CEE-0F7F-498F-9FB2-BF2659AEBF5F}"/>
              </a:ext>
            </a:extLst>
          </p:cNvPr>
          <p:cNvGraphicFramePr>
            <a:graphicFrameLocks noGrp="1"/>
          </p:cNvGraphicFramePr>
          <p:nvPr>
            <p:extLst>
              <p:ext uri="{D42A27DB-BD31-4B8C-83A1-F6EECF244321}">
                <p14:modId xmlns:p14="http://schemas.microsoft.com/office/powerpoint/2010/main" val="136289058"/>
              </p:ext>
            </p:extLst>
          </p:nvPr>
        </p:nvGraphicFramePr>
        <p:xfrm>
          <a:off x="1808163" y="1219200"/>
          <a:ext cx="8872536" cy="4400556"/>
        </p:xfrm>
        <a:graphic>
          <a:graphicData uri="http://schemas.openxmlformats.org/drawingml/2006/table">
            <a:tbl>
              <a:tblPr/>
              <a:tblGrid>
                <a:gridCol w="2916920">
                  <a:extLst>
                    <a:ext uri="{9D8B030D-6E8A-4147-A177-3AD203B41FA5}">
                      <a16:colId xmlns:a16="http://schemas.microsoft.com/office/drawing/2014/main" val="20000"/>
                    </a:ext>
                  </a:extLst>
                </a:gridCol>
                <a:gridCol w="3504517">
                  <a:extLst>
                    <a:ext uri="{9D8B030D-6E8A-4147-A177-3AD203B41FA5}">
                      <a16:colId xmlns:a16="http://schemas.microsoft.com/office/drawing/2014/main" val="20001"/>
                    </a:ext>
                  </a:extLst>
                </a:gridCol>
                <a:gridCol w="2451099">
                  <a:extLst>
                    <a:ext uri="{9D8B030D-6E8A-4147-A177-3AD203B41FA5}">
                      <a16:colId xmlns:a16="http://schemas.microsoft.com/office/drawing/2014/main" val="20002"/>
                    </a:ext>
                  </a:extLst>
                </a:gridCol>
              </a:tblGrid>
              <a:tr h="944851">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a:ln>
                            <a:noFill/>
                          </a:ln>
                          <a:solidFill>
                            <a:srgbClr val="363636"/>
                          </a:solidFill>
                          <a:effectLst/>
                          <a:latin typeface="Calibri" panose="020F0502020204030204" pitchFamily="34" charset="0"/>
                          <a:cs typeface="Calibri" panose="020F0502020204030204" pitchFamily="34" charset="0"/>
                        </a:rPr>
                        <a:t>Châu lục</a:t>
                      </a:r>
                      <a:endParaRPr kumimoji="0" lang="en-US" altLang="en-US" sz="2800" b="1" i="0" u="none" strike="noStrike" cap="none" normalizeH="0" baseline="0" dirty="0">
                        <a:ln>
                          <a:noFill/>
                        </a:ln>
                        <a:solidFill>
                          <a:srgbClr val="363636"/>
                        </a:solidFill>
                        <a:effectLst/>
                        <a:latin typeface="Calibri" panose="020F0502020204030204" pitchFamily="34" charset="0"/>
                        <a:cs typeface="Calibri" panose="020F0502020204030204" pitchFamily="34" charset="0"/>
                      </a:endParaRPr>
                    </a:p>
                  </a:txBody>
                  <a:tcPr marL="91433" marR="91433" marT="45708" marB="45708" horzOverflow="overflow">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a:noFill/>
                    </a:lnTlToBr>
                    <a:lnBlToTr>
                      <a:noFill/>
                    </a:lnBlToTr>
                    <a:solidFill>
                      <a:srgbClr val="FFFF00"/>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dirty="0" err="1">
                          <a:ln>
                            <a:noFill/>
                          </a:ln>
                          <a:solidFill>
                            <a:srgbClr val="363636"/>
                          </a:solidFill>
                          <a:effectLst/>
                          <a:latin typeface="Calibri" panose="020F0502020204030204" pitchFamily="34" charset="0"/>
                          <a:cs typeface="Calibri" panose="020F0502020204030204" pitchFamily="34" charset="0"/>
                        </a:rPr>
                        <a:t>Diện</a:t>
                      </a:r>
                      <a:r>
                        <a:rPr kumimoji="0" lang="en-US" altLang="en-US" sz="2800" b="1" i="0" u="none" strike="noStrike" cap="none" normalizeH="0" baseline="0" dirty="0">
                          <a:ln>
                            <a:noFill/>
                          </a:ln>
                          <a:solidFill>
                            <a:srgbClr val="363636"/>
                          </a:solidFill>
                          <a:effectLst/>
                          <a:latin typeface="Calibri" panose="020F0502020204030204" pitchFamily="34" charset="0"/>
                          <a:cs typeface="Calibri" panose="020F0502020204030204" pitchFamily="34" charset="0"/>
                        </a:rPr>
                        <a:t> </a:t>
                      </a:r>
                      <a:r>
                        <a:rPr kumimoji="0" lang="en-US" altLang="en-US" sz="2800" b="1" i="0" u="none" strike="noStrike" cap="none" normalizeH="0" baseline="0" err="1">
                          <a:ln>
                            <a:noFill/>
                          </a:ln>
                          <a:solidFill>
                            <a:srgbClr val="363636"/>
                          </a:solidFill>
                          <a:effectLst/>
                          <a:latin typeface="Calibri" panose="020F0502020204030204" pitchFamily="34" charset="0"/>
                          <a:cs typeface="Calibri" panose="020F0502020204030204" pitchFamily="34" charset="0"/>
                        </a:rPr>
                        <a:t>tích</a:t>
                      </a:r>
                      <a:r>
                        <a:rPr kumimoji="0" lang="en-US" altLang="en-US" sz="2800" b="1" i="0" u="none" strike="noStrike" cap="none" normalizeH="0" baseline="0">
                          <a:ln>
                            <a:noFill/>
                          </a:ln>
                          <a:solidFill>
                            <a:srgbClr val="363636"/>
                          </a:solidFill>
                          <a:effectLst/>
                          <a:latin typeface="Calibri" panose="020F0502020204030204" pitchFamily="34" charset="0"/>
                          <a:cs typeface="Calibri" panose="020F0502020204030204" pitchFamily="34" charset="0"/>
                        </a:rPr>
                        <a:t> (triệu km</a:t>
                      </a:r>
                      <a:r>
                        <a:rPr kumimoji="0" lang="en-US" altLang="en-US" sz="2800" b="1" i="0" u="none" strike="noStrike" cap="none" normalizeH="0" baseline="30000">
                          <a:ln>
                            <a:noFill/>
                          </a:ln>
                          <a:solidFill>
                            <a:srgbClr val="363636"/>
                          </a:solidFill>
                          <a:effectLst/>
                          <a:latin typeface="Calibri" panose="020F0502020204030204" pitchFamily="34" charset="0"/>
                          <a:cs typeface="Calibri" panose="020F0502020204030204" pitchFamily="34" charset="0"/>
                        </a:rPr>
                        <a:t>2</a:t>
                      </a:r>
                      <a:r>
                        <a:rPr kumimoji="0" lang="en-US" altLang="en-US" sz="2800" b="1" i="0" u="none" strike="noStrike" cap="none" normalizeH="0" baseline="0" dirty="0">
                          <a:ln>
                            <a:noFill/>
                          </a:ln>
                          <a:solidFill>
                            <a:srgbClr val="363636"/>
                          </a:solidFill>
                          <a:effectLst/>
                          <a:latin typeface="Calibri" panose="020F0502020204030204" pitchFamily="34" charset="0"/>
                          <a:cs typeface="Calibri" panose="020F0502020204030204" pitchFamily="34" charset="0"/>
                        </a:rPr>
                        <a:t>)</a:t>
                      </a:r>
                    </a:p>
                  </a:txBody>
                  <a:tcPr marL="91433" marR="91433" marT="45708" marB="45708" horzOverflow="overflow">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cap="none" normalizeH="0" baseline="0" dirty="0" err="1">
                          <a:ln>
                            <a:noFill/>
                          </a:ln>
                          <a:solidFill>
                            <a:srgbClr val="363636"/>
                          </a:solidFill>
                          <a:effectLst/>
                          <a:latin typeface="Calibri" panose="020F0502020204030204" pitchFamily="34" charset="0"/>
                          <a:cs typeface="Calibri" panose="020F0502020204030204" pitchFamily="34" charset="0"/>
                        </a:rPr>
                        <a:t>Dân</a:t>
                      </a:r>
                      <a:r>
                        <a:rPr kumimoji="0" lang="en-US" altLang="en-US" sz="2800" b="1" i="0" u="none" strike="noStrike" cap="none" normalizeH="0" baseline="0" dirty="0">
                          <a:ln>
                            <a:noFill/>
                          </a:ln>
                          <a:solidFill>
                            <a:srgbClr val="363636"/>
                          </a:solidFill>
                          <a:effectLst/>
                          <a:latin typeface="Calibri" panose="020F0502020204030204" pitchFamily="34" charset="0"/>
                          <a:cs typeface="Calibri" panose="020F0502020204030204" pitchFamily="34" charset="0"/>
                        </a:rPr>
                        <a:t> </a:t>
                      </a:r>
                      <a:r>
                        <a:rPr kumimoji="0" lang="en-US" altLang="en-US" sz="2800" b="1" i="0" u="none" strike="noStrike" cap="none" normalizeH="0" baseline="0" err="1">
                          <a:ln>
                            <a:noFill/>
                          </a:ln>
                          <a:solidFill>
                            <a:srgbClr val="363636"/>
                          </a:solidFill>
                          <a:effectLst/>
                          <a:latin typeface="Calibri" panose="020F0502020204030204" pitchFamily="34" charset="0"/>
                          <a:cs typeface="Calibri" panose="020F0502020204030204" pitchFamily="34" charset="0"/>
                        </a:rPr>
                        <a:t>số</a:t>
                      </a:r>
                      <a:r>
                        <a:rPr kumimoji="0" lang="en-US" altLang="en-US" sz="2800" b="1" i="0" u="none" strike="noStrike" cap="none" normalizeH="0" baseline="0">
                          <a:ln>
                            <a:noFill/>
                          </a:ln>
                          <a:solidFill>
                            <a:srgbClr val="363636"/>
                          </a:solidFill>
                          <a:effectLst/>
                          <a:latin typeface="Calibri" panose="020F0502020204030204" pitchFamily="34" charset="0"/>
                          <a:cs typeface="Calibri" panose="020F0502020204030204" pitchFamily="34" charset="0"/>
                        </a:rPr>
                        <a:t> (người) năm 2021</a:t>
                      </a:r>
                      <a:endParaRPr kumimoji="0" lang="en-US" altLang="en-US" sz="2800" b="1" i="0" u="none" strike="noStrike" cap="none" normalizeH="0" baseline="30000">
                        <a:ln>
                          <a:noFill/>
                        </a:ln>
                        <a:solidFill>
                          <a:srgbClr val="363636"/>
                        </a:solidFill>
                        <a:effectLst/>
                        <a:latin typeface="Calibri" panose="020F0502020204030204" pitchFamily="34" charset="0"/>
                        <a:cs typeface="Calibri" panose="020F0502020204030204" pitchFamily="34" charset="0"/>
                      </a:endParaRPr>
                    </a:p>
                  </a:txBody>
                  <a:tcPr marL="91433" marR="91433" marT="45708" marB="45708" horzOverflow="overflow">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0"/>
                  </a:ext>
                </a:extLst>
              </a:tr>
              <a:tr h="57595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dirty="0" err="1">
                          <a:ln>
                            <a:noFill/>
                          </a:ln>
                          <a:solidFill>
                            <a:schemeClr val="tx1"/>
                          </a:solidFill>
                          <a:effectLst/>
                          <a:latin typeface="Calibri" panose="020F0502020204030204" pitchFamily="34" charset="0"/>
                          <a:cs typeface="Calibri" panose="020F0502020204030204" pitchFamily="34" charset="0"/>
                        </a:rPr>
                        <a:t>Châu</a:t>
                      </a:r>
                      <a:r>
                        <a:rPr kumimoji="0" lang="en-US" altLang="en-US" sz="28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Á</a:t>
                      </a:r>
                    </a:p>
                  </a:txBody>
                  <a:tcPr marL="91433" marR="91433" marT="45708" marB="45708" horzOverflow="overflow">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a:noFill/>
                    </a:lnTlToBr>
                    <a:lnBlToTr>
                      <a:noFill/>
                    </a:lnBlToTr>
                    <a:solidFill>
                      <a:srgbClr val="92D050"/>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lang="en-US" sz="2800" b="0" i="0" kern="1200">
                          <a:solidFill>
                            <a:schemeClr val="tx1"/>
                          </a:solidFill>
                          <a:effectLst/>
                          <a:latin typeface="Calibri" panose="020F0502020204030204" pitchFamily="34" charset="0"/>
                          <a:ea typeface="+mn-ea"/>
                          <a:cs typeface="Calibri" panose="020F0502020204030204" pitchFamily="34" charset="0"/>
                        </a:rPr>
                        <a:t>44,6</a:t>
                      </a:r>
                      <a:endParaRPr kumimoji="0" lang="en-US" altLang="en-US" sz="28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91433" marR="91433" marT="45708" marB="45708" horzOverflow="overflow">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800" b="0" i="0" kern="1200">
                          <a:solidFill>
                            <a:schemeClr val="tx1"/>
                          </a:solidFill>
                          <a:effectLst/>
                          <a:latin typeface="Calibri" panose="020F0502020204030204" pitchFamily="34" charset="0"/>
                          <a:ea typeface="+mn-ea"/>
                          <a:cs typeface="Calibri" panose="020F0502020204030204" pitchFamily="34" charset="0"/>
                        </a:rPr>
                        <a:t>4,6 tỷ</a:t>
                      </a:r>
                      <a:endParaRPr kumimoji="0" lang="en-US" altLang="en-US" sz="28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91433" marR="91433" marT="45708" marB="45708" horzOverflow="overflow">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a:noFill/>
                    </a:lnTlToBr>
                    <a:lnBlToTr>
                      <a:noFill/>
                    </a:lnBlToTr>
                    <a:solidFill>
                      <a:srgbClr val="92D050"/>
                    </a:solidFill>
                  </a:tcPr>
                </a:tc>
                <a:extLst>
                  <a:ext uri="{0D108BD9-81ED-4DB2-BD59-A6C34878D82A}">
                    <a16:rowId xmlns:a16="http://schemas.microsoft.com/office/drawing/2014/main" val="10001"/>
                  </a:ext>
                </a:extLst>
              </a:tr>
              <a:tr h="57595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dirty="0" err="1">
                          <a:ln>
                            <a:noFill/>
                          </a:ln>
                          <a:solidFill>
                            <a:schemeClr val="tx1"/>
                          </a:solidFill>
                          <a:effectLst/>
                          <a:latin typeface="Calibri" panose="020F0502020204030204" pitchFamily="34" charset="0"/>
                          <a:cs typeface="Calibri" panose="020F0502020204030204" pitchFamily="34" charset="0"/>
                        </a:rPr>
                        <a:t>Châu</a:t>
                      </a:r>
                      <a:r>
                        <a:rPr kumimoji="0" lang="en-US" altLang="en-US" sz="28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a:t>
                      </a:r>
                      <a:r>
                        <a:rPr kumimoji="0" lang="en-US" altLang="en-US" sz="2800" b="1" i="0" u="none" strike="noStrike" cap="none" normalizeH="0" baseline="0" dirty="0" err="1">
                          <a:ln>
                            <a:noFill/>
                          </a:ln>
                          <a:solidFill>
                            <a:schemeClr val="tx1"/>
                          </a:solidFill>
                          <a:effectLst/>
                          <a:latin typeface="Calibri" panose="020F0502020204030204" pitchFamily="34" charset="0"/>
                          <a:cs typeface="Calibri" panose="020F0502020204030204" pitchFamily="34" charset="0"/>
                        </a:rPr>
                        <a:t>Mĩ</a:t>
                      </a:r>
                      <a:endParaRPr kumimoji="0" lang="en-US" altLang="en-US" sz="28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91433" marR="91433" marT="45708" marB="45708" horzOverflow="overflow">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a:noFill/>
                    </a:lnTlToBr>
                    <a:lnBlToTr>
                      <a:noFill/>
                    </a:lnBlToTr>
                    <a:solidFill>
                      <a:srgbClr val="92D050"/>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800" b="0" i="0" u="none" strike="noStrike" kern="1200" cap="none" normalizeH="0" baseline="0">
                          <a:ln>
                            <a:noFill/>
                          </a:ln>
                          <a:solidFill>
                            <a:schemeClr val="tx1"/>
                          </a:solidFill>
                          <a:effectLst/>
                          <a:latin typeface="Calibri" panose="020F0502020204030204" pitchFamily="34" charset="0"/>
                          <a:ea typeface="+mn-ea"/>
                          <a:cs typeface="Calibri" panose="020F0502020204030204" pitchFamily="34" charset="0"/>
                        </a:rPr>
                        <a:t>42,3</a:t>
                      </a:r>
                      <a:endParaRPr kumimoji="0" lang="en-US" altLang="en-US" sz="28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91433" marR="91433" marT="45708" marB="45708" horzOverflow="overflow">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800" b="0" i="0" u="none" strike="noStrike" cap="none" normalizeH="0" baseline="0">
                          <a:ln>
                            <a:noFill/>
                          </a:ln>
                          <a:solidFill>
                            <a:schemeClr val="tx1"/>
                          </a:solidFill>
                          <a:effectLst/>
                          <a:latin typeface="Calibri" panose="020F0502020204030204" pitchFamily="34" charset="0"/>
                          <a:cs typeface="Calibri" panose="020F0502020204030204" pitchFamily="34" charset="0"/>
                        </a:rPr>
                        <a:t>800 triệu</a:t>
                      </a:r>
                      <a:endParaRPr kumimoji="0" lang="en-US" altLang="en-US" sz="28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91433" marR="91433" marT="45708" marB="45708" horzOverflow="overflow">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a:noFill/>
                    </a:lnTlToBr>
                    <a:lnBlToTr>
                      <a:noFill/>
                    </a:lnBlToTr>
                    <a:solidFill>
                      <a:srgbClr val="92D050"/>
                    </a:solidFill>
                  </a:tcPr>
                </a:tc>
                <a:extLst>
                  <a:ext uri="{0D108BD9-81ED-4DB2-BD59-A6C34878D82A}">
                    <a16:rowId xmlns:a16="http://schemas.microsoft.com/office/drawing/2014/main" val="10002"/>
                  </a:ext>
                </a:extLst>
              </a:tr>
              <a:tr h="57595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dirty="0" err="1">
                          <a:ln>
                            <a:noFill/>
                          </a:ln>
                          <a:solidFill>
                            <a:schemeClr val="tx1"/>
                          </a:solidFill>
                          <a:effectLst/>
                          <a:latin typeface="Calibri" panose="020F0502020204030204" pitchFamily="34" charset="0"/>
                          <a:cs typeface="Calibri" panose="020F0502020204030204" pitchFamily="34" charset="0"/>
                        </a:rPr>
                        <a:t>Châu</a:t>
                      </a:r>
                      <a:r>
                        <a:rPr kumimoji="0" lang="en-US" altLang="en-US" sz="28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Phi</a:t>
                      </a:r>
                    </a:p>
                  </a:txBody>
                  <a:tcPr marL="91433" marR="91433" marT="45708" marB="45708" horzOverflow="overflow">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a:noFill/>
                    </a:lnTlToBr>
                    <a:lnBlToTr>
                      <a:noFill/>
                    </a:lnBlToTr>
                    <a:solidFill>
                      <a:srgbClr val="92D050"/>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800" b="0" i="0" u="none" strike="noStrike" kern="1200" cap="none" normalizeH="0" baseline="0">
                          <a:ln>
                            <a:noFill/>
                          </a:ln>
                          <a:solidFill>
                            <a:schemeClr val="tx1"/>
                          </a:solidFill>
                          <a:effectLst/>
                          <a:latin typeface="Calibri" panose="020F0502020204030204" pitchFamily="34" charset="0"/>
                          <a:ea typeface="+mn-ea"/>
                          <a:cs typeface="Calibri" panose="020F0502020204030204" pitchFamily="34" charset="0"/>
                        </a:rPr>
                        <a:t>30</a:t>
                      </a:r>
                      <a:endParaRPr kumimoji="0" lang="en-US" altLang="en-US" sz="28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91433" marR="91433" marT="45708" marB="45708" horzOverflow="overflow">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2800" b="0" i="0" kern="1200">
                          <a:solidFill>
                            <a:schemeClr val="tx1"/>
                          </a:solidFill>
                          <a:effectLst/>
                          <a:latin typeface="Calibri" panose="020F0502020204030204" pitchFamily="34" charset="0"/>
                          <a:ea typeface="+mn-ea"/>
                          <a:cs typeface="Calibri" panose="020F0502020204030204" pitchFamily="34" charset="0"/>
                        </a:rPr>
                        <a:t>1,3 tỷ</a:t>
                      </a:r>
                      <a:endParaRPr kumimoji="0" lang="en-US" altLang="en-US" sz="28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91433" marR="91433" marT="45708" marB="45708" horzOverflow="overflow">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a:noFill/>
                    </a:lnTlToBr>
                    <a:lnBlToTr>
                      <a:noFill/>
                    </a:lnBlToTr>
                    <a:solidFill>
                      <a:srgbClr val="92D050"/>
                    </a:solidFill>
                  </a:tcPr>
                </a:tc>
                <a:extLst>
                  <a:ext uri="{0D108BD9-81ED-4DB2-BD59-A6C34878D82A}">
                    <a16:rowId xmlns:a16="http://schemas.microsoft.com/office/drawing/2014/main" val="10003"/>
                  </a:ext>
                </a:extLst>
              </a:tr>
              <a:tr h="57595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dirty="0" err="1">
                          <a:ln>
                            <a:noFill/>
                          </a:ln>
                          <a:solidFill>
                            <a:schemeClr val="tx1"/>
                          </a:solidFill>
                          <a:effectLst/>
                          <a:latin typeface="Calibri" panose="020F0502020204030204" pitchFamily="34" charset="0"/>
                          <a:cs typeface="Calibri" panose="020F0502020204030204" pitchFamily="34" charset="0"/>
                        </a:rPr>
                        <a:t>Châu</a:t>
                      </a:r>
                      <a:r>
                        <a:rPr kumimoji="0" lang="en-US" altLang="en-US" sz="28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a:t>
                      </a:r>
                      <a:r>
                        <a:rPr kumimoji="0" lang="en-US" altLang="en-US" sz="2800" b="1" i="0" u="none" strike="noStrike" cap="none" normalizeH="0" baseline="0" dirty="0" err="1">
                          <a:ln>
                            <a:noFill/>
                          </a:ln>
                          <a:solidFill>
                            <a:schemeClr val="tx1"/>
                          </a:solidFill>
                          <a:effectLst/>
                          <a:latin typeface="Calibri" panose="020F0502020204030204" pitchFamily="34" charset="0"/>
                          <a:cs typeface="Calibri" panose="020F0502020204030204" pitchFamily="34" charset="0"/>
                        </a:rPr>
                        <a:t>Âu</a:t>
                      </a:r>
                      <a:endParaRPr kumimoji="0" lang="en-US" altLang="en-US" sz="28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91433" marR="91433" marT="45708" marB="45708" horzOverflow="overflow">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a:noFill/>
                    </a:lnTlToBr>
                    <a:lnBlToTr>
                      <a:noFill/>
                    </a:lnBlToTr>
                    <a:solidFill>
                      <a:srgbClr val="92D050"/>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lang="en-US" sz="2800" b="0" i="0" kern="1200">
                          <a:solidFill>
                            <a:schemeClr val="tx1"/>
                          </a:solidFill>
                          <a:effectLst/>
                          <a:latin typeface="Calibri" panose="020F0502020204030204" pitchFamily="34" charset="0"/>
                          <a:ea typeface="+mn-ea"/>
                          <a:cs typeface="Calibri" panose="020F0502020204030204" pitchFamily="34" charset="0"/>
                        </a:rPr>
                        <a:t>9,9</a:t>
                      </a:r>
                      <a:endParaRPr kumimoji="0" lang="en-US" altLang="en-US" sz="28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91433" marR="91433" marT="45708" marB="45708" horzOverflow="overflow">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800" b="0" i="0" kern="1200">
                          <a:solidFill>
                            <a:schemeClr val="tx1"/>
                          </a:solidFill>
                          <a:effectLst/>
                          <a:latin typeface="Calibri" panose="020F0502020204030204" pitchFamily="34" charset="0"/>
                          <a:ea typeface="+mn-ea"/>
                          <a:cs typeface="Calibri" panose="020F0502020204030204" pitchFamily="34" charset="0"/>
                        </a:rPr>
                        <a:t>746 triệu</a:t>
                      </a:r>
                      <a:endParaRPr kumimoji="0" lang="en-US" altLang="en-US" sz="28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91433" marR="91433" marT="45708" marB="45708" horzOverflow="overflow">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a:noFill/>
                    </a:lnTlToBr>
                    <a:lnBlToTr>
                      <a:noFill/>
                    </a:lnBlToTr>
                    <a:solidFill>
                      <a:srgbClr val="92D050"/>
                    </a:solidFill>
                  </a:tcPr>
                </a:tc>
                <a:extLst>
                  <a:ext uri="{0D108BD9-81ED-4DB2-BD59-A6C34878D82A}">
                    <a16:rowId xmlns:a16="http://schemas.microsoft.com/office/drawing/2014/main" val="10004"/>
                  </a:ext>
                </a:extLst>
              </a:tr>
              <a:tr h="57595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a:ln>
                            <a:noFill/>
                          </a:ln>
                          <a:solidFill>
                            <a:schemeClr val="tx1"/>
                          </a:solidFill>
                          <a:effectLst/>
                          <a:latin typeface="Calibri" panose="020F0502020204030204" pitchFamily="34" charset="0"/>
                          <a:cs typeface="Calibri" panose="020F0502020204030204" pitchFamily="34" charset="0"/>
                        </a:rPr>
                        <a:t>Châu Đại Dương</a:t>
                      </a:r>
                    </a:p>
                  </a:txBody>
                  <a:tcPr marL="91433" marR="91433" marT="45708" marB="45708" horzOverflow="overflow">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a:noFill/>
                    </a:lnTlToBr>
                    <a:lnBlToTr>
                      <a:noFill/>
                    </a:lnBlToTr>
                    <a:solidFill>
                      <a:srgbClr val="92D050"/>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800" b="0" i="0" u="none" strike="noStrike" kern="1200" cap="none" normalizeH="0" baseline="0">
                          <a:ln>
                            <a:noFill/>
                          </a:ln>
                          <a:solidFill>
                            <a:schemeClr val="tx1"/>
                          </a:solidFill>
                          <a:effectLst/>
                          <a:latin typeface="Calibri" panose="020F0502020204030204" pitchFamily="34" charset="0"/>
                          <a:ea typeface="+mn-ea"/>
                          <a:cs typeface="Calibri" panose="020F0502020204030204" pitchFamily="34" charset="0"/>
                        </a:rPr>
                        <a:t>9</a:t>
                      </a:r>
                      <a:endParaRPr kumimoji="0" lang="en-US" altLang="en-US" sz="28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a:txBody>
                  <a:tcPr marL="91433" marR="91433" marT="45708" marB="45708" horzOverflow="overflow">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2800" b="0" i="0" kern="1200">
                          <a:solidFill>
                            <a:schemeClr val="tx1"/>
                          </a:solidFill>
                          <a:effectLst/>
                          <a:latin typeface="Calibri" panose="020F0502020204030204" pitchFamily="34" charset="0"/>
                          <a:ea typeface="+mn-ea"/>
                          <a:cs typeface="Calibri" panose="020F0502020204030204" pitchFamily="34" charset="0"/>
                        </a:rPr>
                        <a:t>43 triệu</a:t>
                      </a:r>
                      <a:endParaRPr kumimoji="0" lang="en-US" altLang="en-US" sz="28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91433" marR="91433" marT="45708" marB="45708" horzOverflow="overflow">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a:noFill/>
                    </a:lnTlToBr>
                    <a:lnBlToTr>
                      <a:noFill/>
                    </a:lnBlToTr>
                    <a:solidFill>
                      <a:srgbClr val="92D050"/>
                    </a:solidFill>
                  </a:tcPr>
                </a:tc>
                <a:extLst>
                  <a:ext uri="{0D108BD9-81ED-4DB2-BD59-A6C34878D82A}">
                    <a16:rowId xmlns:a16="http://schemas.microsoft.com/office/drawing/2014/main" val="10005"/>
                  </a:ext>
                </a:extLst>
              </a:tr>
              <a:tr h="57595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a:ln>
                            <a:noFill/>
                          </a:ln>
                          <a:solidFill>
                            <a:schemeClr val="tx1"/>
                          </a:solidFill>
                          <a:effectLst/>
                          <a:latin typeface="Calibri" panose="020F0502020204030204" pitchFamily="34" charset="0"/>
                          <a:cs typeface="Calibri" panose="020F0502020204030204" pitchFamily="34" charset="0"/>
                        </a:rPr>
                        <a:t>Châu Nam Cực</a:t>
                      </a:r>
                    </a:p>
                  </a:txBody>
                  <a:tcPr marL="91433" marR="91433" marT="45708" marB="45708" horzOverflow="overflow">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a:noFill/>
                    </a:lnTlToBr>
                    <a:lnBlToTr>
                      <a:noFill/>
                    </a:lnBlToTr>
                    <a:solidFill>
                      <a:srgbClr val="92D050"/>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lang="en-US" sz="2800" b="0" i="0" kern="1200">
                          <a:solidFill>
                            <a:schemeClr val="tx1"/>
                          </a:solidFill>
                          <a:effectLst/>
                          <a:latin typeface="Calibri" panose="020F0502020204030204" pitchFamily="34" charset="0"/>
                          <a:ea typeface="+mn-ea"/>
                          <a:cs typeface="Calibri" panose="020F0502020204030204" pitchFamily="34" charset="0"/>
                        </a:rPr>
                        <a:t>14,2</a:t>
                      </a:r>
                      <a:endParaRPr kumimoji="0" lang="en-US" altLang="en-US" sz="28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91433" marR="91433" marT="45708" marB="45708" horzOverflow="overflow">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2800" b="0" i="0" kern="1200">
                          <a:solidFill>
                            <a:schemeClr val="tx1"/>
                          </a:solidFill>
                          <a:effectLst/>
                          <a:latin typeface="Calibri" panose="020F0502020204030204" pitchFamily="34" charset="0"/>
                          <a:ea typeface="+mn-ea"/>
                          <a:cs typeface="Calibri" panose="020F0502020204030204" pitchFamily="34" charset="0"/>
                        </a:rPr>
                        <a:t>5.500</a:t>
                      </a:r>
                      <a:endParaRPr kumimoji="0" lang="en-US" altLang="en-US" sz="28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91433" marR="91433" marT="45708" marB="45708" horzOverflow="overflow">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a:noFill/>
                    </a:lnTlToBr>
                    <a:lnBlToTr>
                      <a:noFill/>
                    </a:lnBlToTr>
                    <a:solidFill>
                      <a:srgbClr val="92D050"/>
                    </a:solidFill>
                  </a:tcPr>
                </a:tc>
                <a:extLst>
                  <a:ext uri="{0D108BD9-81ED-4DB2-BD59-A6C34878D82A}">
                    <a16:rowId xmlns:a16="http://schemas.microsoft.com/office/drawing/2014/main" val="10006"/>
                  </a:ext>
                </a:extLst>
              </a:tr>
            </a:tbl>
          </a:graphicData>
        </a:graphic>
      </p:graphicFrame>
      <p:sp>
        <p:nvSpPr>
          <p:cNvPr id="6" name="Title 1">
            <a:extLst>
              <a:ext uri="{FF2B5EF4-FFF2-40B4-BE49-F238E27FC236}">
                <a16:creationId xmlns:a16="http://schemas.microsoft.com/office/drawing/2014/main" id="{7627BD93-89D4-4AC7-BFCB-16BF82AB870C}"/>
              </a:ext>
            </a:extLst>
          </p:cNvPr>
          <p:cNvSpPr txBox="1">
            <a:spLocks/>
          </p:cNvSpPr>
          <p:nvPr/>
        </p:nvSpPr>
        <p:spPr bwMode="auto">
          <a:xfrm>
            <a:off x="1808163" y="228600"/>
            <a:ext cx="8915400" cy="685800"/>
          </a:xfrm>
          <a:prstGeom prst="rect">
            <a:avLst/>
          </a:prstGeom>
          <a:noFill/>
          <a:ln>
            <a:noFill/>
          </a:ln>
        </p:spPr>
        <p:txBody>
          <a:bodyPr anchor="ctr"/>
          <a:lstStyle>
            <a:lvl1pPr algn="l" rtl="0" eaLnBrk="0" fontAlgn="base" hangingPunct="0">
              <a:lnSpc>
                <a:spcPct val="90000"/>
              </a:lnSpc>
              <a:spcBef>
                <a:spcPct val="0"/>
              </a:spcBef>
              <a:spcAft>
                <a:spcPct val="0"/>
              </a:spcAft>
              <a:defRPr sz="4400" kern="1200">
                <a:solidFill>
                  <a:schemeClr val="tx2"/>
                </a:solidFill>
                <a:latin typeface="+mj-lt"/>
                <a:ea typeface="+mj-ea"/>
                <a:cs typeface="+mj-cs"/>
              </a:defRPr>
            </a:lvl1pPr>
            <a:lvl2pPr algn="l" rtl="0" eaLnBrk="0" fontAlgn="base" hangingPunct="0">
              <a:lnSpc>
                <a:spcPct val="90000"/>
              </a:lnSpc>
              <a:spcBef>
                <a:spcPct val="0"/>
              </a:spcBef>
              <a:spcAft>
                <a:spcPct val="0"/>
              </a:spcAft>
              <a:defRPr sz="4400">
                <a:solidFill>
                  <a:schemeClr val="tx2"/>
                </a:solidFill>
                <a:latin typeface="#9Slide02 Tieu de dai"/>
              </a:defRPr>
            </a:lvl2pPr>
            <a:lvl3pPr algn="l" rtl="0" eaLnBrk="0" fontAlgn="base" hangingPunct="0">
              <a:lnSpc>
                <a:spcPct val="90000"/>
              </a:lnSpc>
              <a:spcBef>
                <a:spcPct val="0"/>
              </a:spcBef>
              <a:spcAft>
                <a:spcPct val="0"/>
              </a:spcAft>
              <a:defRPr sz="4400">
                <a:solidFill>
                  <a:schemeClr val="tx2"/>
                </a:solidFill>
                <a:latin typeface="#9Slide02 Tieu de dai"/>
              </a:defRPr>
            </a:lvl3pPr>
            <a:lvl4pPr algn="l" rtl="0" eaLnBrk="0" fontAlgn="base" hangingPunct="0">
              <a:lnSpc>
                <a:spcPct val="90000"/>
              </a:lnSpc>
              <a:spcBef>
                <a:spcPct val="0"/>
              </a:spcBef>
              <a:spcAft>
                <a:spcPct val="0"/>
              </a:spcAft>
              <a:defRPr sz="4400">
                <a:solidFill>
                  <a:schemeClr val="tx2"/>
                </a:solidFill>
                <a:latin typeface="#9Slide02 Tieu de dai"/>
              </a:defRPr>
            </a:lvl4pPr>
            <a:lvl5pPr algn="l" rtl="0" eaLnBrk="0" fontAlgn="base" hangingPunct="0">
              <a:lnSpc>
                <a:spcPct val="90000"/>
              </a:lnSpc>
              <a:spcBef>
                <a:spcPct val="0"/>
              </a:spcBef>
              <a:spcAft>
                <a:spcPct val="0"/>
              </a:spcAft>
              <a:defRPr sz="4400">
                <a:solidFill>
                  <a:schemeClr val="tx2"/>
                </a:solidFill>
                <a:latin typeface="#9Slide02 Tieu de dai"/>
              </a:defRPr>
            </a:lvl5pPr>
            <a:lvl6pPr marL="457200" algn="l" rtl="0" fontAlgn="base">
              <a:lnSpc>
                <a:spcPct val="90000"/>
              </a:lnSpc>
              <a:spcBef>
                <a:spcPct val="0"/>
              </a:spcBef>
              <a:spcAft>
                <a:spcPct val="0"/>
              </a:spcAft>
              <a:defRPr sz="4400">
                <a:solidFill>
                  <a:schemeClr val="tx2"/>
                </a:solidFill>
                <a:latin typeface="#9Slide02 Tieu de dai"/>
              </a:defRPr>
            </a:lvl6pPr>
            <a:lvl7pPr marL="914400" algn="l" rtl="0" fontAlgn="base">
              <a:lnSpc>
                <a:spcPct val="90000"/>
              </a:lnSpc>
              <a:spcBef>
                <a:spcPct val="0"/>
              </a:spcBef>
              <a:spcAft>
                <a:spcPct val="0"/>
              </a:spcAft>
              <a:defRPr sz="4400">
                <a:solidFill>
                  <a:schemeClr val="tx2"/>
                </a:solidFill>
                <a:latin typeface="#9Slide02 Tieu de dai"/>
              </a:defRPr>
            </a:lvl7pPr>
            <a:lvl8pPr marL="1371600" algn="l" rtl="0" fontAlgn="base">
              <a:lnSpc>
                <a:spcPct val="90000"/>
              </a:lnSpc>
              <a:spcBef>
                <a:spcPct val="0"/>
              </a:spcBef>
              <a:spcAft>
                <a:spcPct val="0"/>
              </a:spcAft>
              <a:defRPr sz="4400">
                <a:solidFill>
                  <a:schemeClr val="tx2"/>
                </a:solidFill>
                <a:latin typeface="#9Slide02 Tieu de dai"/>
              </a:defRPr>
            </a:lvl8pPr>
            <a:lvl9pPr marL="1828800" algn="l" rtl="0" fontAlgn="base">
              <a:lnSpc>
                <a:spcPct val="90000"/>
              </a:lnSpc>
              <a:spcBef>
                <a:spcPct val="0"/>
              </a:spcBef>
              <a:spcAft>
                <a:spcPct val="0"/>
              </a:spcAft>
              <a:defRPr sz="4400">
                <a:solidFill>
                  <a:schemeClr val="tx2"/>
                </a:solidFill>
                <a:latin typeface="#9Slide02 Tieu de dai"/>
              </a:defRPr>
            </a:lvl9pPr>
          </a:lstStyle>
          <a:p>
            <a:pPr algn="just" eaLnBrk="1" hangingPunct="1">
              <a:defRPr/>
            </a:pPr>
            <a:r>
              <a:rPr lang="en-US" altLang="en-US" sz="2800" b="1">
                <a:solidFill>
                  <a:srgbClr val="FF3300"/>
                </a:solidFill>
                <a:effectLst>
                  <a:outerShdw blurRad="38100" dist="38100" dir="2700000" algn="tl">
                    <a:srgbClr val="C0C0C0"/>
                  </a:outerShdw>
                </a:effectLst>
                <a:latin typeface="Calibri" panose="020F0502020204030204" pitchFamily="34" charset="0"/>
                <a:cs typeface="Calibri" panose="020F0502020204030204" pitchFamily="34" charset="0"/>
              </a:rPr>
              <a:t>Dựa vào bảng số liệu, em hãy so sánh diện tích của châu Á với diện tích của các châu lục khác trên thế giới. </a:t>
            </a:r>
            <a:endParaRPr lang="en-US" altLang="en-US" sz="2800" b="1" dirty="0">
              <a:solidFill>
                <a:srgbClr val="FF3300"/>
              </a:solidFill>
              <a:effectLst>
                <a:outerShdw blurRad="38100" dist="38100" dir="2700000" algn="tl">
                  <a:srgbClr val="C0C0C0"/>
                </a:outerShdw>
              </a:effectLst>
              <a:latin typeface="Calibri" panose="020F0502020204030204" pitchFamily="34" charset="0"/>
              <a:cs typeface="Calibri" panose="020F0502020204030204" pitchFamily="34" charset="0"/>
            </a:endParaRPr>
          </a:p>
        </p:txBody>
      </p:sp>
      <p:sp>
        <p:nvSpPr>
          <p:cNvPr id="7" name="Google Shape;614;p36">
            <a:extLst>
              <a:ext uri="{FF2B5EF4-FFF2-40B4-BE49-F238E27FC236}">
                <a16:creationId xmlns:a16="http://schemas.microsoft.com/office/drawing/2014/main" id="{C9758482-9C3E-410E-9436-CC818E3123ED}"/>
              </a:ext>
            </a:extLst>
          </p:cNvPr>
          <p:cNvSpPr>
            <a:spLocks noChangeArrowheads="1"/>
          </p:cNvSpPr>
          <p:nvPr/>
        </p:nvSpPr>
        <p:spPr bwMode="auto">
          <a:xfrm>
            <a:off x="1757363" y="115888"/>
            <a:ext cx="8966200" cy="950912"/>
          </a:xfrm>
          <a:prstGeom prst="roundRect">
            <a:avLst>
              <a:gd name="adj" fmla="val 28005"/>
            </a:avLst>
          </a:prstGeom>
          <a:noFill/>
          <a:ln w="28575">
            <a:solidFill>
              <a:schemeClr val="tx1"/>
            </a:solidFill>
            <a:prstDash val="dash"/>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nSpc>
                <a:spcPct val="100000"/>
              </a:lnSpc>
              <a:spcBef>
                <a:spcPct val="0"/>
              </a:spcBef>
              <a:buFontTx/>
              <a:buNone/>
            </a:pPr>
            <a:endParaRPr lang="en-US" altLang="en-US" sz="1800">
              <a:solidFill>
                <a:schemeClr val="tx1"/>
              </a:solidFill>
              <a:latin typeface="Calibri" panose="020F0502020204030204" pitchFamily="34" charset="0"/>
              <a:ea typeface="Cambria" panose="02040503050406030204" pitchFamily="18" charset="0"/>
              <a:cs typeface="Calibri" panose="020F0502020204030204" pitchFamily="34" charset="0"/>
            </a:endParaRPr>
          </a:p>
        </p:txBody>
      </p:sp>
    </p:spTree>
  </p:cSld>
  <p:clrMapOvr>
    <a:masterClrMapping/>
  </p:clrMapOvr>
  <p:transition spd="slow" advClick="0">
    <p:cov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500"/>
                            </p:stCondLst>
                            <p:childTnLst>
                              <p:par>
                                <p:cTn id="10" presetID="1" presetClass="entr" presetSubtype="0" fill="hold" nodeType="afterEffect">
                                  <p:stCondLst>
                                    <p:cond delay="0"/>
                                  </p:stCondLst>
                                  <p:childTnLst>
                                    <p:set>
                                      <p:cBhvr>
                                        <p:cTn id="11" dur="1" fill="hold">
                                          <p:stCondLst>
                                            <p:cond delay="499"/>
                                          </p:stCondLst>
                                        </p:cTn>
                                        <p:tgtEl>
                                          <p:spTgt spid="3"/>
                                        </p:tgtEl>
                                        <p:attrNameLst>
                                          <p:attrName>style.visibility</p:attrName>
                                        </p:attrNameLst>
                                      </p:cBhvr>
                                      <p:to>
                                        <p:strVal val="visible"/>
                                      </p:to>
                                    </p:set>
                                  </p:childTnLst>
                                </p:cTn>
                              </p:par>
                            </p:childTnLst>
                          </p:cTn>
                        </p:par>
                        <p:par>
                          <p:cTn id="12" fill="hold" nodeType="afterGroup">
                            <p:stCondLst>
                              <p:cond delay="1000"/>
                            </p:stCondLst>
                            <p:childTnLst>
                              <p:par>
                                <p:cTn id="13" presetID="17" presetClass="entr" presetSubtype="1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strVal val="#ppt_h"/>
                                          </p:val>
                                        </p:tav>
                                        <p:tav tm="100000">
                                          <p:val>
                                            <p:strVal val="#ppt_h"/>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P spid="6" grpId="0" autoUpdateAnimBg="0"/>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6">
            <a:extLst>
              <a:ext uri="{FF2B5EF4-FFF2-40B4-BE49-F238E27FC236}">
                <a16:creationId xmlns:a16="http://schemas.microsoft.com/office/drawing/2014/main" id="{18C0F1C0-E8AE-4C18-B1B0-E7C94FB2D89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2005013"/>
            <a:ext cx="2895600" cy="492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图片 18">
            <a:extLst>
              <a:ext uri="{FF2B5EF4-FFF2-40B4-BE49-F238E27FC236}">
                <a16:creationId xmlns:a16="http://schemas.microsoft.com/office/drawing/2014/main" id="{94F8BF04-7E73-4B61-B9F1-CB8D27F24BC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904875"/>
            <a:ext cx="6335713"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18C8674B-C6B9-48EF-9813-40C19CBAB982}"/>
              </a:ext>
            </a:extLst>
          </p:cNvPr>
          <p:cNvSpPr txBox="1">
            <a:spLocks/>
          </p:cNvSpPr>
          <p:nvPr/>
        </p:nvSpPr>
        <p:spPr bwMode="auto">
          <a:xfrm>
            <a:off x="4348163" y="1400175"/>
            <a:ext cx="54102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685800" indent="-22860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just" eaLnBrk="1" hangingPunct="1">
              <a:spcBef>
                <a:spcPct val="0"/>
              </a:spcBef>
              <a:buFontTx/>
              <a:buNone/>
            </a:pPr>
            <a:r>
              <a:rPr lang="en-US" altLang="en-US" sz="3200">
                <a:solidFill>
                  <a:srgbClr val="FF3300"/>
                </a:solidFill>
                <a:latin typeface="Calibri" panose="020F0502020204030204" pitchFamily="34" charset="0"/>
                <a:cs typeface="Calibri" panose="020F0502020204030204" pitchFamily="34" charset="0"/>
              </a:rPr>
              <a:t>Diện tích châu Á lớn nhất trong 6 châu lục. Gấp 5 lần diện tích châu Đại Dương, hơn 4 lần diện tích châu Âu, hơn 3 lần diện tích châu Nam Cực. </a:t>
            </a:r>
          </a:p>
        </p:txBody>
      </p:sp>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C4833AA-8DAE-45AE-8A7E-8F6BACB394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62668"/>
          <a:stretch>
            <a:fillRect/>
          </a:stretch>
        </p:blipFill>
        <p:spPr bwMode="auto">
          <a:xfrm>
            <a:off x="-52388" y="-1588"/>
            <a:ext cx="12274551" cy="262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图片 4">
            <a:extLst>
              <a:ext uri="{FF2B5EF4-FFF2-40B4-BE49-F238E27FC236}">
                <a16:creationId xmlns:a16="http://schemas.microsoft.com/office/drawing/2014/main" id="{D61DD758-3C76-4CB2-9D77-EACF0EDD459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36813" y="-838200"/>
            <a:ext cx="8245475" cy="855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图片 42">
            <a:extLst>
              <a:ext uri="{FF2B5EF4-FFF2-40B4-BE49-F238E27FC236}">
                <a16:creationId xmlns:a16="http://schemas.microsoft.com/office/drawing/2014/main" id="{455FB51A-41C8-4BA1-A8EA-28B5DA03283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2913" y="647700"/>
            <a:ext cx="484822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7">
            <a:extLst>
              <a:ext uri="{FF2B5EF4-FFF2-40B4-BE49-F238E27FC236}">
                <a16:creationId xmlns:a16="http://schemas.microsoft.com/office/drawing/2014/main" id="{4C330C85-2E81-428E-BD61-62391F9EF92A}"/>
              </a:ext>
            </a:extLst>
          </p:cNvPr>
          <p:cNvSpPr txBox="1">
            <a:spLocks noChangeArrowheads="1"/>
          </p:cNvSpPr>
          <p:nvPr/>
        </p:nvSpPr>
        <p:spPr bwMode="auto">
          <a:xfrm>
            <a:off x="4405313" y="2895600"/>
            <a:ext cx="5181600" cy="304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just" eaLnBrk="1" hangingPunct="1">
              <a:lnSpc>
                <a:spcPct val="100000"/>
              </a:lnSpc>
              <a:spcBef>
                <a:spcPct val="0"/>
              </a:spcBef>
              <a:buFontTx/>
              <a:buNone/>
            </a:pPr>
            <a:r>
              <a:rPr lang="en-US" altLang="en-US" sz="3200">
                <a:solidFill>
                  <a:schemeClr val="tx1"/>
                </a:solidFill>
                <a:latin typeface="Calibri" panose="020F0502020204030204" pitchFamily="34" charset="0"/>
                <a:ea typeface="Arial Unicode MS" pitchFamily="34" charset="-128"/>
                <a:cs typeface="Calibri" panose="020F0502020204030204" pitchFamily="34" charset="0"/>
              </a:rPr>
              <a:t>Châu Á nằm ở bán cầu Bắc, trải dài từ cực Bắc tới quá  xích đạo, có ba phía giáp biển và đại dương. Châu Á có diện tích lớn nhất trong các châu lục trên thế giới.</a:t>
            </a:r>
          </a:p>
        </p:txBody>
      </p:sp>
      <p:sp>
        <p:nvSpPr>
          <p:cNvPr id="11" name="Text Box 10">
            <a:extLst>
              <a:ext uri="{FF2B5EF4-FFF2-40B4-BE49-F238E27FC236}">
                <a16:creationId xmlns:a16="http://schemas.microsoft.com/office/drawing/2014/main" id="{B90327D8-9049-43C7-BF41-06A78775850A}"/>
              </a:ext>
            </a:extLst>
          </p:cNvPr>
          <p:cNvSpPr txBox="1">
            <a:spLocks noChangeArrowheads="1"/>
          </p:cNvSpPr>
          <p:nvPr/>
        </p:nvSpPr>
        <p:spPr bwMode="auto">
          <a:xfrm>
            <a:off x="3033713" y="2292350"/>
            <a:ext cx="79248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ctr" eaLnBrk="1" hangingPunct="1">
              <a:lnSpc>
                <a:spcPct val="100000"/>
              </a:lnSpc>
              <a:spcBef>
                <a:spcPct val="50000"/>
              </a:spcBef>
              <a:buFontTx/>
              <a:buNone/>
            </a:pPr>
            <a:r>
              <a:rPr lang="en-US" altLang="en-US" sz="4400" b="1">
                <a:solidFill>
                  <a:srgbClr val="FF0000"/>
                </a:solidFill>
                <a:latin typeface="Calibri" panose="020F0502020204030204" pitchFamily="34" charset="0"/>
                <a:cs typeface="Calibri" panose="020F0502020204030204" pitchFamily="34" charset="0"/>
              </a:rPr>
              <a:t>KẾT LUẬN</a:t>
            </a:r>
          </a:p>
        </p:txBody>
      </p:sp>
    </p:spTree>
  </p:cSld>
  <p:clrMapOvr>
    <a:masterClrMapping/>
  </p:clrMapOvr>
  <p:transition spd="slow" advClick="0">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ppt_x"/>
                                          </p:val>
                                        </p:tav>
                                        <p:tav tm="100000">
                                          <p:val>
                                            <p:strVal val="#ppt_x"/>
                                          </p:val>
                                        </p:tav>
                                      </p:tavLst>
                                    </p:anim>
                                    <p:anim calcmode="lin" valueType="num">
                                      <p:cBhvr additive="base">
                                        <p:cTn id="8" dur="750" fill="hold"/>
                                        <p:tgtEl>
                                          <p:spTgt spid="6"/>
                                        </p:tgtEl>
                                        <p:attrNameLst>
                                          <p:attrName>ppt_y</p:attrName>
                                        </p:attrNameLst>
                                      </p:cBhvr>
                                      <p:tavLst>
                                        <p:tav tm="0">
                                          <p:val>
                                            <p:strVal val="0-#ppt_h/2"/>
                                          </p:val>
                                        </p:tav>
                                        <p:tav tm="100000">
                                          <p:val>
                                            <p:strVal val="#ppt_y"/>
                                          </p:val>
                                        </p:tav>
                                      </p:tavLst>
                                    </p:anim>
                                  </p:childTnLst>
                                </p:cTn>
                              </p:par>
                              <p:par>
                                <p:cTn id="9" presetID="8" presetClass="entr" presetSubtype="16"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diamond(in)">
                                      <p:cBhvr>
                                        <p:cTn id="11" dur="2000"/>
                                        <p:tgtEl>
                                          <p:spTgt spid="11"/>
                                        </p:tgtEl>
                                      </p:cBhvr>
                                    </p:animEffect>
                                  </p:childTnLst>
                                </p:cTn>
                              </p:par>
                            </p:childTnLst>
                          </p:cTn>
                        </p:par>
                        <p:par>
                          <p:cTn id="12" fill="hold" nodeType="afterGroup">
                            <p:stCondLst>
                              <p:cond delay="2000"/>
                            </p:stCondLst>
                            <p:childTnLst>
                              <p:par>
                                <p:cTn id="13" presetID="4" presetClass="entr" presetSubtype="16"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ox(in)">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7170" name="Picture 4">
            <a:extLst>
              <a:ext uri="{FF2B5EF4-FFF2-40B4-BE49-F238E27FC236}">
                <a16:creationId xmlns:a16="http://schemas.microsoft.com/office/drawing/2014/main" id="{82C6E4E7-CB82-4998-9A4A-8BF8346D21B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1750" y="1560513"/>
            <a:ext cx="2971800" cy="458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Google Shape;611;p27">
            <a:extLst>
              <a:ext uri="{FF2B5EF4-FFF2-40B4-BE49-F238E27FC236}">
                <a16:creationId xmlns:a16="http://schemas.microsoft.com/office/drawing/2014/main" id="{9528A703-A678-4218-A641-4F950D618E61}"/>
              </a:ext>
            </a:extLst>
          </p:cNvPr>
          <p:cNvSpPr>
            <a:spLocks/>
          </p:cNvSpPr>
          <p:nvPr/>
        </p:nvSpPr>
        <p:spPr bwMode="auto">
          <a:xfrm rot="-8665993">
            <a:off x="3160713" y="3241675"/>
            <a:ext cx="1587" cy="7938"/>
          </a:xfrm>
          <a:custGeom>
            <a:avLst/>
            <a:gdLst>
              <a:gd name="T0" fmla="*/ 2147483646 w 18"/>
              <a:gd name="T1" fmla="*/ 2147483646 h 147"/>
              <a:gd name="T2" fmla="*/ 0 w 18"/>
              <a:gd name="T3" fmla="*/ 2147483646 h 147"/>
              <a:gd name="T4" fmla="*/ 2147483646 w 18"/>
              <a:gd name="T5" fmla="*/ 2147483646 h 147"/>
              <a:gd name="T6" fmla="*/ 2147483646 w 18"/>
              <a:gd name="T7" fmla="*/ 2147483646 h 14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147" extrusionOk="0">
                <a:moveTo>
                  <a:pt x="17" y="1"/>
                </a:moveTo>
                <a:lnTo>
                  <a:pt x="0" y="90"/>
                </a:lnTo>
                <a:cubicBezTo>
                  <a:pt x="5" y="118"/>
                  <a:pt x="9" y="146"/>
                  <a:pt x="12" y="146"/>
                </a:cubicBezTo>
                <a:cubicBezTo>
                  <a:pt x="15" y="146"/>
                  <a:pt x="17" y="111"/>
                  <a:pt x="17" y="1"/>
                </a:cubicBezTo>
                <a:close/>
              </a:path>
            </a:pathLst>
          </a:custGeom>
          <a:solidFill>
            <a:srgbClr val="F987B6"/>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nvGrpSpPr>
          <p:cNvPr id="10" name="Group 9">
            <a:extLst>
              <a:ext uri="{FF2B5EF4-FFF2-40B4-BE49-F238E27FC236}">
                <a16:creationId xmlns:a16="http://schemas.microsoft.com/office/drawing/2014/main" id="{7ADED2E9-1B52-4F71-83FB-B6CC3A7234E3}"/>
              </a:ext>
            </a:extLst>
          </p:cNvPr>
          <p:cNvGrpSpPr>
            <a:grpSpLocks/>
          </p:cNvGrpSpPr>
          <p:nvPr/>
        </p:nvGrpSpPr>
        <p:grpSpPr bwMode="auto">
          <a:xfrm>
            <a:off x="2990850" y="1055688"/>
            <a:ext cx="7346950" cy="941387"/>
            <a:chOff x="1229832" y="2260106"/>
            <a:chExt cx="7345449" cy="643203"/>
          </a:xfrm>
        </p:grpSpPr>
        <p:sp>
          <p:nvSpPr>
            <p:cNvPr id="11" name="Rectangle: Rounded Corners 52">
              <a:extLst>
                <a:ext uri="{FF2B5EF4-FFF2-40B4-BE49-F238E27FC236}">
                  <a16:creationId xmlns:a16="http://schemas.microsoft.com/office/drawing/2014/main" id="{C5743CC5-902C-4C95-835F-195E6A0EBF3A}"/>
                </a:ext>
              </a:extLst>
            </p:cNvPr>
            <p:cNvSpPr/>
            <p:nvPr/>
          </p:nvSpPr>
          <p:spPr>
            <a:xfrm>
              <a:off x="1671067" y="2260106"/>
              <a:ext cx="6904214" cy="643203"/>
            </a:xfrm>
            <a:prstGeom prst="round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b="1">
                <a:latin typeface="Times New Roman" panose="02020603050405020304" pitchFamily="18" charset="0"/>
                <a:cs typeface="Times New Roman" panose="02020603050405020304" pitchFamily="18" charset="0"/>
              </a:endParaRPr>
            </a:p>
          </p:txBody>
        </p:sp>
        <p:grpSp>
          <p:nvGrpSpPr>
            <p:cNvPr id="7244" name="Google Shape;612;p27">
              <a:extLst>
                <a:ext uri="{FF2B5EF4-FFF2-40B4-BE49-F238E27FC236}">
                  <a16:creationId xmlns:a16="http://schemas.microsoft.com/office/drawing/2014/main" id="{5A557586-2084-46A2-AC22-18546A7E94C7}"/>
                </a:ext>
              </a:extLst>
            </p:cNvPr>
            <p:cNvGrpSpPr>
              <a:grpSpLocks/>
            </p:cNvGrpSpPr>
            <p:nvPr/>
          </p:nvGrpSpPr>
          <p:grpSpPr bwMode="auto">
            <a:xfrm>
              <a:off x="1229832" y="2278364"/>
              <a:ext cx="709847" cy="606685"/>
              <a:chOff x="1327725" y="574025"/>
              <a:chExt cx="2215064" cy="1893151"/>
            </a:xfrm>
          </p:grpSpPr>
          <p:sp>
            <p:nvSpPr>
              <p:cNvPr id="13" name="Google Shape;613;p27">
                <a:extLst>
                  <a:ext uri="{FF2B5EF4-FFF2-40B4-BE49-F238E27FC236}">
                    <a16:creationId xmlns:a16="http://schemas.microsoft.com/office/drawing/2014/main" id="{52E28417-4756-43AB-AD7F-2E204FBB56E7}"/>
                  </a:ext>
                </a:extLst>
              </p:cNvPr>
              <p:cNvSpPr/>
              <p:nvPr/>
            </p:nvSpPr>
            <p:spPr>
              <a:xfrm>
                <a:off x="1327725" y="574590"/>
                <a:ext cx="2213882" cy="1892027"/>
              </a:xfrm>
              <a:custGeom>
                <a:avLst/>
                <a:gdLst/>
                <a:ahLst/>
                <a:cxnLst/>
                <a:rect l="l" t="t" r="r" b="b"/>
                <a:pathLst>
                  <a:path w="24276" h="20748" extrusionOk="0">
                    <a:moveTo>
                      <a:pt x="10084" y="0"/>
                    </a:moveTo>
                    <a:cubicBezTo>
                      <a:pt x="9877" y="0"/>
                      <a:pt x="9600" y="69"/>
                      <a:pt x="9392" y="157"/>
                    </a:cubicBezTo>
                    <a:cubicBezTo>
                      <a:pt x="7685" y="887"/>
                      <a:pt x="6852" y="1122"/>
                      <a:pt x="7629" y="2508"/>
                    </a:cubicBezTo>
                    <a:cubicBezTo>
                      <a:pt x="7943" y="3070"/>
                      <a:pt x="8267" y="3645"/>
                      <a:pt x="8479" y="4036"/>
                    </a:cubicBezTo>
                    <a:cubicBezTo>
                      <a:pt x="8555" y="4177"/>
                      <a:pt x="8445" y="4334"/>
                      <a:pt x="8301" y="4334"/>
                    </a:cubicBezTo>
                    <a:cubicBezTo>
                      <a:pt x="8277" y="4334"/>
                      <a:pt x="8253" y="4329"/>
                      <a:pt x="8227" y="4320"/>
                    </a:cubicBezTo>
                    <a:cubicBezTo>
                      <a:pt x="7515" y="4047"/>
                      <a:pt x="6737" y="3746"/>
                      <a:pt x="5856" y="3746"/>
                    </a:cubicBezTo>
                    <a:cubicBezTo>
                      <a:pt x="5001" y="3746"/>
                      <a:pt x="4049" y="4030"/>
                      <a:pt x="2967" y="4898"/>
                    </a:cubicBezTo>
                    <a:cubicBezTo>
                      <a:pt x="480" y="6893"/>
                      <a:pt x="1" y="11558"/>
                      <a:pt x="2345" y="15520"/>
                    </a:cubicBezTo>
                    <a:cubicBezTo>
                      <a:pt x="2513" y="15808"/>
                      <a:pt x="2699" y="16088"/>
                      <a:pt x="2898" y="16370"/>
                    </a:cubicBezTo>
                    <a:cubicBezTo>
                      <a:pt x="3440" y="17120"/>
                      <a:pt x="4094" y="17838"/>
                      <a:pt x="4862" y="18493"/>
                    </a:cubicBezTo>
                    <a:cubicBezTo>
                      <a:pt x="6654" y="20015"/>
                      <a:pt x="8878" y="20747"/>
                      <a:pt x="11144" y="20747"/>
                    </a:cubicBezTo>
                    <a:cubicBezTo>
                      <a:pt x="15173" y="20747"/>
                      <a:pt x="19331" y="18430"/>
                      <a:pt x="21412" y="14118"/>
                    </a:cubicBezTo>
                    <a:cubicBezTo>
                      <a:pt x="24275" y="8186"/>
                      <a:pt x="19286" y="3282"/>
                      <a:pt x="16177" y="2971"/>
                    </a:cubicBezTo>
                    <a:cubicBezTo>
                      <a:pt x="16148" y="2968"/>
                      <a:pt x="16096" y="2966"/>
                      <a:pt x="16026" y="2966"/>
                    </a:cubicBezTo>
                    <a:cubicBezTo>
                      <a:pt x="15618" y="2966"/>
                      <a:pt x="14606" y="3022"/>
                      <a:pt x="14044" y="3202"/>
                    </a:cubicBezTo>
                    <a:cubicBezTo>
                      <a:pt x="14033" y="3206"/>
                      <a:pt x="14023" y="3208"/>
                      <a:pt x="14013" y="3208"/>
                    </a:cubicBezTo>
                    <a:cubicBezTo>
                      <a:pt x="13693" y="3208"/>
                      <a:pt x="13791" y="1435"/>
                      <a:pt x="13300" y="1188"/>
                    </a:cubicBezTo>
                    <a:cubicBezTo>
                      <a:pt x="13229" y="1152"/>
                      <a:pt x="13136" y="1135"/>
                      <a:pt x="13027" y="1135"/>
                    </a:cubicBezTo>
                    <a:cubicBezTo>
                      <a:pt x="12506" y="1135"/>
                      <a:pt x="11616" y="1521"/>
                      <a:pt x="10962" y="2065"/>
                    </a:cubicBezTo>
                    <a:cubicBezTo>
                      <a:pt x="10950" y="2076"/>
                      <a:pt x="10938" y="2081"/>
                      <a:pt x="10927" y="2081"/>
                    </a:cubicBezTo>
                    <a:cubicBezTo>
                      <a:pt x="10719" y="2081"/>
                      <a:pt x="10691" y="406"/>
                      <a:pt x="10338" y="68"/>
                    </a:cubicBezTo>
                    <a:cubicBezTo>
                      <a:pt x="10288" y="20"/>
                      <a:pt x="10196" y="0"/>
                      <a:pt x="10084" y="0"/>
                    </a:cubicBezTo>
                    <a:close/>
                  </a:path>
                </a:pathLst>
              </a:custGeom>
              <a:solidFill>
                <a:srgbClr val="FFFFFF"/>
              </a:solidFill>
              <a:ln>
                <a:noFill/>
              </a:ln>
              <a:effectLst>
                <a:outerShdw blurRad="28575" dist="19050" dir="19320000" algn="bl" rotWithShape="0">
                  <a:srgbClr val="000000">
                    <a:alpha val="21000"/>
                  </a:srgbClr>
                </a:outerShdw>
              </a:effectLst>
            </p:spPr>
            <p:txBody>
              <a:bodyPr spcFirstLastPara="1" lIns="91425" tIns="91425" rIns="91425" bIns="91425" anchor="ctr"/>
              <a:lstStyle/>
              <a:p>
                <a:pPr>
                  <a:spcBef>
                    <a:spcPts val="0"/>
                  </a:spcBef>
                  <a:spcAft>
                    <a:spcPts val="0"/>
                  </a:spcAft>
                  <a:defRPr/>
                </a:pPr>
                <a:endParaRPr sz="2800" b="1">
                  <a:latin typeface="Times New Roman" panose="02020603050405020304" pitchFamily="18" charset="0"/>
                  <a:cs typeface="Times New Roman" panose="02020603050405020304" pitchFamily="18" charset="0"/>
                </a:endParaRPr>
              </a:p>
            </p:txBody>
          </p:sp>
          <p:sp>
            <p:nvSpPr>
              <p:cNvPr id="14" name="Google Shape;614;p27">
                <a:extLst>
                  <a:ext uri="{FF2B5EF4-FFF2-40B4-BE49-F238E27FC236}">
                    <a16:creationId xmlns:a16="http://schemas.microsoft.com/office/drawing/2014/main" id="{338950BF-F9E1-4B52-8B90-DD5A5C1D913E}"/>
                  </a:ext>
                </a:extLst>
              </p:cNvPr>
              <p:cNvSpPr/>
              <p:nvPr/>
            </p:nvSpPr>
            <p:spPr>
              <a:xfrm>
                <a:off x="2308370" y="814902"/>
                <a:ext cx="227827" cy="243696"/>
              </a:xfrm>
              <a:custGeom>
                <a:avLst/>
                <a:gdLst/>
                <a:ahLst/>
                <a:cxnLst/>
                <a:rect l="l" t="t" r="r" b="b"/>
                <a:pathLst>
                  <a:path w="2508" h="2695" extrusionOk="0">
                    <a:moveTo>
                      <a:pt x="1951" y="0"/>
                    </a:moveTo>
                    <a:cubicBezTo>
                      <a:pt x="1786" y="0"/>
                      <a:pt x="1391" y="185"/>
                      <a:pt x="765" y="554"/>
                    </a:cubicBezTo>
                    <a:cubicBezTo>
                      <a:pt x="1" y="1001"/>
                      <a:pt x="126" y="2261"/>
                      <a:pt x="126" y="2261"/>
                    </a:cubicBezTo>
                    <a:cubicBezTo>
                      <a:pt x="143" y="2526"/>
                      <a:pt x="322" y="2694"/>
                      <a:pt x="589" y="2694"/>
                    </a:cubicBezTo>
                    <a:cubicBezTo>
                      <a:pt x="890" y="2694"/>
                      <a:pt x="1303" y="2480"/>
                      <a:pt x="1721" y="1950"/>
                    </a:cubicBezTo>
                    <a:cubicBezTo>
                      <a:pt x="2507" y="955"/>
                      <a:pt x="2101" y="125"/>
                      <a:pt x="2025" y="26"/>
                    </a:cubicBezTo>
                    <a:cubicBezTo>
                      <a:pt x="2011" y="9"/>
                      <a:pt x="1986" y="0"/>
                      <a:pt x="1951" y="0"/>
                    </a:cubicBezTo>
                    <a:close/>
                  </a:path>
                </a:pathLst>
              </a:custGeom>
              <a:solidFill>
                <a:schemeClr val="accent4"/>
              </a:solidFill>
              <a:ln>
                <a:noFill/>
              </a:ln>
            </p:spPr>
            <p:txBody>
              <a:bodyPr spcFirstLastPara="1" lIns="91425" tIns="91425" rIns="91425" bIns="91425" anchor="ctr"/>
              <a:lstStyle/>
              <a:p>
                <a:pPr>
                  <a:spcBef>
                    <a:spcPts val="0"/>
                  </a:spcBef>
                  <a:spcAft>
                    <a:spcPts val="0"/>
                  </a:spcAft>
                  <a:defRPr/>
                </a:pPr>
                <a:endParaRPr sz="2800" b="1">
                  <a:latin typeface="Times New Roman" panose="02020603050405020304" pitchFamily="18" charset="0"/>
                  <a:cs typeface="Times New Roman" panose="02020603050405020304" pitchFamily="18" charset="0"/>
                </a:endParaRPr>
              </a:p>
            </p:txBody>
          </p:sp>
          <p:sp>
            <p:nvSpPr>
              <p:cNvPr id="15" name="Google Shape;615;p27">
                <a:extLst>
                  <a:ext uri="{FF2B5EF4-FFF2-40B4-BE49-F238E27FC236}">
                    <a16:creationId xmlns:a16="http://schemas.microsoft.com/office/drawing/2014/main" id="{3DB172F1-59F0-44C0-ADF6-313875EA3E57}"/>
                  </a:ext>
                </a:extLst>
              </p:cNvPr>
              <p:cNvSpPr/>
              <p:nvPr/>
            </p:nvSpPr>
            <p:spPr>
              <a:xfrm>
                <a:off x="2303419" y="862287"/>
                <a:ext cx="143628" cy="294465"/>
              </a:xfrm>
              <a:custGeom>
                <a:avLst/>
                <a:gdLst/>
                <a:ahLst/>
                <a:cxnLst/>
                <a:rect l="l" t="t" r="r" b="b"/>
                <a:pathLst>
                  <a:path w="1568" h="3213" extrusionOk="0">
                    <a:moveTo>
                      <a:pt x="1446" y="0"/>
                    </a:moveTo>
                    <a:cubicBezTo>
                      <a:pt x="1411" y="0"/>
                      <a:pt x="1364" y="25"/>
                      <a:pt x="1314" y="74"/>
                    </a:cubicBezTo>
                    <a:cubicBezTo>
                      <a:pt x="1099" y="283"/>
                      <a:pt x="101" y="2111"/>
                      <a:pt x="28" y="2839"/>
                    </a:cubicBezTo>
                    <a:cubicBezTo>
                      <a:pt x="0" y="3125"/>
                      <a:pt x="36" y="3212"/>
                      <a:pt x="89" y="3212"/>
                    </a:cubicBezTo>
                    <a:cubicBezTo>
                      <a:pt x="170" y="3212"/>
                      <a:pt x="293" y="3007"/>
                      <a:pt x="293" y="3007"/>
                    </a:cubicBezTo>
                    <a:cubicBezTo>
                      <a:pt x="293" y="3007"/>
                      <a:pt x="762" y="1582"/>
                      <a:pt x="1218" y="838"/>
                    </a:cubicBezTo>
                    <a:cubicBezTo>
                      <a:pt x="1568" y="268"/>
                      <a:pt x="1564" y="0"/>
                      <a:pt x="1446" y="0"/>
                    </a:cubicBezTo>
                    <a:close/>
                  </a:path>
                </a:pathLst>
              </a:custGeom>
              <a:solidFill>
                <a:schemeClr val="accent3"/>
              </a:solidFill>
              <a:ln>
                <a:noFill/>
              </a:ln>
            </p:spPr>
            <p:txBody>
              <a:bodyPr spcFirstLastPara="1" lIns="91425" tIns="91425" rIns="91425" bIns="91425" anchor="ctr"/>
              <a:lstStyle/>
              <a:p>
                <a:pPr>
                  <a:spcBef>
                    <a:spcPts val="0"/>
                  </a:spcBef>
                  <a:spcAft>
                    <a:spcPts val="0"/>
                  </a:spcAft>
                  <a:defRPr/>
                </a:pPr>
                <a:endParaRPr sz="2800" b="1">
                  <a:latin typeface="Times New Roman" panose="02020603050405020304" pitchFamily="18" charset="0"/>
                  <a:cs typeface="Times New Roman" panose="02020603050405020304" pitchFamily="18" charset="0"/>
                </a:endParaRPr>
              </a:p>
            </p:txBody>
          </p:sp>
          <p:sp>
            <p:nvSpPr>
              <p:cNvPr id="7248" name="Google Shape;616;p27">
                <a:extLst>
                  <a:ext uri="{FF2B5EF4-FFF2-40B4-BE49-F238E27FC236}">
                    <a16:creationId xmlns:a16="http://schemas.microsoft.com/office/drawing/2014/main" id="{30AE3411-6752-4CF1-B619-61A4CA610843}"/>
                  </a:ext>
                </a:extLst>
              </p:cNvPr>
              <p:cNvSpPr>
                <a:spLocks/>
              </p:cNvSpPr>
              <p:nvPr/>
            </p:nvSpPr>
            <p:spPr bwMode="auto">
              <a:xfrm>
                <a:off x="2062429" y="670288"/>
                <a:ext cx="249008" cy="493362"/>
              </a:xfrm>
              <a:custGeom>
                <a:avLst/>
                <a:gdLst>
                  <a:gd name="T0" fmla="*/ 2147483646 w 2729"/>
                  <a:gd name="T1" fmla="*/ 2147483646 h 5407"/>
                  <a:gd name="T2" fmla="*/ 2147483646 w 2729"/>
                  <a:gd name="T3" fmla="*/ 2147483646 h 5407"/>
                  <a:gd name="T4" fmla="*/ 2147483646 w 2729"/>
                  <a:gd name="T5" fmla="*/ 2147483646 h 5407"/>
                  <a:gd name="T6" fmla="*/ 2147483646 w 2729"/>
                  <a:gd name="T7" fmla="*/ 2147483646 h 5407"/>
                  <a:gd name="T8" fmla="*/ 2147483646 w 2729"/>
                  <a:gd name="T9" fmla="*/ 2147483646 h 5407"/>
                  <a:gd name="T10" fmla="*/ 2147483646 w 2729"/>
                  <a:gd name="T11" fmla="*/ 2147483646 h 5407"/>
                  <a:gd name="T12" fmla="*/ 2147483646 w 2729"/>
                  <a:gd name="T13" fmla="*/ 2147483646 h 5407"/>
                  <a:gd name="T14" fmla="*/ 2147483646 w 2729"/>
                  <a:gd name="T15" fmla="*/ 2147483646 h 5407"/>
                  <a:gd name="T16" fmla="*/ 2147483646 w 2729"/>
                  <a:gd name="T17" fmla="*/ 2147483646 h 5407"/>
                  <a:gd name="T18" fmla="*/ 2147483646 w 2729"/>
                  <a:gd name="T19" fmla="*/ 2147483646 h 54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729" h="5407" extrusionOk="0">
                    <a:moveTo>
                      <a:pt x="1683" y="1"/>
                    </a:moveTo>
                    <a:cubicBezTo>
                      <a:pt x="1562" y="1"/>
                      <a:pt x="1413" y="35"/>
                      <a:pt x="1257" y="90"/>
                    </a:cubicBezTo>
                    <a:cubicBezTo>
                      <a:pt x="754" y="269"/>
                      <a:pt x="172" y="659"/>
                      <a:pt x="106" y="785"/>
                    </a:cubicBezTo>
                    <a:cubicBezTo>
                      <a:pt x="0" y="983"/>
                      <a:pt x="222" y="1046"/>
                      <a:pt x="989" y="2177"/>
                    </a:cubicBezTo>
                    <a:cubicBezTo>
                      <a:pt x="1425" y="2825"/>
                      <a:pt x="1810" y="3748"/>
                      <a:pt x="2057" y="4419"/>
                    </a:cubicBezTo>
                    <a:cubicBezTo>
                      <a:pt x="2242" y="4922"/>
                      <a:pt x="2352" y="5282"/>
                      <a:pt x="2352" y="5282"/>
                    </a:cubicBezTo>
                    <a:cubicBezTo>
                      <a:pt x="2352" y="5282"/>
                      <a:pt x="2398" y="5407"/>
                      <a:pt x="2461" y="5407"/>
                    </a:cubicBezTo>
                    <a:cubicBezTo>
                      <a:pt x="2506" y="5407"/>
                      <a:pt x="2559" y="5344"/>
                      <a:pt x="2609" y="5130"/>
                    </a:cubicBezTo>
                    <a:cubicBezTo>
                      <a:pt x="2729" y="4617"/>
                      <a:pt x="2256" y="402"/>
                      <a:pt x="1915" y="74"/>
                    </a:cubicBezTo>
                    <a:cubicBezTo>
                      <a:pt x="1861" y="23"/>
                      <a:pt x="1780" y="1"/>
                      <a:pt x="1683" y="1"/>
                    </a:cubicBezTo>
                    <a:close/>
                  </a:path>
                </a:pathLst>
              </a:custGeom>
              <a:solidFill>
                <a:srgbClr val="C64916"/>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249" name="Google Shape;617;p27">
                <a:extLst>
                  <a:ext uri="{FF2B5EF4-FFF2-40B4-BE49-F238E27FC236}">
                    <a16:creationId xmlns:a16="http://schemas.microsoft.com/office/drawing/2014/main" id="{D7CC549F-2D01-4F52-A3F1-2AD033E21CDB}"/>
                  </a:ext>
                </a:extLst>
              </p:cNvPr>
              <p:cNvSpPr>
                <a:spLocks/>
              </p:cNvSpPr>
              <p:nvPr/>
            </p:nvSpPr>
            <p:spPr bwMode="auto">
              <a:xfrm>
                <a:off x="2177124" y="670380"/>
                <a:ext cx="125006" cy="456043"/>
              </a:xfrm>
              <a:custGeom>
                <a:avLst/>
                <a:gdLst>
                  <a:gd name="T0" fmla="*/ 2147483646 w 1370"/>
                  <a:gd name="T1" fmla="*/ 2147483646 h 4998"/>
                  <a:gd name="T2" fmla="*/ 0 w 1370"/>
                  <a:gd name="T3" fmla="*/ 2147483646 h 4998"/>
                  <a:gd name="T4" fmla="*/ 2147483646 w 1370"/>
                  <a:gd name="T5" fmla="*/ 2147483646 h 4998"/>
                  <a:gd name="T6" fmla="*/ 2147483646 w 1370"/>
                  <a:gd name="T7" fmla="*/ 2147483646 h 4998"/>
                  <a:gd name="T8" fmla="*/ 2147483646 w 1370"/>
                  <a:gd name="T9" fmla="*/ 2147483646 h 4998"/>
                  <a:gd name="T10" fmla="*/ 2147483646 w 1370"/>
                  <a:gd name="T11" fmla="*/ 2147483646 h 4998"/>
                  <a:gd name="T12" fmla="*/ 2147483646 w 1370"/>
                  <a:gd name="T13" fmla="*/ 2147483646 h 4998"/>
                  <a:gd name="T14" fmla="*/ 2147483646 w 1370"/>
                  <a:gd name="T15" fmla="*/ 2147483646 h 499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70" h="4998" extrusionOk="0">
                    <a:moveTo>
                      <a:pt x="426" y="1"/>
                    </a:moveTo>
                    <a:cubicBezTo>
                      <a:pt x="304" y="1"/>
                      <a:pt x="156" y="33"/>
                      <a:pt x="0" y="89"/>
                    </a:cubicBezTo>
                    <a:cubicBezTo>
                      <a:pt x="307" y="959"/>
                      <a:pt x="1144" y="3479"/>
                      <a:pt x="800" y="4418"/>
                    </a:cubicBezTo>
                    <a:cubicBezTo>
                      <a:pt x="863" y="4587"/>
                      <a:pt x="919" y="4742"/>
                      <a:pt x="962" y="4871"/>
                    </a:cubicBezTo>
                    <a:cubicBezTo>
                      <a:pt x="1118" y="4927"/>
                      <a:pt x="1253" y="4970"/>
                      <a:pt x="1366" y="4997"/>
                    </a:cubicBezTo>
                    <a:cubicBezTo>
                      <a:pt x="1369" y="4950"/>
                      <a:pt x="1369" y="4901"/>
                      <a:pt x="1369" y="4842"/>
                    </a:cubicBezTo>
                    <a:cubicBezTo>
                      <a:pt x="1369" y="3747"/>
                      <a:pt x="962" y="364"/>
                      <a:pt x="658" y="73"/>
                    </a:cubicBezTo>
                    <a:cubicBezTo>
                      <a:pt x="605" y="20"/>
                      <a:pt x="526" y="1"/>
                      <a:pt x="426" y="1"/>
                    </a:cubicBezTo>
                    <a:close/>
                  </a:path>
                </a:pathLst>
              </a:custGeom>
              <a:solidFill>
                <a:schemeClr val="tx1">
                  <a:alpha val="15294"/>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250" name="Google Shape;618;p27">
                <a:extLst>
                  <a:ext uri="{FF2B5EF4-FFF2-40B4-BE49-F238E27FC236}">
                    <a16:creationId xmlns:a16="http://schemas.microsoft.com/office/drawing/2014/main" id="{930646FF-53A5-4B7F-B91B-86A0087EC766}"/>
                  </a:ext>
                </a:extLst>
              </p:cNvPr>
              <p:cNvSpPr>
                <a:spLocks/>
              </p:cNvSpPr>
              <p:nvPr/>
            </p:nvSpPr>
            <p:spPr bwMode="auto">
              <a:xfrm>
                <a:off x="1484575" y="960721"/>
                <a:ext cx="1921528" cy="1379989"/>
              </a:xfrm>
              <a:custGeom>
                <a:avLst/>
                <a:gdLst>
                  <a:gd name="T0" fmla="*/ 2147483646 w 21059"/>
                  <a:gd name="T1" fmla="*/ 0 h 15124"/>
                  <a:gd name="T2" fmla="*/ 2147483646 w 21059"/>
                  <a:gd name="T3" fmla="*/ 2147483646 h 15124"/>
                  <a:gd name="T4" fmla="*/ 2147483646 w 21059"/>
                  <a:gd name="T5" fmla="*/ 2147483646 h 15124"/>
                  <a:gd name="T6" fmla="*/ 2147483646 w 21059"/>
                  <a:gd name="T7" fmla="*/ 2147483646 h 15124"/>
                  <a:gd name="T8" fmla="*/ 2147483646 w 21059"/>
                  <a:gd name="T9" fmla="*/ 2147483646 h 15124"/>
                  <a:gd name="T10" fmla="*/ 2147483646 w 21059"/>
                  <a:gd name="T11" fmla="*/ 2147483646 h 15124"/>
                  <a:gd name="T12" fmla="*/ 2147483646 w 21059"/>
                  <a:gd name="T13" fmla="*/ 2147483646 h 15124"/>
                  <a:gd name="T14" fmla="*/ 2147483646 w 21059"/>
                  <a:gd name="T15" fmla="*/ 2147483646 h 15124"/>
                  <a:gd name="T16" fmla="*/ 2147483646 w 21059"/>
                  <a:gd name="T17" fmla="*/ 2147483646 h 15124"/>
                  <a:gd name="T18" fmla="*/ 2147483646 w 21059"/>
                  <a:gd name="T19" fmla="*/ 2147483646 h 15124"/>
                  <a:gd name="T20" fmla="*/ 2147483646 w 21059"/>
                  <a:gd name="T21" fmla="*/ 2147483646 h 15124"/>
                  <a:gd name="T22" fmla="*/ 2147483646 w 21059"/>
                  <a:gd name="T23" fmla="*/ 2147483646 h 15124"/>
                  <a:gd name="T24" fmla="*/ 2147483646 w 21059"/>
                  <a:gd name="T25" fmla="*/ 2147483646 h 15124"/>
                  <a:gd name="T26" fmla="*/ 2147483646 w 21059"/>
                  <a:gd name="T27" fmla="*/ 2147483646 h 15124"/>
                  <a:gd name="T28" fmla="*/ 2147483646 w 21059"/>
                  <a:gd name="T29" fmla="*/ 0 h 1512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1059" h="15124" extrusionOk="0">
                    <a:moveTo>
                      <a:pt x="13635" y="0"/>
                    </a:moveTo>
                    <a:cubicBezTo>
                      <a:pt x="13563" y="0"/>
                      <a:pt x="13492" y="4"/>
                      <a:pt x="13423" y="10"/>
                    </a:cubicBezTo>
                    <a:cubicBezTo>
                      <a:pt x="11561" y="191"/>
                      <a:pt x="10516" y="852"/>
                      <a:pt x="9878" y="1349"/>
                    </a:cubicBezTo>
                    <a:cubicBezTo>
                      <a:pt x="9637" y="1537"/>
                      <a:pt x="9452" y="1699"/>
                      <a:pt x="9303" y="1805"/>
                    </a:cubicBezTo>
                    <a:cubicBezTo>
                      <a:pt x="9267" y="1830"/>
                      <a:pt x="9218" y="1842"/>
                      <a:pt x="9156" y="1842"/>
                    </a:cubicBezTo>
                    <a:cubicBezTo>
                      <a:pt x="8864" y="1842"/>
                      <a:pt x="8294" y="1585"/>
                      <a:pt x="7570" y="1325"/>
                    </a:cubicBezTo>
                    <a:cubicBezTo>
                      <a:pt x="6846" y="1069"/>
                      <a:pt x="5968" y="812"/>
                      <a:pt x="5057" y="812"/>
                    </a:cubicBezTo>
                    <a:cubicBezTo>
                      <a:pt x="4217" y="812"/>
                      <a:pt x="3349" y="1031"/>
                      <a:pt x="2551" y="1672"/>
                    </a:cubicBezTo>
                    <a:cubicBezTo>
                      <a:pt x="414" y="3386"/>
                      <a:pt x="1" y="7400"/>
                      <a:pt x="2015" y="10806"/>
                    </a:cubicBezTo>
                    <a:cubicBezTo>
                      <a:pt x="2163" y="11050"/>
                      <a:pt x="2322" y="11295"/>
                      <a:pt x="2491" y="11533"/>
                    </a:cubicBezTo>
                    <a:cubicBezTo>
                      <a:pt x="2957" y="12181"/>
                      <a:pt x="3520" y="12796"/>
                      <a:pt x="4181" y="13358"/>
                    </a:cubicBezTo>
                    <a:cubicBezTo>
                      <a:pt x="5607" y="14572"/>
                      <a:pt x="7341" y="15123"/>
                      <a:pt x="9125" y="15123"/>
                    </a:cubicBezTo>
                    <a:cubicBezTo>
                      <a:pt x="12696" y="15123"/>
                      <a:pt x="16468" y="12914"/>
                      <a:pt x="18373" y="9378"/>
                    </a:cubicBezTo>
                    <a:cubicBezTo>
                      <a:pt x="21059" y="4394"/>
                      <a:pt x="16581" y="283"/>
                      <a:pt x="13906" y="16"/>
                    </a:cubicBezTo>
                    <a:cubicBezTo>
                      <a:pt x="13814" y="5"/>
                      <a:pt x="13723" y="0"/>
                      <a:pt x="13635"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251" name="Google Shape;619;p27">
                <a:extLst>
                  <a:ext uri="{FF2B5EF4-FFF2-40B4-BE49-F238E27FC236}">
                    <a16:creationId xmlns:a16="http://schemas.microsoft.com/office/drawing/2014/main" id="{27A7E34B-BC85-4D1C-861F-84958E9C840C}"/>
                  </a:ext>
                </a:extLst>
              </p:cNvPr>
              <p:cNvSpPr>
                <a:spLocks/>
              </p:cNvSpPr>
              <p:nvPr/>
            </p:nvSpPr>
            <p:spPr bwMode="auto">
              <a:xfrm>
                <a:off x="1711866" y="962181"/>
                <a:ext cx="1524978" cy="1378256"/>
              </a:xfrm>
              <a:custGeom>
                <a:avLst/>
                <a:gdLst>
                  <a:gd name="T0" fmla="*/ 2147483646 w 16713"/>
                  <a:gd name="T1" fmla="*/ 0 h 15105"/>
                  <a:gd name="T2" fmla="*/ 2147483646 w 16713"/>
                  <a:gd name="T3" fmla="*/ 2147483646 h 15105"/>
                  <a:gd name="T4" fmla="*/ 2147483646 w 16713"/>
                  <a:gd name="T5" fmla="*/ 2147483646 h 15105"/>
                  <a:gd name="T6" fmla="*/ 2147483646 w 16713"/>
                  <a:gd name="T7" fmla="*/ 2147483646 h 15105"/>
                  <a:gd name="T8" fmla="*/ 2147483646 w 16713"/>
                  <a:gd name="T9" fmla="*/ 2147483646 h 15105"/>
                  <a:gd name="T10" fmla="*/ 2147483646 w 16713"/>
                  <a:gd name="T11" fmla="*/ 2147483646 h 15105"/>
                  <a:gd name="T12" fmla="*/ 2147483646 w 16713"/>
                  <a:gd name="T13" fmla="*/ 2147483646 h 15105"/>
                  <a:gd name="T14" fmla="*/ 2147483646 w 16713"/>
                  <a:gd name="T15" fmla="*/ 2147483646 h 15105"/>
                  <a:gd name="T16" fmla="*/ 2147483646 w 16713"/>
                  <a:gd name="T17" fmla="*/ 2147483646 h 15105"/>
                  <a:gd name="T18" fmla="*/ 0 w 16713"/>
                  <a:gd name="T19" fmla="*/ 2147483646 h 15105"/>
                  <a:gd name="T20" fmla="*/ 0 w 16713"/>
                  <a:gd name="T21" fmla="*/ 2147483646 h 15105"/>
                  <a:gd name="T22" fmla="*/ 2147483646 w 16713"/>
                  <a:gd name="T23" fmla="*/ 2147483646 h 15105"/>
                  <a:gd name="T24" fmla="*/ 2147483646 w 16713"/>
                  <a:gd name="T25" fmla="*/ 2147483646 h 15105"/>
                  <a:gd name="T26" fmla="*/ 2147483646 w 16713"/>
                  <a:gd name="T27" fmla="*/ 2147483646 h 15105"/>
                  <a:gd name="T28" fmla="*/ 2147483646 w 16713"/>
                  <a:gd name="T29" fmla="*/ 2147483646 h 15105"/>
                  <a:gd name="T30" fmla="*/ 2147483646 w 16713"/>
                  <a:gd name="T31" fmla="*/ 0 h 1510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6713" h="15105" extrusionOk="0">
                    <a:moveTo>
                      <a:pt x="11415" y="0"/>
                    </a:moveTo>
                    <a:cubicBezTo>
                      <a:pt x="11851" y="1812"/>
                      <a:pt x="15317" y="6993"/>
                      <a:pt x="10496" y="11018"/>
                    </a:cubicBezTo>
                    <a:cubicBezTo>
                      <a:pt x="8759" y="12466"/>
                      <a:pt x="6934" y="12939"/>
                      <a:pt x="5278" y="12939"/>
                    </a:cubicBezTo>
                    <a:cubicBezTo>
                      <a:pt x="4643" y="12939"/>
                      <a:pt x="4031" y="12870"/>
                      <a:pt x="3459" y="12761"/>
                    </a:cubicBezTo>
                    <a:cubicBezTo>
                      <a:pt x="3730" y="12880"/>
                      <a:pt x="4011" y="12982"/>
                      <a:pt x="4302" y="13058"/>
                    </a:cubicBezTo>
                    <a:cubicBezTo>
                      <a:pt x="4563" y="13128"/>
                      <a:pt x="4451" y="13495"/>
                      <a:pt x="4213" y="13495"/>
                    </a:cubicBezTo>
                    <a:cubicBezTo>
                      <a:pt x="4190" y="13495"/>
                      <a:pt x="4170" y="13492"/>
                      <a:pt x="4147" y="13485"/>
                    </a:cubicBezTo>
                    <a:cubicBezTo>
                      <a:pt x="3340" y="13270"/>
                      <a:pt x="2602" y="12886"/>
                      <a:pt x="1974" y="12364"/>
                    </a:cubicBezTo>
                    <a:cubicBezTo>
                      <a:pt x="1137" y="12080"/>
                      <a:pt x="456" y="11749"/>
                      <a:pt x="0" y="11517"/>
                    </a:cubicBezTo>
                    <a:cubicBezTo>
                      <a:pt x="466" y="12165"/>
                      <a:pt x="1029" y="12780"/>
                      <a:pt x="1690" y="13342"/>
                    </a:cubicBezTo>
                    <a:cubicBezTo>
                      <a:pt x="3115" y="14557"/>
                      <a:pt x="4848" y="15105"/>
                      <a:pt x="6633" y="15105"/>
                    </a:cubicBezTo>
                    <a:cubicBezTo>
                      <a:pt x="10204" y="15105"/>
                      <a:pt x="13977" y="12896"/>
                      <a:pt x="15882" y="9362"/>
                    </a:cubicBezTo>
                    <a:cubicBezTo>
                      <a:pt x="16465" y="8280"/>
                      <a:pt x="16709" y="7242"/>
                      <a:pt x="16709" y="6273"/>
                    </a:cubicBezTo>
                    <a:cubicBezTo>
                      <a:pt x="16712" y="2775"/>
                      <a:pt x="13511" y="208"/>
                      <a:pt x="11415" y="0"/>
                    </a:cubicBezTo>
                    <a:close/>
                  </a:path>
                </a:pathLst>
              </a:custGeom>
              <a:solidFill>
                <a:schemeClr val="tx1">
                  <a:alpha val="15294"/>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252" name="Google Shape;620;p27">
                <a:extLst>
                  <a:ext uri="{FF2B5EF4-FFF2-40B4-BE49-F238E27FC236}">
                    <a16:creationId xmlns:a16="http://schemas.microsoft.com/office/drawing/2014/main" id="{88AA7694-5031-46A6-AABB-78966BB9767E}"/>
                  </a:ext>
                </a:extLst>
              </p:cNvPr>
              <p:cNvSpPr>
                <a:spLocks/>
              </p:cNvSpPr>
              <p:nvPr/>
            </p:nvSpPr>
            <p:spPr bwMode="auto">
              <a:xfrm>
                <a:off x="1548903" y="1034812"/>
                <a:ext cx="959259" cy="941192"/>
              </a:xfrm>
              <a:custGeom>
                <a:avLst/>
                <a:gdLst>
                  <a:gd name="T0" fmla="*/ 2147483646 w 10513"/>
                  <a:gd name="T1" fmla="*/ 2147483646 h 10315"/>
                  <a:gd name="T2" fmla="*/ 2147483646 w 10513"/>
                  <a:gd name="T3" fmla="*/ 2147483646 h 10315"/>
                  <a:gd name="T4" fmla="*/ 2147483646 w 10513"/>
                  <a:gd name="T5" fmla="*/ 2147483646 h 10315"/>
                  <a:gd name="T6" fmla="*/ 2147483646 w 10513"/>
                  <a:gd name="T7" fmla="*/ 2147483646 h 10315"/>
                  <a:gd name="T8" fmla="*/ 2147483646 w 10513"/>
                  <a:gd name="T9" fmla="*/ 2147483646 h 10315"/>
                  <a:gd name="T10" fmla="*/ 2147483646 w 10513"/>
                  <a:gd name="T11" fmla="*/ 2147483646 h 10315"/>
                  <a:gd name="T12" fmla="*/ 2147483646 w 10513"/>
                  <a:gd name="T13" fmla="*/ 2147483646 h 10315"/>
                  <a:gd name="T14" fmla="*/ 2147483646 w 10513"/>
                  <a:gd name="T15" fmla="*/ 2147483646 h 10315"/>
                  <a:gd name="T16" fmla="*/ 2147483646 w 10513"/>
                  <a:gd name="T17" fmla="*/ 2147483646 h 10315"/>
                  <a:gd name="T18" fmla="*/ 2147483646 w 10513"/>
                  <a:gd name="T19" fmla="*/ 2147483646 h 10315"/>
                  <a:gd name="T20" fmla="*/ 2147483646 w 10513"/>
                  <a:gd name="T21" fmla="*/ 2147483646 h 10315"/>
                  <a:gd name="T22" fmla="*/ 2147483646 w 10513"/>
                  <a:gd name="T23" fmla="*/ 2147483646 h 10315"/>
                  <a:gd name="T24" fmla="*/ 2147483646 w 10513"/>
                  <a:gd name="T25" fmla="*/ 2147483646 h 10315"/>
                  <a:gd name="T26" fmla="*/ 2147483646 w 10513"/>
                  <a:gd name="T27" fmla="*/ 2147483646 h 10315"/>
                  <a:gd name="T28" fmla="*/ 2147483646 w 10513"/>
                  <a:gd name="T29" fmla="*/ 2147483646 h 10315"/>
                  <a:gd name="T30" fmla="*/ 2147483646 w 10513"/>
                  <a:gd name="T31" fmla="*/ 2147483646 h 10315"/>
                  <a:gd name="T32" fmla="*/ 2147483646 w 10513"/>
                  <a:gd name="T33" fmla="*/ 2147483646 h 10315"/>
                  <a:gd name="T34" fmla="*/ 2147483646 w 10513"/>
                  <a:gd name="T35" fmla="*/ 2147483646 h 10315"/>
                  <a:gd name="T36" fmla="*/ 2147483646 w 10513"/>
                  <a:gd name="T37" fmla="*/ 2147483646 h 10315"/>
                  <a:gd name="T38" fmla="*/ 2147483646 w 10513"/>
                  <a:gd name="T39" fmla="*/ 2147483646 h 10315"/>
                  <a:gd name="T40" fmla="*/ 2147483646 w 10513"/>
                  <a:gd name="T41" fmla="*/ 2147483646 h 10315"/>
                  <a:gd name="T42" fmla="*/ 2147483646 w 10513"/>
                  <a:gd name="T43" fmla="*/ 2147483646 h 10315"/>
                  <a:gd name="T44" fmla="*/ 2147483646 w 10513"/>
                  <a:gd name="T45" fmla="*/ 2147483646 h 10315"/>
                  <a:gd name="T46" fmla="*/ 2147483646 w 10513"/>
                  <a:gd name="T47" fmla="*/ 2147483646 h 10315"/>
                  <a:gd name="T48" fmla="*/ 2147483646 w 10513"/>
                  <a:gd name="T49" fmla="*/ 2147483646 h 10315"/>
                  <a:gd name="T50" fmla="*/ 2147483646 w 10513"/>
                  <a:gd name="T51" fmla="*/ 2147483646 h 10315"/>
                  <a:gd name="T52" fmla="*/ 2147483646 w 10513"/>
                  <a:gd name="T53" fmla="*/ 2147483646 h 10315"/>
                  <a:gd name="T54" fmla="*/ 2147483646 w 10513"/>
                  <a:gd name="T55" fmla="*/ 2147483646 h 10315"/>
                  <a:gd name="T56" fmla="*/ 2147483646 w 10513"/>
                  <a:gd name="T57" fmla="*/ 2147483646 h 10315"/>
                  <a:gd name="T58" fmla="*/ 2147483646 w 10513"/>
                  <a:gd name="T59" fmla="*/ 2147483646 h 10315"/>
                  <a:gd name="T60" fmla="*/ 2147483646 w 10513"/>
                  <a:gd name="T61" fmla="*/ 2147483646 h 10315"/>
                  <a:gd name="T62" fmla="*/ 2147483646 w 10513"/>
                  <a:gd name="T63" fmla="*/ 2147483646 h 103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0513" h="10315" extrusionOk="0">
                    <a:moveTo>
                      <a:pt x="3750" y="540"/>
                    </a:moveTo>
                    <a:cubicBezTo>
                      <a:pt x="4468" y="540"/>
                      <a:pt x="4616" y="1717"/>
                      <a:pt x="3823" y="1896"/>
                    </a:cubicBezTo>
                    <a:cubicBezTo>
                      <a:pt x="2917" y="2104"/>
                      <a:pt x="2265" y="2891"/>
                      <a:pt x="2186" y="3810"/>
                    </a:cubicBezTo>
                    <a:cubicBezTo>
                      <a:pt x="2153" y="4213"/>
                      <a:pt x="1842" y="4405"/>
                      <a:pt x="1528" y="4405"/>
                    </a:cubicBezTo>
                    <a:cubicBezTo>
                      <a:pt x="1164" y="4405"/>
                      <a:pt x="794" y="4151"/>
                      <a:pt x="834" y="3685"/>
                    </a:cubicBezTo>
                    <a:cubicBezTo>
                      <a:pt x="966" y="2150"/>
                      <a:pt x="2093" y="897"/>
                      <a:pt x="3584" y="560"/>
                    </a:cubicBezTo>
                    <a:cubicBezTo>
                      <a:pt x="3644" y="547"/>
                      <a:pt x="3697" y="540"/>
                      <a:pt x="3750" y="540"/>
                    </a:cubicBezTo>
                    <a:close/>
                    <a:moveTo>
                      <a:pt x="1704" y="5282"/>
                    </a:moveTo>
                    <a:cubicBezTo>
                      <a:pt x="2454" y="5282"/>
                      <a:pt x="2623" y="6485"/>
                      <a:pt x="1806" y="6631"/>
                    </a:cubicBezTo>
                    <a:cubicBezTo>
                      <a:pt x="1759" y="6638"/>
                      <a:pt x="1716" y="6644"/>
                      <a:pt x="1673" y="6644"/>
                    </a:cubicBezTo>
                    <a:cubicBezTo>
                      <a:pt x="923" y="6644"/>
                      <a:pt x="754" y="5437"/>
                      <a:pt x="1568" y="5292"/>
                    </a:cubicBezTo>
                    <a:cubicBezTo>
                      <a:pt x="1614" y="5285"/>
                      <a:pt x="1660" y="5282"/>
                      <a:pt x="1704" y="5282"/>
                    </a:cubicBezTo>
                    <a:close/>
                    <a:moveTo>
                      <a:pt x="4352" y="1"/>
                    </a:moveTo>
                    <a:cubicBezTo>
                      <a:pt x="3512" y="1"/>
                      <a:pt x="2646" y="219"/>
                      <a:pt x="1846" y="860"/>
                    </a:cubicBezTo>
                    <a:cubicBezTo>
                      <a:pt x="655" y="1813"/>
                      <a:pt x="1" y="3479"/>
                      <a:pt x="1" y="5358"/>
                    </a:cubicBezTo>
                    <a:cubicBezTo>
                      <a:pt x="1" y="6852"/>
                      <a:pt x="417" y="8483"/>
                      <a:pt x="1310" y="9994"/>
                    </a:cubicBezTo>
                    <a:cubicBezTo>
                      <a:pt x="1783" y="10146"/>
                      <a:pt x="2279" y="10249"/>
                      <a:pt x="2785" y="10292"/>
                    </a:cubicBezTo>
                    <a:cubicBezTo>
                      <a:pt x="2827" y="10215"/>
                      <a:pt x="2907" y="10159"/>
                      <a:pt x="2989" y="10159"/>
                    </a:cubicBezTo>
                    <a:cubicBezTo>
                      <a:pt x="3046" y="10159"/>
                      <a:pt x="3102" y="10185"/>
                      <a:pt x="3145" y="10245"/>
                    </a:cubicBezTo>
                    <a:cubicBezTo>
                      <a:pt x="3161" y="10269"/>
                      <a:pt x="3178" y="10292"/>
                      <a:pt x="3195" y="10315"/>
                    </a:cubicBezTo>
                    <a:lnTo>
                      <a:pt x="3346" y="10315"/>
                    </a:lnTo>
                    <a:cubicBezTo>
                      <a:pt x="3734" y="10315"/>
                      <a:pt x="4124" y="10281"/>
                      <a:pt x="4517" y="10212"/>
                    </a:cubicBezTo>
                    <a:cubicBezTo>
                      <a:pt x="8118" y="9567"/>
                      <a:pt x="10513" y="6128"/>
                      <a:pt x="9871" y="2531"/>
                    </a:cubicBezTo>
                    <a:cubicBezTo>
                      <a:pt x="9742" y="1813"/>
                      <a:pt x="9504" y="1145"/>
                      <a:pt x="9173" y="537"/>
                    </a:cubicBezTo>
                    <a:cubicBezTo>
                      <a:pt x="8932" y="725"/>
                      <a:pt x="8747" y="887"/>
                      <a:pt x="8598" y="993"/>
                    </a:cubicBezTo>
                    <a:cubicBezTo>
                      <a:pt x="8591" y="996"/>
                      <a:pt x="8584" y="999"/>
                      <a:pt x="8578" y="1006"/>
                    </a:cubicBezTo>
                    <a:cubicBezTo>
                      <a:pt x="8545" y="1023"/>
                      <a:pt x="8502" y="1029"/>
                      <a:pt x="8453" y="1029"/>
                    </a:cubicBezTo>
                    <a:cubicBezTo>
                      <a:pt x="8403" y="1029"/>
                      <a:pt x="8343" y="1023"/>
                      <a:pt x="8277" y="1006"/>
                    </a:cubicBezTo>
                    <a:cubicBezTo>
                      <a:pt x="8271" y="1006"/>
                      <a:pt x="8260" y="1003"/>
                      <a:pt x="8251" y="1003"/>
                    </a:cubicBezTo>
                    <a:cubicBezTo>
                      <a:pt x="8138" y="976"/>
                      <a:pt x="8003" y="933"/>
                      <a:pt x="7847" y="877"/>
                    </a:cubicBezTo>
                    <a:cubicBezTo>
                      <a:pt x="7572" y="781"/>
                      <a:pt x="7239" y="649"/>
                      <a:pt x="6865" y="513"/>
                    </a:cubicBezTo>
                    <a:cubicBezTo>
                      <a:pt x="6141" y="259"/>
                      <a:pt x="5261" y="1"/>
                      <a:pt x="4352"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253" name="Google Shape;621;p27">
                <a:extLst>
                  <a:ext uri="{FF2B5EF4-FFF2-40B4-BE49-F238E27FC236}">
                    <a16:creationId xmlns:a16="http://schemas.microsoft.com/office/drawing/2014/main" id="{72D5F196-3656-4B45-A57A-73C6CF9C5DB9}"/>
                  </a:ext>
                </a:extLst>
              </p:cNvPr>
              <p:cNvSpPr>
                <a:spLocks/>
              </p:cNvSpPr>
              <p:nvPr/>
            </p:nvSpPr>
            <p:spPr bwMode="auto">
              <a:xfrm>
                <a:off x="2132414" y="1402073"/>
                <a:ext cx="411606" cy="229937"/>
              </a:xfrm>
              <a:custGeom>
                <a:avLst/>
                <a:gdLst>
                  <a:gd name="T0" fmla="*/ 2147483646 w 4511"/>
                  <a:gd name="T1" fmla="*/ 0 h 2520"/>
                  <a:gd name="T2" fmla="*/ 2147483646 w 4511"/>
                  <a:gd name="T3" fmla="*/ 2147483646 h 2520"/>
                  <a:gd name="T4" fmla="*/ 2147483646 w 4511"/>
                  <a:gd name="T5" fmla="*/ 2147483646 h 2520"/>
                  <a:gd name="T6" fmla="*/ 2147483646 w 4511"/>
                  <a:gd name="T7" fmla="*/ 2147483646 h 2520"/>
                  <a:gd name="T8" fmla="*/ 2147483646 w 4511"/>
                  <a:gd name="T9" fmla="*/ 2147483646 h 2520"/>
                  <a:gd name="T10" fmla="*/ 2147483646 w 4511"/>
                  <a:gd name="T11" fmla="*/ 2147483646 h 2520"/>
                  <a:gd name="T12" fmla="*/ 2147483646 w 4511"/>
                  <a:gd name="T13" fmla="*/ 2147483646 h 2520"/>
                  <a:gd name="T14" fmla="*/ 2147483646 w 4511"/>
                  <a:gd name="T15" fmla="*/ 2147483646 h 2520"/>
                  <a:gd name="T16" fmla="*/ 2147483646 w 4511"/>
                  <a:gd name="T17" fmla="*/ 2147483646 h 2520"/>
                  <a:gd name="T18" fmla="*/ 2147483646 w 4511"/>
                  <a:gd name="T19" fmla="*/ 2147483646 h 2520"/>
                  <a:gd name="T20" fmla="*/ 2147483646 w 4511"/>
                  <a:gd name="T21" fmla="*/ 0 h 252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511" h="2520" extrusionOk="0">
                    <a:moveTo>
                      <a:pt x="3741" y="0"/>
                    </a:moveTo>
                    <a:cubicBezTo>
                      <a:pt x="3172" y="0"/>
                      <a:pt x="2954" y="764"/>
                      <a:pt x="2233" y="867"/>
                    </a:cubicBezTo>
                    <a:cubicBezTo>
                      <a:pt x="2207" y="871"/>
                      <a:pt x="2181" y="872"/>
                      <a:pt x="2155" y="872"/>
                    </a:cubicBezTo>
                    <a:cubicBezTo>
                      <a:pt x="1792" y="872"/>
                      <a:pt x="1465" y="520"/>
                      <a:pt x="1072" y="520"/>
                    </a:cubicBezTo>
                    <a:cubicBezTo>
                      <a:pt x="906" y="520"/>
                      <a:pt x="728" y="584"/>
                      <a:pt x="530" y="764"/>
                    </a:cubicBezTo>
                    <a:cubicBezTo>
                      <a:pt x="0" y="1247"/>
                      <a:pt x="493" y="2169"/>
                      <a:pt x="1565" y="2441"/>
                    </a:cubicBezTo>
                    <a:cubicBezTo>
                      <a:pt x="1758" y="2491"/>
                      <a:pt x="1970" y="2520"/>
                      <a:pt x="2199" y="2520"/>
                    </a:cubicBezTo>
                    <a:cubicBezTo>
                      <a:pt x="2370" y="2520"/>
                      <a:pt x="2550" y="2504"/>
                      <a:pt x="2738" y="2470"/>
                    </a:cubicBezTo>
                    <a:cubicBezTo>
                      <a:pt x="3138" y="2398"/>
                      <a:pt x="3450" y="2242"/>
                      <a:pt x="3681" y="2044"/>
                    </a:cubicBezTo>
                    <a:cubicBezTo>
                      <a:pt x="4511" y="1343"/>
                      <a:pt x="4362" y="93"/>
                      <a:pt x="3853" y="10"/>
                    </a:cubicBezTo>
                    <a:cubicBezTo>
                      <a:pt x="3814" y="3"/>
                      <a:pt x="3776" y="0"/>
                      <a:pt x="3741"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254" name="Google Shape;622;p27">
                <a:extLst>
                  <a:ext uri="{FF2B5EF4-FFF2-40B4-BE49-F238E27FC236}">
                    <a16:creationId xmlns:a16="http://schemas.microsoft.com/office/drawing/2014/main" id="{5F8817FB-432F-47DC-9B4D-4481BAC3E8EE}"/>
                  </a:ext>
                </a:extLst>
              </p:cNvPr>
              <p:cNvSpPr>
                <a:spLocks/>
              </p:cNvSpPr>
              <p:nvPr/>
            </p:nvSpPr>
            <p:spPr bwMode="auto">
              <a:xfrm>
                <a:off x="2275121" y="1557372"/>
                <a:ext cx="193257" cy="74638"/>
              </a:xfrm>
              <a:custGeom>
                <a:avLst/>
                <a:gdLst>
                  <a:gd name="T0" fmla="*/ 2147483646 w 2118"/>
                  <a:gd name="T1" fmla="*/ 0 h 818"/>
                  <a:gd name="T2" fmla="*/ 2147483646 w 2118"/>
                  <a:gd name="T3" fmla="*/ 2147483646 h 818"/>
                  <a:gd name="T4" fmla="*/ 2147483646 w 2118"/>
                  <a:gd name="T5" fmla="*/ 2147483646 h 818"/>
                  <a:gd name="T6" fmla="*/ 2147483646 w 2118"/>
                  <a:gd name="T7" fmla="*/ 2147483646 h 818"/>
                  <a:gd name="T8" fmla="*/ 2147483646 w 2118"/>
                  <a:gd name="T9" fmla="*/ 2147483646 h 818"/>
                  <a:gd name="T10" fmla="*/ 2147483646 w 2118"/>
                  <a:gd name="T11" fmla="*/ 0 h 8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18" h="818" extrusionOk="0">
                    <a:moveTo>
                      <a:pt x="1292" y="0"/>
                    </a:moveTo>
                    <a:cubicBezTo>
                      <a:pt x="730" y="0"/>
                      <a:pt x="258" y="440"/>
                      <a:pt x="1" y="739"/>
                    </a:cubicBezTo>
                    <a:cubicBezTo>
                      <a:pt x="194" y="789"/>
                      <a:pt x="406" y="818"/>
                      <a:pt x="635" y="818"/>
                    </a:cubicBezTo>
                    <a:cubicBezTo>
                      <a:pt x="806" y="818"/>
                      <a:pt x="986" y="802"/>
                      <a:pt x="1174" y="768"/>
                    </a:cubicBezTo>
                    <a:cubicBezTo>
                      <a:pt x="1574" y="696"/>
                      <a:pt x="1886" y="540"/>
                      <a:pt x="2117" y="342"/>
                    </a:cubicBezTo>
                    <a:cubicBezTo>
                      <a:pt x="1831" y="95"/>
                      <a:pt x="1552" y="0"/>
                      <a:pt x="1292" y="0"/>
                    </a:cubicBezTo>
                    <a:close/>
                  </a:path>
                </a:pathLst>
              </a:custGeom>
              <a:solidFill>
                <a:srgbClr val="A80E0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255" name="Google Shape;623;p27">
                <a:extLst>
                  <a:ext uri="{FF2B5EF4-FFF2-40B4-BE49-F238E27FC236}">
                    <a16:creationId xmlns:a16="http://schemas.microsoft.com/office/drawing/2014/main" id="{9AB63176-93DC-48E6-B6CE-F15BD742B550}"/>
                  </a:ext>
                </a:extLst>
              </p:cNvPr>
              <p:cNvSpPr>
                <a:spLocks/>
              </p:cNvSpPr>
              <p:nvPr/>
            </p:nvSpPr>
            <p:spPr bwMode="auto">
              <a:xfrm>
                <a:off x="2089529" y="1336559"/>
                <a:ext cx="83124" cy="76828"/>
              </a:xfrm>
              <a:custGeom>
                <a:avLst/>
                <a:gdLst>
                  <a:gd name="T0" fmla="*/ 2147483646 w 911"/>
                  <a:gd name="T1" fmla="*/ 0 h 842"/>
                  <a:gd name="T2" fmla="*/ 2147483646 w 911"/>
                  <a:gd name="T3" fmla="*/ 2147483646 h 842"/>
                  <a:gd name="T4" fmla="*/ 2147483646 w 911"/>
                  <a:gd name="T5" fmla="*/ 2147483646 h 842"/>
                  <a:gd name="T6" fmla="*/ 2147483646 w 911"/>
                  <a:gd name="T7" fmla="*/ 2147483646 h 842"/>
                  <a:gd name="T8" fmla="*/ 2147483646 w 911"/>
                  <a:gd name="T9" fmla="*/ 2147483646 h 842"/>
                  <a:gd name="T10" fmla="*/ 2147483646 w 911"/>
                  <a:gd name="T11" fmla="*/ 2147483646 h 842"/>
                  <a:gd name="T12" fmla="*/ 2147483646 w 911"/>
                  <a:gd name="T13" fmla="*/ 0 h 84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11" h="842" extrusionOk="0">
                    <a:moveTo>
                      <a:pt x="458" y="0"/>
                    </a:moveTo>
                    <a:cubicBezTo>
                      <a:pt x="432" y="0"/>
                      <a:pt x="407" y="2"/>
                      <a:pt x="382" y="7"/>
                    </a:cubicBezTo>
                    <a:cubicBezTo>
                      <a:pt x="153" y="47"/>
                      <a:pt x="1" y="265"/>
                      <a:pt x="40" y="497"/>
                    </a:cubicBezTo>
                    <a:cubicBezTo>
                      <a:pt x="76" y="699"/>
                      <a:pt x="251" y="841"/>
                      <a:pt x="452" y="841"/>
                    </a:cubicBezTo>
                    <a:cubicBezTo>
                      <a:pt x="477" y="841"/>
                      <a:pt x="504" y="839"/>
                      <a:pt x="530" y="834"/>
                    </a:cubicBezTo>
                    <a:cubicBezTo>
                      <a:pt x="759" y="794"/>
                      <a:pt x="910" y="576"/>
                      <a:pt x="870" y="348"/>
                    </a:cubicBezTo>
                    <a:cubicBezTo>
                      <a:pt x="832" y="145"/>
                      <a:pt x="656" y="0"/>
                      <a:pt x="458"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256" name="Google Shape;624;p27">
                <a:extLst>
                  <a:ext uri="{FF2B5EF4-FFF2-40B4-BE49-F238E27FC236}">
                    <a16:creationId xmlns:a16="http://schemas.microsoft.com/office/drawing/2014/main" id="{0241C0C3-9DA9-4232-AB1C-126B2D52ECFD}"/>
                  </a:ext>
                </a:extLst>
              </p:cNvPr>
              <p:cNvSpPr>
                <a:spLocks/>
              </p:cNvSpPr>
              <p:nvPr/>
            </p:nvSpPr>
            <p:spPr bwMode="auto">
              <a:xfrm>
                <a:off x="2462173" y="1269859"/>
                <a:ext cx="83124" cy="77011"/>
              </a:xfrm>
              <a:custGeom>
                <a:avLst/>
                <a:gdLst>
                  <a:gd name="T0" fmla="*/ 2147483646 w 911"/>
                  <a:gd name="T1" fmla="*/ 2147483646 h 844"/>
                  <a:gd name="T2" fmla="*/ 2147483646 w 911"/>
                  <a:gd name="T3" fmla="*/ 2147483646 h 844"/>
                  <a:gd name="T4" fmla="*/ 2147483646 w 911"/>
                  <a:gd name="T5" fmla="*/ 2147483646 h 844"/>
                  <a:gd name="T6" fmla="*/ 2147483646 w 911"/>
                  <a:gd name="T7" fmla="*/ 2147483646 h 844"/>
                  <a:gd name="T8" fmla="*/ 2147483646 w 911"/>
                  <a:gd name="T9" fmla="*/ 2147483646 h 844"/>
                  <a:gd name="T10" fmla="*/ 2147483646 w 911"/>
                  <a:gd name="T11" fmla="*/ 2147483646 h 844"/>
                  <a:gd name="T12" fmla="*/ 2147483646 w 911"/>
                  <a:gd name="T13" fmla="*/ 2147483646 h 84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11" h="844" extrusionOk="0">
                    <a:moveTo>
                      <a:pt x="454" y="1"/>
                    </a:moveTo>
                    <a:cubicBezTo>
                      <a:pt x="429" y="1"/>
                      <a:pt x="405" y="3"/>
                      <a:pt x="381" y="7"/>
                    </a:cubicBezTo>
                    <a:cubicBezTo>
                      <a:pt x="153" y="47"/>
                      <a:pt x="1" y="265"/>
                      <a:pt x="40" y="497"/>
                    </a:cubicBezTo>
                    <a:cubicBezTo>
                      <a:pt x="79" y="700"/>
                      <a:pt x="257" y="844"/>
                      <a:pt x="457" y="844"/>
                    </a:cubicBezTo>
                    <a:cubicBezTo>
                      <a:pt x="481" y="844"/>
                      <a:pt x="506" y="842"/>
                      <a:pt x="530" y="837"/>
                    </a:cubicBezTo>
                    <a:cubicBezTo>
                      <a:pt x="758" y="795"/>
                      <a:pt x="910" y="576"/>
                      <a:pt x="870" y="348"/>
                    </a:cubicBezTo>
                    <a:cubicBezTo>
                      <a:pt x="835" y="144"/>
                      <a:pt x="655" y="1"/>
                      <a:pt x="454"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257" name="Google Shape;625;p27">
                <a:extLst>
                  <a:ext uri="{FF2B5EF4-FFF2-40B4-BE49-F238E27FC236}">
                    <a16:creationId xmlns:a16="http://schemas.microsoft.com/office/drawing/2014/main" id="{FDE1CABE-7FC7-41C4-A8DA-89F9A1F1C9C3}"/>
                  </a:ext>
                </a:extLst>
              </p:cNvPr>
              <p:cNvSpPr>
                <a:spLocks/>
              </p:cNvSpPr>
              <p:nvPr/>
            </p:nvSpPr>
            <p:spPr bwMode="auto">
              <a:xfrm>
                <a:off x="2561722" y="1302525"/>
                <a:ext cx="196542" cy="181851"/>
              </a:xfrm>
              <a:custGeom>
                <a:avLst/>
                <a:gdLst>
                  <a:gd name="T0" fmla="*/ 2147483646 w 2154"/>
                  <a:gd name="T1" fmla="*/ 0 h 1993"/>
                  <a:gd name="T2" fmla="*/ 2147483646 w 2154"/>
                  <a:gd name="T3" fmla="*/ 2147483646 h 1993"/>
                  <a:gd name="T4" fmla="*/ 2147483646 w 2154"/>
                  <a:gd name="T5" fmla="*/ 2147483646 h 1993"/>
                  <a:gd name="T6" fmla="*/ 2147483646 w 2154"/>
                  <a:gd name="T7" fmla="*/ 2147483646 h 1993"/>
                  <a:gd name="T8" fmla="*/ 2147483646 w 2154"/>
                  <a:gd name="T9" fmla="*/ 2147483646 h 1993"/>
                  <a:gd name="T10" fmla="*/ 2147483646 w 2154"/>
                  <a:gd name="T11" fmla="*/ 2147483646 h 1993"/>
                  <a:gd name="T12" fmla="*/ 2147483646 w 2154"/>
                  <a:gd name="T13" fmla="*/ 0 h 199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54" h="1993" extrusionOk="0">
                    <a:moveTo>
                      <a:pt x="1083" y="0"/>
                    </a:moveTo>
                    <a:cubicBezTo>
                      <a:pt x="1024" y="0"/>
                      <a:pt x="964" y="6"/>
                      <a:pt x="904" y="17"/>
                    </a:cubicBezTo>
                    <a:cubicBezTo>
                      <a:pt x="361" y="113"/>
                      <a:pt x="1" y="629"/>
                      <a:pt x="97" y="1171"/>
                    </a:cubicBezTo>
                    <a:cubicBezTo>
                      <a:pt x="183" y="1654"/>
                      <a:pt x="605" y="1993"/>
                      <a:pt x="1080" y="1993"/>
                    </a:cubicBezTo>
                    <a:cubicBezTo>
                      <a:pt x="1137" y="1993"/>
                      <a:pt x="1195" y="1988"/>
                      <a:pt x="1254" y="1978"/>
                    </a:cubicBezTo>
                    <a:cubicBezTo>
                      <a:pt x="1794" y="1879"/>
                      <a:pt x="2154" y="1363"/>
                      <a:pt x="2058" y="820"/>
                    </a:cubicBezTo>
                    <a:cubicBezTo>
                      <a:pt x="1973" y="338"/>
                      <a:pt x="1554" y="0"/>
                      <a:pt x="1083" y="0"/>
                    </a:cubicBezTo>
                    <a:close/>
                  </a:path>
                </a:pathLst>
              </a:custGeom>
              <a:solidFill>
                <a:schemeClr val="tx1">
                  <a:alpha val="15294"/>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258" name="Google Shape;626;p27">
                <a:extLst>
                  <a:ext uri="{FF2B5EF4-FFF2-40B4-BE49-F238E27FC236}">
                    <a16:creationId xmlns:a16="http://schemas.microsoft.com/office/drawing/2014/main" id="{EED77A0F-7727-4585-B950-954F976F4DB3}"/>
                  </a:ext>
                </a:extLst>
              </p:cNvPr>
              <p:cNvSpPr>
                <a:spLocks/>
              </p:cNvSpPr>
              <p:nvPr/>
            </p:nvSpPr>
            <p:spPr bwMode="auto">
              <a:xfrm>
                <a:off x="1930215" y="1415303"/>
                <a:ext cx="196815" cy="181943"/>
              </a:xfrm>
              <a:custGeom>
                <a:avLst/>
                <a:gdLst>
                  <a:gd name="T0" fmla="*/ 2147483646 w 2157"/>
                  <a:gd name="T1" fmla="*/ 2147483646 h 1994"/>
                  <a:gd name="T2" fmla="*/ 2147483646 w 2157"/>
                  <a:gd name="T3" fmla="*/ 2147483646 h 1994"/>
                  <a:gd name="T4" fmla="*/ 2147483646 w 2157"/>
                  <a:gd name="T5" fmla="*/ 2147483646 h 1994"/>
                  <a:gd name="T6" fmla="*/ 2147483646 w 2157"/>
                  <a:gd name="T7" fmla="*/ 2147483646 h 1994"/>
                  <a:gd name="T8" fmla="*/ 2147483646 w 2157"/>
                  <a:gd name="T9" fmla="*/ 2147483646 h 1994"/>
                  <a:gd name="T10" fmla="*/ 2147483646 w 2157"/>
                  <a:gd name="T11" fmla="*/ 2147483646 h 1994"/>
                  <a:gd name="T12" fmla="*/ 2147483646 w 2157"/>
                  <a:gd name="T13" fmla="*/ 2147483646 h 199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57" h="1994" extrusionOk="0">
                    <a:moveTo>
                      <a:pt x="1084" y="1"/>
                    </a:moveTo>
                    <a:cubicBezTo>
                      <a:pt x="1025" y="1"/>
                      <a:pt x="964" y="6"/>
                      <a:pt x="904" y="17"/>
                    </a:cubicBezTo>
                    <a:cubicBezTo>
                      <a:pt x="362" y="113"/>
                      <a:pt x="1" y="629"/>
                      <a:pt x="100" y="1171"/>
                    </a:cubicBezTo>
                    <a:cubicBezTo>
                      <a:pt x="185" y="1655"/>
                      <a:pt x="605" y="1994"/>
                      <a:pt x="1079" y="1994"/>
                    </a:cubicBezTo>
                    <a:cubicBezTo>
                      <a:pt x="1137" y="1994"/>
                      <a:pt x="1196" y="1989"/>
                      <a:pt x="1255" y="1978"/>
                    </a:cubicBezTo>
                    <a:cubicBezTo>
                      <a:pt x="1797" y="1879"/>
                      <a:pt x="2157" y="1363"/>
                      <a:pt x="2058" y="821"/>
                    </a:cubicBezTo>
                    <a:cubicBezTo>
                      <a:pt x="1972" y="339"/>
                      <a:pt x="1556" y="1"/>
                      <a:pt x="1084" y="1"/>
                    </a:cubicBezTo>
                    <a:close/>
                  </a:path>
                </a:pathLst>
              </a:custGeom>
              <a:solidFill>
                <a:schemeClr val="tx1">
                  <a:alpha val="15294"/>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259" name="Google Shape;627;p27">
                <a:extLst>
                  <a:ext uri="{FF2B5EF4-FFF2-40B4-BE49-F238E27FC236}">
                    <a16:creationId xmlns:a16="http://schemas.microsoft.com/office/drawing/2014/main" id="{14D79993-7FED-4EAB-975D-FCBD12B9F344}"/>
                  </a:ext>
                </a:extLst>
              </p:cNvPr>
              <p:cNvSpPr>
                <a:spLocks/>
              </p:cNvSpPr>
              <p:nvPr/>
            </p:nvSpPr>
            <p:spPr bwMode="auto">
              <a:xfrm>
                <a:off x="1621351" y="1083993"/>
                <a:ext cx="348830" cy="352844"/>
              </a:xfrm>
              <a:custGeom>
                <a:avLst/>
                <a:gdLst>
                  <a:gd name="T0" fmla="*/ 2147483646 w 3823"/>
                  <a:gd name="T1" fmla="*/ 2147483646 h 3867"/>
                  <a:gd name="T2" fmla="*/ 2147483646 w 3823"/>
                  <a:gd name="T3" fmla="*/ 2147483646 h 3867"/>
                  <a:gd name="T4" fmla="*/ 2147483646 w 3823"/>
                  <a:gd name="T5" fmla="*/ 2147483646 h 3867"/>
                  <a:gd name="T6" fmla="*/ 2147483646 w 3823"/>
                  <a:gd name="T7" fmla="*/ 2147483646 h 3867"/>
                  <a:gd name="T8" fmla="*/ 2147483646 w 3823"/>
                  <a:gd name="T9" fmla="*/ 2147483646 h 3867"/>
                  <a:gd name="T10" fmla="*/ 2147483646 w 3823"/>
                  <a:gd name="T11" fmla="*/ 2147483646 h 3867"/>
                  <a:gd name="T12" fmla="*/ 2147483646 w 3823"/>
                  <a:gd name="T13" fmla="*/ 2147483646 h 386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23" h="3867" extrusionOk="0">
                    <a:moveTo>
                      <a:pt x="2956" y="1"/>
                    </a:moveTo>
                    <a:cubicBezTo>
                      <a:pt x="2903" y="1"/>
                      <a:pt x="2850" y="8"/>
                      <a:pt x="2790" y="21"/>
                    </a:cubicBezTo>
                    <a:cubicBezTo>
                      <a:pt x="1299" y="358"/>
                      <a:pt x="172" y="1611"/>
                      <a:pt x="40" y="3146"/>
                    </a:cubicBezTo>
                    <a:cubicBezTo>
                      <a:pt x="0" y="3612"/>
                      <a:pt x="370" y="3866"/>
                      <a:pt x="734" y="3866"/>
                    </a:cubicBezTo>
                    <a:cubicBezTo>
                      <a:pt x="1048" y="3866"/>
                      <a:pt x="1359" y="3674"/>
                      <a:pt x="1392" y="3271"/>
                    </a:cubicBezTo>
                    <a:cubicBezTo>
                      <a:pt x="1471" y="2352"/>
                      <a:pt x="2123" y="1565"/>
                      <a:pt x="3029" y="1357"/>
                    </a:cubicBezTo>
                    <a:cubicBezTo>
                      <a:pt x="3822" y="1178"/>
                      <a:pt x="3674" y="1"/>
                      <a:pt x="2956" y="1"/>
                    </a:cubicBezTo>
                    <a:close/>
                  </a:path>
                </a:pathLst>
              </a:custGeom>
              <a:solidFill>
                <a:schemeClr val="tx1">
                  <a:alpha val="15294"/>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260" name="Google Shape;628;p27">
                <a:extLst>
                  <a:ext uri="{FF2B5EF4-FFF2-40B4-BE49-F238E27FC236}">
                    <a16:creationId xmlns:a16="http://schemas.microsoft.com/office/drawing/2014/main" id="{5CB7666A-1DD6-4645-8D4C-A219F94ED55F}"/>
                  </a:ext>
                </a:extLst>
              </p:cNvPr>
              <p:cNvSpPr>
                <a:spLocks/>
              </p:cNvSpPr>
              <p:nvPr/>
            </p:nvSpPr>
            <p:spPr bwMode="auto">
              <a:xfrm>
                <a:off x="1617701" y="1516676"/>
                <a:ext cx="170537" cy="124458"/>
              </a:xfrm>
              <a:custGeom>
                <a:avLst/>
                <a:gdLst>
                  <a:gd name="T0" fmla="*/ 2147483646 w 1869"/>
                  <a:gd name="T1" fmla="*/ 2147483646 h 1364"/>
                  <a:gd name="T2" fmla="*/ 2147483646 w 1869"/>
                  <a:gd name="T3" fmla="*/ 2147483646 h 1364"/>
                  <a:gd name="T4" fmla="*/ 2147483646 w 1869"/>
                  <a:gd name="T5" fmla="*/ 2147483646 h 1364"/>
                  <a:gd name="T6" fmla="*/ 2147483646 w 1869"/>
                  <a:gd name="T7" fmla="*/ 2147483646 h 1364"/>
                  <a:gd name="T8" fmla="*/ 2147483646 w 1869"/>
                  <a:gd name="T9" fmla="*/ 2147483646 h 13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69" h="1364" extrusionOk="0">
                    <a:moveTo>
                      <a:pt x="950" y="1"/>
                    </a:moveTo>
                    <a:cubicBezTo>
                      <a:pt x="906" y="1"/>
                      <a:pt x="860" y="4"/>
                      <a:pt x="814" y="11"/>
                    </a:cubicBezTo>
                    <a:cubicBezTo>
                      <a:pt x="0" y="156"/>
                      <a:pt x="169" y="1363"/>
                      <a:pt x="919" y="1363"/>
                    </a:cubicBezTo>
                    <a:cubicBezTo>
                      <a:pt x="962" y="1363"/>
                      <a:pt x="1005" y="1357"/>
                      <a:pt x="1052" y="1350"/>
                    </a:cubicBezTo>
                    <a:cubicBezTo>
                      <a:pt x="1869" y="1204"/>
                      <a:pt x="1700" y="1"/>
                      <a:pt x="950" y="1"/>
                    </a:cubicBezTo>
                    <a:close/>
                  </a:path>
                </a:pathLst>
              </a:custGeom>
              <a:solidFill>
                <a:schemeClr val="tx1">
                  <a:alpha val="15294"/>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261" name="Google Shape;629;p27">
                <a:extLst>
                  <a:ext uri="{FF2B5EF4-FFF2-40B4-BE49-F238E27FC236}">
                    <a16:creationId xmlns:a16="http://schemas.microsoft.com/office/drawing/2014/main" id="{60546E26-F2C6-44BF-8BA5-239CF7860FBF}"/>
                  </a:ext>
                </a:extLst>
              </p:cNvPr>
              <p:cNvSpPr>
                <a:spLocks/>
              </p:cNvSpPr>
              <p:nvPr/>
            </p:nvSpPr>
            <p:spPr bwMode="auto">
              <a:xfrm>
                <a:off x="1891892" y="2090242"/>
                <a:ext cx="236416" cy="103289"/>
              </a:xfrm>
              <a:custGeom>
                <a:avLst/>
                <a:gdLst>
                  <a:gd name="T0" fmla="*/ 2147483646 w 2591"/>
                  <a:gd name="T1" fmla="*/ 2147483646 h 1132"/>
                  <a:gd name="T2" fmla="*/ 2147483646 w 2591"/>
                  <a:gd name="T3" fmla="*/ 2147483646 h 1132"/>
                  <a:gd name="T4" fmla="*/ 2147483646 w 2591"/>
                  <a:gd name="T5" fmla="*/ 2147483646 h 1132"/>
                  <a:gd name="T6" fmla="*/ 2147483646 w 2591"/>
                  <a:gd name="T7" fmla="*/ 2147483646 h 1132"/>
                  <a:gd name="T8" fmla="*/ 2147483646 w 2591"/>
                  <a:gd name="T9" fmla="*/ 2147483646 h 1132"/>
                  <a:gd name="T10" fmla="*/ 2147483646 w 2591"/>
                  <a:gd name="T11" fmla="*/ 2147483646 h 1132"/>
                  <a:gd name="T12" fmla="*/ 2147483646 w 2591"/>
                  <a:gd name="T13" fmla="*/ 2147483646 h 11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91" h="1132" extrusionOk="0">
                    <a:moveTo>
                      <a:pt x="1" y="1"/>
                    </a:moveTo>
                    <a:lnTo>
                      <a:pt x="1" y="1"/>
                    </a:lnTo>
                    <a:cubicBezTo>
                      <a:pt x="629" y="523"/>
                      <a:pt x="1367" y="907"/>
                      <a:pt x="2174" y="1122"/>
                    </a:cubicBezTo>
                    <a:cubicBezTo>
                      <a:pt x="2197" y="1129"/>
                      <a:pt x="2217" y="1132"/>
                      <a:pt x="2240" y="1132"/>
                    </a:cubicBezTo>
                    <a:cubicBezTo>
                      <a:pt x="2478" y="1132"/>
                      <a:pt x="2590" y="765"/>
                      <a:pt x="2329" y="695"/>
                    </a:cubicBezTo>
                    <a:cubicBezTo>
                      <a:pt x="2038" y="619"/>
                      <a:pt x="1757" y="517"/>
                      <a:pt x="1486" y="398"/>
                    </a:cubicBezTo>
                    <a:cubicBezTo>
                      <a:pt x="953" y="292"/>
                      <a:pt x="454" y="153"/>
                      <a:pt x="1" y="1"/>
                    </a:cubicBezTo>
                    <a:close/>
                  </a:path>
                </a:pathLst>
              </a:custGeom>
              <a:solidFill>
                <a:schemeClr val="tx1">
                  <a:alpha val="15294"/>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grpSp>
      <p:grpSp>
        <p:nvGrpSpPr>
          <p:cNvPr id="30" name="Group 29">
            <a:extLst>
              <a:ext uri="{FF2B5EF4-FFF2-40B4-BE49-F238E27FC236}">
                <a16:creationId xmlns:a16="http://schemas.microsoft.com/office/drawing/2014/main" id="{811E1403-8EC1-4B40-BC2C-3F834675EFDE}"/>
              </a:ext>
            </a:extLst>
          </p:cNvPr>
          <p:cNvGrpSpPr>
            <a:grpSpLocks/>
          </p:cNvGrpSpPr>
          <p:nvPr/>
        </p:nvGrpSpPr>
        <p:grpSpPr bwMode="auto">
          <a:xfrm>
            <a:off x="3003550" y="2352675"/>
            <a:ext cx="7345363" cy="850900"/>
            <a:chOff x="1229832" y="2260106"/>
            <a:chExt cx="7345449" cy="643203"/>
          </a:xfrm>
        </p:grpSpPr>
        <p:sp>
          <p:nvSpPr>
            <p:cNvPr id="31" name="Rectangle: Rounded Corners 72">
              <a:extLst>
                <a:ext uri="{FF2B5EF4-FFF2-40B4-BE49-F238E27FC236}">
                  <a16:creationId xmlns:a16="http://schemas.microsoft.com/office/drawing/2014/main" id="{2BE7BCDF-5023-4389-A554-CA0B14E9A30A}"/>
                </a:ext>
              </a:extLst>
            </p:cNvPr>
            <p:cNvSpPr/>
            <p:nvPr/>
          </p:nvSpPr>
          <p:spPr>
            <a:xfrm>
              <a:off x="1669575" y="2260106"/>
              <a:ext cx="6905706" cy="643203"/>
            </a:xfrm>
            <a:prstGeom prst="round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b="1">
                <a:latin typeface="Times New Roman" panose="02020603050405020304" pitchFamily="18" charset="0"/>
                <a:cs typeface="Times New Roman" panose="02020603050405020304" pitchFamily="18" charset="0"/>
              </a:endParaRPr>
            </a:p>
          </p:txBody>
        </p:sp>
        <p:grpSp>
          <p:nvGrpSpPr>
            <p:cNvPr id="7225" name="Google Shape;612;p27">
              <a:extLst>
                <a:ext uri="{FF2B5EF4-FFF2-40B4-BE49-F238E27FC236}">
                  <a16:creationId xmlns:a16="http://schemas.microsoft.com/office/drawing/2014/main" id="{41B3C06A-A341-4514-B1C8-547D10D92E31}"/>
                </a:ext>
              </a:extLst>
            </p:cNvPr>
            <p:cNvGrpSpPr>
              <a:grpSpLocks/>
            </p:cNvGrpSpPr>
            <p:nvPr/>
          </p:nvGrpSpPr>
          <p:grpSpPr bwMode="auto">
            <a:xfrm>
              <a:off x="1229832" y="2278364"/>
              <a:ext cx="709847" cy="606685"/>
              <a:chOff x="1327725" y="574025"/>
              <a:chExt cx="2215064" cy="1893151"/>
            </a:xfrm>
          </p:grpSpPr>
          <p:sp>
            <p:nvSpPr>
              <p:cNvPr id="33" name="Google Shape;613;p27">
                <a:extLst>
                  <a:ext uri="{FF2B5EF4-FFF2-40B4-BE49-F238E27FC236}">
                    <a16:creationId xmlns:a16="http://schemas.microsoft.com/office/drawing/2014/main" id="{47DDCF1A-E158-4EF8-BF1F-8AC423362CA1}"/>
                  </a:ext>
                </a:extLst>
              </p:cNvPr>
              <p:cNvSpPr/>
              <p:nvPr/>
            </p:nvSpPr>
            <p:spPr>
              <a:xfrm>
                <a:off x="1327725" y="573221"/>
                <a:ext cx="2214359" cy="1894767"/>
              </a:xfrm>
              <a:custGeom>
                <a:avLst/>
                <a:gdLst/>
                <a:ahLst/>
                <a:cxnLst/>
                <a:rect l="l" t="t" r="r" b="b"/>
                <a:pathLst>
                  <a:path w="24276" h="20748" extrusionOk="0">
                    <a:moveTo>
                      <a:pt x="10084" y="0"/>
                    </a:moveTo>
                    <a:cubicBezTo>
                      <a:pt x="9877" y="0"/>
                      <a:pt x="9600" y="69"/>
                      <a:pt x="9392" y="157"/>
                    </a:cubicBezTo>
                    <a:cubicBezTo>
                      <a:pt x="7685" y="887"/>
                      <a:pt x="6852" y="1122"/>
                      <a:pt x="7629" y="2508"/>
                    </a:cubicBezTo>
                    <a:cubicBezTo>
                      <a:pt x="7943" y="3070"/>
                      <a:pt x="8267" y="3645"/>
                      <a:pt x="8479" y="4036"/>
                    </a:cubicBezTo>
                    <a:cubicBezTo>
                      <a:pt x="8555" y="4177"/>
                      <a:pt x="8445" y="4334"/>
                      <a:pt x="8301" y="4334"/>
                    </a:cubicBezTo>
                    <a:cubicBezTo>
                      <a:pt x="8277" y="4334"/>
                      <a:pt x="8253" y="4329"/>
                      <a:pt x="8227" y="4320"/>
                    </a:cubicBezTo>
                    <a:cubicBezTo>
                      <a:pt x="7515" y="4047"/>
                      <a:pt x="6737" y="3746"/>
                      <a:pt x="5856" y="3746"/>
                    </a:cubicBezTo>
                    <a:cubicBezTo>
                      <a:pt x="5001" y="3746"/>
                      <a:pt x="4049" y="4030"/>
                      <a:pt x="2967" y="4898"/>
                    </a:cubicBezTo>
                    <a:cubicBezTo>
                      <a:pt x="480" y="6893"/>
                      <a:pt x="1" y="11558"/>
                      <a:pt x="2345" y="15520"/>
                    </a:cubicBezTo>
                    <a:cubicBezTo>
                      <a:pt x="2513" y="15808"/>
                      <a:pt x="2699" y="16088"/>
                      <a:pt x="2898" y="16370"/>
                    </a:cubicBezTo>
                    <a:cubicBezTo>
                      <a:pt x="3440" y="17120"/>
                      <a:pt x="4094" y="17838"/>
                      <a:pt x="4862" y="18493"/>
                    </a:cubicBezTo>
                    <a:cubicBezTo>
                      <a:pt x="6654" y="20015"/>
                      <a:pt x="8878" y="20747"/>
                      <a:pt x="11144" y="20747"/>
                    </a:cubicBezTo>
                    <a:cubicBezTo>
                      <a:pt x="15173" y="20747"/>
                      <a:pt x="19331" y="18430"/>
                      <a:pt x="21412" y="14118"/>
                    </a:cubicBezTo>
                    <a:cubicBezTo>
                      <a:pt x="24275" y="8186"/>
                      <a:pt x="19286" y="3282"/>
                      <a:pt x="16177" y="2971"/>
                    </a:cubicBezTo>
                    <a:cubicBezTo>
                      <a:pt x="16148" y="2968"/>
                      <a:pt x="16096" y="2966"/>
                      <a:pt x="16026" y="2966"/>
                    </a:cubicBezTo>
                    <a:cubicBezTo>
                      <a:pt x="15618" y="2966"/>
                      <a:pt x="14606" y="3022"/>
                      <a:pt x="14044" y="3202"/>
                    </a:cubicBezTo>
                    <a:cubicBezTo>
                      <a:pt x="14033" y="3206"/>
                      <a:pt x="14023" y="3208"/>
                      <a:pt x="14013" y="3208"/>
                    </a:cubicBezTo>
                    <a:cubicBezTo>
                      <a:pt x="13693" y="3208"/>
                      <a:pt x="13791" y="1435"/>
                      <a:pt x="13300" y="1188"/>
                    </a:cubicBezTo>
                    <a:cubicBezTo>
                      <a:pt x="13229" y="1152"/>
                      <a:pt x="13136" y="1135"/>
                      <a:pt x="13027" y="1135"/>
                    </a:cubicBezTo>
                    <a:cubicBezTo>
                      <a:pt x="12506" y="1135"/>
                      <a:pt x="11616" y="1521"/>
                      <a:pt x="10962" y="2065"/>
                    </a:cubicBezTo>
                    <a:cubicBezTo>
                      <a:pt x="10950" y="2076"/>
                      <a:pt x="10938" y="2081"/>
                      <a:pt x="10927" y="2081"/>
                    </a:cubicBezTo>
                    <a:cubicBezTo>
                      <a:pt x="10719" y="2081"/>
                      <a:pt x="10691" y="406"/>
                      <a:pt x="10338" y="68"/>
                    </a:cubicBezTo>
                    <a:cubicBezTo>
                      <a:pt x="10288" y="20"/>
                      <a:pt x="10196" y="0"/>
                      <a:pt x="10084" y="0"/>
                    </a:cubicBezTo>
                    <a:close/>
                  </a:path>
                </a:pathLst>
              </a:custGeom>
              <a:solidFill>
                <a:srgbClr val="FFFFFF"/>
              </a:solidFill>
              <a:ln>
                <a:noFill/>
              </a:ln>
              <a:effectLst>
                <a:outerShdw blurRad="28575" dist="19050" dir="19320000" algn="bl" rotWithShape="0">
                  <a:srgbClr val="000000">
                    <a:alpha val="21000"/>
                  </a:srgbClr>
                </a:outerShdw>
              </a:effectLst>
            </p:spPr>
            <p:txBody>
              <a:bodyPr spcFirstLastPara="1" lIns="91425" tIns="91425" rIns="91425" bIns="91425" anchor="ctr"/>
              <a:lstStyle/>
              <a:p>
                <a:pPr>
                  <a:spcBef>
                    <a:spcPts val="0"/>
                  </a:spcBef>
                  <a:spcAft>
                    <a:spcPts val="0"/>
                  </a:spcAft>
                  <a:defRPr/>
                </a:pPr>
                <a:endParaRPr sz="2800" b="1">
                  <a:latin typeface="Times New Roman" panose="02020603050405020304" pitchFamily="18" charset="0"/>
                  <a:cs typeface="Times New Roman" panose="02020603050405020304" pitchFamily="18" charset="0"/>
                </a:endParaRPr>
              </a:p>
            </p:txBody>
          </p:sp>
          <p:sp>
            <p:nvSpPr>
              <p:cNvPr id="34" name="Google Shape;614;p27">
                <a:extLst>
                  <a:ext uri="{FF2B5EF4-FFF2-40B4-BE49-F238E27FC236}">
                    <a16:creationId xmlns:a16="http://schemas.microsoft.com/office/drawing/2014/main" id="{50C2381A-2CCB-4DE9-AF9E-63E3781D2740}"/>
                  </a:ext>
                </a:extLst>
              </p:cNvPr>
              <p:cNvSpPr/>
              <p:nvPr/>
            </p:nvSpPr>
            <p:spPr>
              <a:xfrm>
                <a:off x="2308581" y="812875"/>
                <a:ext cx="227876" cy="247143"/>
              </a:xfrm>
              <a:custGeom>
                <a:avLst/>
                <a:gdLst/>
                <a:ahLst/>
                <a:cxnLst/>
                <a:rect l="l" t="t" r="r" b="b"/>
                <a:pathLst>
                  <a:path w="2508" h="2695" extrusionOk="0">
                    <a:moveTo>
                      <a:pt x="1951" y="0"/>
                    </a:moveTo>
                    <a:cubicBezTo>
                      <a:pt x="1786" y="0"/>
                      <a:pt x="1391" y="185"/>
                      <a:pt x="765" y="554"/>
                    </a:cubicBezTo>
                    <a:cubicBezTo>
                      <a:pt x="1" y="1001"/>
                      <a:pt x="126" y="2261"/>
                      <a:pt x="126" y="2261"/>
                    </a:cubicBezTo>
                    <a:cubicBezTo>
                      <a:pt x="143" y="2526"/>
                      <a:pt x="322" y="2694"/>
                      <a:pt x="589" y="2694"/>
                    </a:cubicBezTo>
                    <a:cubicBezTo>
                      <a:pt x="890" y="2694"/>
                      <a:pt x="1303" y="2480"/>
                      <a:pt x="1721" y="1950"/>
                    </a:cubicBezTo>
                    <a:cubicBezTo>
                      <a:pt x="2507" y="955"/>
                      <a:pt x="2101" y="125"/>
                      <a:pt x="2025" y="26"/>
                    </a:cubicBezTo>
                    <a:cubicBezTo>
                      <a:pt x="2011" y="9"/>
                      <a:pt x="1986" y="0"/>
                      <a:pt x="1951" y="0"/>
                    </a:cubicBezTo>
                    <a:close/>
                  </a:path>
                </a:pathLst>
              </a:custGeom>
              <a:solidFill>
                <a:schemeClr val="accent4"/>
              </a:solidFill>
              <a:ln>
                <a:noFill/>
              </a:ln>
            </p:spPr>
            <p:txBody>
              <a:bodyPr spcFirstLastPara="1" lIns="91425" tIns="91425" rIns="91425" bIns="91425" anchor="ctr"/>
              <a:lstStyle/>
              <a:p>
                <a:pPr>
                  <a:spcBef>
                    <a:spcPts val="0"/>
                  </a:spcBef>
                  <a:spcAft>
                    <a:spcPts val="0"/>
                  </a:spcAft>
                  <a:defRPr/>
                </a:pPr>
                <a:endParaRPr sz="2800" b="1">
                  <a:latin typeface="Times New Roman" panose="02020603050405020304" pitchFamily="18" charset="0"/>
                  <a:cs typeface="Times New Roman" panose="02020603050405020304" pitchFamily="18" charset="0"/>
                </a:endParaRPr>
              </a:p>
            </p:txBody>
          </p:sp>
          <p:sp>
            <p:nvSpPr>
              <p:cNvPr id="35" name="Google Shape;615;p27">
                <a:extLst>
                  <a:ext uri="{FF2B5EF4-FFF2-40B4-BE49-F238E27FC236}">
                    <a16:creationId xmlns:a16="http://schemas.microsoft.com/office/drawing/2014/main" id="{D2E7E2C5-87A7-4040-A2D0-74FFAB1059C6}"/>
                  </a:ext>
                </a:extLst>
              </p:cNvPr>
              <p:cNvSpPr/>
              <p:nvPr/>
            </p:nvSpPr>
            <p:spPr>
              <a:xfrm>
                <a:off x="2303629" y="857810"/>
                <a:ext cx="143659" cy="295822"/>
              </a:xfrm>
              <a:custGeom>
                <a:avLst/>
                <a:gdLst/>
                <a:ahLst/>
                <a:cxnLst/>
                <a:rect l="l" t="t" r="r" b="b"/>
                <a:pathLst>
                  <a:path w="1568" h="3213" extrusionOk="0">
                    <a:moveTo>
                      <a:pt x="1446" y="0"/>
                    </a:moveTo>
                    <a:cubicBezTo>
                      <a:pt x="1411" y="0"/>
                      <a:pt x="1364" y="25"/>
                      <a:pt x="1314" y="74"/>
                    </a:cubicBezTo>
                    <a:cubicBezTo>
                      <a:pt x="1099" y="283"/>
                      <a:pt x="101" y="2111"/>
                      <a:pt x="28" y="2839"/>
                    </a:cubicBezTo>
                    <a:cubicBezTo>
                      <a:pt x="0" y="3125"/>
                      <a:pt x="36" y="3212"/>
                      <a:pt x="89" y="3212"/>
                    </a:cubicBezTo>
                    <a:cubicBezTo>
                      <a:pt x="170" y="3212"/>
                      <a:pt x="293" y="3007"/>
                      <a:pt x="293" y="3007"/>
                    </a:cubicBezTo>
                    <a:cubicBezTo>
                      <a:pt x="293" y="3007"/>
                      <a:pt x="762" y="1582"/>
                      <a:pt x="1218" y="838"/>
                    </a:cubicBezTo>
                    <a:cubicBezTo>
                      <a:pt x="1568" y="268"/>
                      <a:pt x="1564" y="0"/>
                      <a:pt x="1446" y="0"/>
                    </a:cubicBezTo>
                    <a:close/>
                  </a:path>
                </a:pathLst>
              </a:custGeom>
              <a:solidFill>
                <a:schemeClr val="accent3"/>
              </a:solidFill>
              <a:ln>
                <a:noFill/>
              </a:ln>
            </p:spPr>
            <p:txBody>
              <a:bodyPr spcFirstLastPara="1" lIns="91425" tIns="91425" rIns="91425" bIns="91425" anchor="ctr"/>
              <a:lstStyle/>
              <a:p>
                <a:pPr>
                  <a:spcBef>
                    <a:spcPts val="0"/>
                  </a:spcBef>
                  <a:spcAft>
                    <a:spcPts val="0"/>
                  </a:spcAft>
                  <a:defRPr/>
                </a:pPr>
                <a:endParaRPr sz="2800" b="1">
                  <a:latin typeface="Times New Roman" panose="02020603050405020304" pitchFamily="18" charset="0"/>
                  <a:cs typeface="Times New Roman" panose="02020603050405020304" pitchFamily="18" charset="0"/>
                </a:endParaRPr>
              </a:p>
            </p:txBody>
          </p:sp>
          <p:sp>
            <p:nvSpPr>
              <p:cNvPr id="7229" name="Google Shape;616;p27">
                <a:extLst>
                  <a:ext uri="{FF2B5EF4-FFF2-40B4-BE49-F238E27FC236}">
                    <a16:creationId xmlns:a16="http://schemas.microsoft.com/office/drawing/2014/main" id="{6870AD89-6F85-436A-9D89-D3451AFCF85A}"/>
                  </a:ext>
                </a:extLst>
              </p:cNvPr>
              <p:cNvSpPr>
                <a:spLocks/>
              </p:cNvSpPr>
              <p:nvPr/>
            </p:nvSpPr>
            <p:spPr bwMode="auto">
              <a:xfrm>
                <a:off x="2062429" y="670288"/>
                <a:ext cx="249008" cy="493362"/>
              </a:xfrm>
              <a:custGeom>
                <a:avLst/>
                <a:gdLst>
                  <a:gd name="T0" fmla="*/ 2147483646 w 2729"/>
                  <a:gd name="T1" fmla="*/ 2147483646 h 5407"/>
                  <a:gd name="T2" fmla="*/ 2147483646 w 2729"/>
                  <a:gd name="T3" fmla="*/ 2147483646 h 5407"/>
                  <a:gd name="T4" fmla="*/ 2147483646 w 2729"/>
                  <a:gd name="T5" fmla="*/ 2147483646 h 5407"/>
                  <a:gd name="T6" fmla="*/ 2147483646 w 2729"/>
                  <a:gd name="T7" fmla="*/ 2147483646 h 5407"/>
                  <a:gd name="T8" fmla="*/ 2147483646 w 2729"/>
                  <a:gd name="T9" fmla="*/ 2147483646 h 5407"/>
                  <a:gd name="T10" fmla="*/ 2147483646 w 2729"/>
                  <a:gd name="T11" fmla="*/ 2147483646 h 5407"/>
                  <a:gd name="T12" fmla="*/ 2147483646 w 2729"/>
                  <a:gd name="T13" fmla="*/ 2147483646 h 5407"/>
                  <a:gd name="T14" fmla="*/ 2147483646 w 2729"/>
                  <a:gd name="T15" fmla="*/ 2147483646 h 5407"/>
                  <a:gd name="T16" fmla="*/ 2147483646 w 2729"/>
                  <a:gd name="T17" fmla="*/ 2147483646 h 5407"/>
                  <a:gd name="T18" fmla="*/ 2147483646 w 2729"/>
                  <a:gd name="T19" fmla="*/ 2147483646 h 54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729" h="5407" extrusionOk="0">
                    <a:moveTo>
                      <a:pt x="1683" y="1"/>
                    </a:moveTo>
                    <a:cubicBezTo>
                      <a:pt x="1562" y="1"/>
                      <a:pt x="1413" y="35"/>
                      <a:pt x="1257" y="90"/>
                    </a:cubicBezTo>
                    <a:cubicBezTo>
                      <a:pt x="754" y="269"/>
                      <a:pt x="172" y="659"/>
                      <a:pt x="106" y="785"/>
                    </a:cubicBezTo>
                    <a:cubicBezTo>
                      <a:pt x="0" y="983"/>
                      <a:pt x="222" y="1046"/>
                      <a:pt x="989" y="2177"/>
                    </a:cubicBezTo>
                    <a:cubicBezTo>
                      <a:pt x="1425" y="2825"/>
                      <a:pt x="1810" y="3748"/>
                      <a:pt x="2057" y="4419"/>
                    </a:cubicBezTo>
                    <a:cubicBezTo>
                      <a:pt x="2242" y="4922"/>
                      <a:pt x="2352" y="5282"/>
                      <a:pt x="2352" y="5282"/>
                    </a:cubicBezTo>
                    <a:cubicBezTo>
                      <a:pt x="2352" y="5282"/>
                      <a:pt x="2398" y="5407"/>
                      <a:pt x="2461" y="5407"/>
                    </a:cubicBezTo>
                    <a:cubicBezTo>
                      <a:pt x="2506" y="5407"/>
                      <a:pt x="2559" y="5344"/>
                      <a:pt x="2609" y="5130"/>
                    </a:cubicBezTo>
                    <a:cubicBezTo>
                      <a:pt x="2729" y="4617"/>
                      <a:pt x="2256" y="402"/>
                      <a:pt x="1915" y="74"/>
                    </a:cubicBezTo>
                    <a:cubicBezTo>
                      <a:pt x="1861" y="23"/>
                      <a:pt x="1780" y="1"/>
                      <a:pt x="1683" y="1"/>
                    </a:cubicBezTo>
                    <a:close/>
                  </a:path>
                </a:pathLst>
              </a:custGeom>
              <a:solidFill>
                <a:srgbClr val="C64916"/>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230" name="Google Shape;617;p27">
                <a:extLst>
                  <a:ext uri="{FF2B5EF4-FFF2-40B4-BE49-F238E27FC236}">
                    <a16:creationId xmlns:a16="http://schemas.microsoft.com/office/drawing/2014/main" id="{BB52AF9D-F46A-4851-953D-29CB710B5F78}"/>
                  </a:ext>
                </a:extLst>
              </p:cNvPr>
              <p:cNvSpPr>
                <a:spLocks/>
              </p:cNvSpPr>
              <p:nvPr/>
            </p:nvSpPr>
            <p:spPr bwMode="auto">
              <a:xfrm>
                <a:off x="2177124" y="670380"/>
                <a:ext cx="125006" cy="456043"/>
              </a:xfrm>
              <a:custGeom>
                <a:avLst/>
                <a:gdLst>
                  <a:gd name="T0" fmla="*/ 2147483646 w 1370"/>
                  <a:gd name="T1" fmla="*/ 2147483646 h 4998"/>
                  <a:gd name="T2" fmla="*/ 0 w 1370"/>
                  <a:gd name="T3" fmla="*/ 2147483646 h 4998"/>
                  <a:gd name="T4" fmla="*/ 2147483646 w 1370"/>
                  <a:gd name="T5" fmla="*/ 2147483646 h 4998"/>
                  <a:gd name="T6" fmla="*/ 2147483646 w 1370"/>
                  <a:gd name="T7" fmla="*/ 2147483646 h 4998"/>
                  <a:gd name="T8" fmla="*/ 2147483646 w 1370"/>
                  <a:gd name="T9" fmla="*/ 2147483646 h 4998"/>
                  <a:gd name="T10" fmla="*/ 2147483646 w 1370"/>
                  <a:gd name="T11" fmla="*/ 2147483646 h 4998"/>
                  <a:gd name="T12" fmla="*/ 2147483646 w 1370"/>
                  <a:gd name="T13" fmla="*/ 2147483646 h 4998"/>
                  <a:gd name="T14" fmla="*/ 2147483646 w 1370"/>
                  <a:gd name="T15" fmla="*/ 2147483646 h 499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70" h="4998" extrusionOk="0">
                    <a:moveTo>
                      <a:pt x="426" y="1"/>
                    </a:moveTo>
                    <a:cubicBezTo>
                      <a:pt x="304" y="1"/>
                      <a:pt x="156" y="33"/>
                      <a:pt x="0" y="89"/>
                    </a:cubicBezTo>
                    <a:cubicBezTo>
                      <a:pt x="307" y="959"/>
                      <a:pt x="1144" y="3479"/>
                      <a:pt x="800" y="4418"/>
                    </a:cubicBezTo>
                    <a:cubicBezTo>
                      <a:pt x="863" y="4587"/>
                      <a:pt x="919" y="4742"/>
                      <a:pt x="962" y="4871"/>
                    </a:cubicBezTo>
                    <a:cubicBezTo>
                      <a:pt x="1118" y="4927"/>
                      <a:pt x="1253" y="4970"/>
                      <a:pt x="1366" y="4997"/>
                    </a:cubicBezTo>
                    <a:cubicBezTo>
                      <a:pt x="1369" y="4950"/>
                      <a:pt x="1369" y="4901"/>
                      <a:pt x="1369" y="4842"/>
                    </a:cubicBezTo>
                    <a:cubicBezTo>
                      <a:pt x="1369" y="3747"/>
                      <a:pt x="962" y="364"/>
                      <a:pt x="658" y="73"/>
                    </a:cubicBezTo>
                    <a:cubicBezTo>
                      <a:pt x="605" y="20"/>
                      <a:pt x="526" y="1"/>
                      <a:pt x="426" y="1"/>
                    </a:cubicBezTo>
                    <a:close/>
                  </a:path>
                </a:pathLst>
              </a:custGeom>
              <a:solidFill>
                <a:schemeClr val="tx1">
                  <a:alpha val="15294"/>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231" name="Google Shape;618;p27">
                <a:extLst>
                  <a:ext uri="{FF2B5EF4-FFF2-40B4-BE49-F238E27FC236}">
                    <a16:creationId xmlns:a16="http://schemas.microsoft.com/office/drawing/2014/main" id="{7AFC1EC8-3765-49EF-9F3F-BC09E1FB00F5}"/>
                  </a:ext>
                </a:extLst>
              </p:cNvPr>
              <p:cNvSpPr>
                <a:spLocks/>
              </p:cNvSpPr>
              <p:nvPr/>
            </p:nvSpPr>
            <p:spPr bwMode="auto">
              <a:xfrm>
                <a:off x="1484575" y="960721"/>
                <a:ext cx="1921528" cy="1379989"/>
              </a:xfrm>
              <a:custGeom>
                <a:avLst/>
                <a:gdLst>
                  <a:gd name="T0" fmla="*/ 2147483646 w 21059"/>
                  <a:gd name="T1" fmla="*/ 0 h 15124"/>
                  <a:gd name="T2" fmla="*/ 2147483646 w 21059"/>
                  <a:gd name="T3" fmla="*/ 2147483646 h 15124"/>
                  <a:gd name="T4" fmla="*/ 2147483646 w 21059"/>
                  <a:gd name="T5" fmla="*/ 2147483646 h 15124"/>
                  <a:gd name="T6" fmla="*/ 2147483646 w 21059"/>
                  <a:gd name="T7" fmla="*/ 2147483646 h 15124"/>
                  <a:gd name="T8" fmla="*/ 2147483646 w 21059"/>
                  <a:gd name="T9" fmla="*/ 2147483646 h 15124"/>
                  <a:gd name="T10" fmla="*/ 2147483646 w 21059"/>
                  <a:gd name="T11" fmla="*/ 2147483646 h 15124"/>
                  <a:gd name="T12" fmla="*/ 2147483646 w 21059"/>
                  <a:gd name="T13" fmla="*/ 2147483646 h 15124"/>
                  <a:gd name="T14" fmla="*/ 2147483646 w 21059"/>
                  <a:gd name="T15" fmla="*/ 2147483646 h 15124"/>
                  <a:gd name="T16" fmla="*/ 2147483646 w 21059"/>
                  <a:gd name="T17" fmla="*/ 2147483646 h 15124"/>
                  <a:gd name="T18" fmla="*/ 2147483646 w 21059"/>
                  <a:gd name="T19" fmla="*/ 2147483646 h 15124"/>
                  <a:gd name="T20" fmla="*/ 2147483646 w 21059"/>
                  <a:gd name="T21" fmla="*/ 2147483646 h 15124"/>
                  <a:gd name="T22" fmla="*/ 2147483646 w 21059"/>
                  <a:gd name="T23" fmla="*/ 2147483646 h 15124"/>
                  <a:gd name="T24" fmla="*/ 2147483646 w 21059"/>
                  <a:gd name="T25" fmla="*/ 2147483646 h 15124"/>
                  <a:gd name="T26" fmla="*/ 2147483646 w 21059"/>
                  <a:gd name="T27" fmla="*/ 2147483646 h 15124"/>
                  <a:gd name="T28" fmla="*/ 2147483646 w 21059"/>
                  <a:gd name="T29" fmla="*/ 0 h 1512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1059" h="15124" extrusionOk="0">
                    <a:moveTo>
                      <a:pt x="13635" y="0"/>
                    </a:moveTo>
                    <a:cubicBezTo>
                      <a:pt x="13563" y="0"/>
                      <a:pt x="13492" y="4"/>
                      <a:pt x="13423" y="10"/>
                    </a:cubicBezTo>
                    <a:cubicBezTo>
                      <a:pt x="11561" y="191"/>
                      <a:pt x="10516" y="852"/>
                      <a:pt x="9878" y="1349"/>
                    </a:cubicBezTo>
                    <a:cubicBezTo>
                      <a:pt x="9637" y="1537"/>
                      <a:pt x="9452" y="1699"/>
                      <a:pt x="9303" y="1805"/>
                    </a:cubicBezTo>
                    <a:cubicBezTo>
                      <a:pt x="9267" y="1830"/>
                      <a:pt x="9218" y="1842"/>
                      <a:pt x="9156" y="1842"/>
                    </a:cubicBezTo>
                    <a:cubicBezTo>
                      <a:pt x="8864" y="1842"/>
                      <a:pt x="8294" y="1585"/>
                      <a:pt x="7570" y="1325"/>
                    </a:cubicBezTo>
                    <a:cubicBezTo>
                      <a:pt x="6846" y="1069"/>
                      <a:pt x="5968" y="812"/>
                      <a:pt x="5057" y="812"/>
                    </a:cubicBezTo>
                    <a:cubicBezTo>
                      <a:pt x="4217" y="812"/>
                      <a:pt x="3349" y="1031"/>
                      <a:pt x="2551" y="1672"/>
                    </a:cubicBezTo>
                    <a:cubicBezTo>
                      <a:pt x="414" y="3386"/>
                      <a:pt x="1" y="7400"/>
                      <a:pt x="2015" y="10806"/>
                    </a:cubicBezTo>
                    <a:cubicBezTo>
                      <a:pt x="2163" y="11050"/>
                      <a:pt x="2322" y="11295"/>
                      <a:pt x="2491" y="11533"/>
                    </a:cubicBezTo>
                    <a:cubicBezTo>
                      <a:pt x="2957" y="12181"/>
                      <a:pt x="3520" y="12796"/>
                      <a:pt x="4181" y="13358"/>
                    </a:cubicBezTo>
                    <a:cubicBezTo>
                      <a:pt x="5607" y="14572"/>
                      <a:pt x="7341" y="15123"/>
                      <a:pt x="9125" y="15123"/>
                    </a:cubicBezTo>
                    <a:cubicBezTo>
                      <a:pt x="12696" y="15123"/>
                      <a:pt x="16468" y="12914"/>
                      <a:pt x="18373" y="9378"/>
                    </a:cubicBezTo>
                    <a:cubicBezTo>
                      <a:pt x="21059" y="4394"/>
                      <a:pt x="16581" y="283"/>
                      <a:pt x="13906" y="16"/>
                    </a:cubicBezTo>
                    <a:cubicBezTo>
                      <a:pt x="13814" y="5"/>
                      <a:pt x="13723" y="0"/>
                      <a:pt x="13635"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232" name="Google Shape;619;p27">
                <a:extLst>
                  <a:ext uri="{FF2B5EF4-FFF2-40B4-BE49-F238E27FC236}">
                    <a16:creationId xmlns:a16="http://schemas.microsoft.com/office/drawing/2014/main" id="{DD85B736-A004-4D8D-94EC-7AFFB9D42437}"/>
                  </a:ext>
                </a:extLst>
              </p:cNvPr>
              <p:cNvSpPr>
                <a:spLocks/>
              </p:cNvSpPr>
              <p:nvPr/>
            </p:nvSpPr>
            <p:spPr bwMode="auto">
              <a:xfrm>
                <a:off x="1711866" y="962181"/>
                <a:ext cx="1524978" cy="1378256"/>
              </a:xfrm>
              <a:custGeom>
                <a:avLst/>
                <a:gdLst>
                  <a:gd name="T0" fmla="*/ 2147483646 w 16713"/>
                  <a:gd name="T1" fmla="*/ 0 h 15105"/>
                  <a:gd name="T2" fmla="*/ 2147483646 w 16713"/>
                  <a:gd name="T3" fmla="*/ 2147483646 h 15105"/>
                  <a:gd name="T4" fmla="*/ 2147483646 w 16713"/>
                  <a:gd name="T5" fmla="*/ 2147483646 h 15105"/>
                  <a:gd name="T6" fmla="*/ 2147483646 w 16713"/>
                  <a:gd name="T7" fmla="*/ 2147483646 h 15105"/>
                  <a:gd name="T8" fmla="*/ 2147483646 w 16713"/>
                  <a:gd name="T9" fmla="*/ 2147483646 h 15105"/>
                  <a:gd name="T10" fmla="*/ 2147483646 w 16713"/>
                  <a:gd name="T11" fmla="*/ 2147483646 h 15105"/>
                  <a:gd name="T12" fmla="*/ 2147483646 w 16713"/>
                  <a:gd name="T13" fmla="*/ 2147483646 h 15105"/>
                  <a:gd name="T14" fmla="*/ 2147483646 w 16713"/>
                  <a:gd name="T15" fmla="*/ 2147483646 h 15105"/>
                  <a:gd name="T16" fmla="*/ 2147483646 w 16713"/>
                  <a:gd name="T17" fmla="*/ 2147483646 h 15105"/>
                  <a:gd name="T18" fmla="*/ 0 w 16713"/>
                  <a:gd name="T19" fmla="*/ 2147483646 h 15105"/>
                  <a:gd name="T20" fmla="*/ 0 w 16713"/>
                  <a:gd name="T21" fmla="*/ 2147483646 h 15105"/>
                  <a:gd name="T22" fmla="*/ 2147483646 w 16713"/>
                  <a:gd name="T23" fmla="*/ 2147483646 h 15105"/>
                  <a:gd name="T24" fmla="*/ 2147483646 w 16713"/>
                  <a:gd name="T25" fmla="*/ 2147483646 h 15105"/>
                  <a:gd name="T26" fmla="*/ 2147483646 w 16713"/>
                  <a:gd name="T27" fmla="*/ 2147483646 h 15105"/>
                  <a:gd name="T28" fmla="*/ 2147483646 w 16713"/>
                  <a:gd name="T29" fmla="*/ 2147483646 h 15105"/>
                  <a:gd name="T30" fmla="*/ 2147483646 w 16713"/>
                  <a:gd name="T31" fmla="*/ 0 h 1510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6713" h="15105" extrusionOk="0">
                    <a:moveTo>
                      <a:pt x="11415" y="0"/>
                    </a:moveTo>
                    <a:cubicBezTo>
                      <a:pt x="11851" y="1812"/>
                      <a:pt x="15317" y="6993"/>
                      <a:pt x="10496" y="11018"/>
                    </a:cubicBezTo>
                    <a:cubicBezTo>
                      <a:pt x="8759" y="12466"/>
                      <a:pt x="6934" y="12939"/>
                      <a:pt x="5278" y="12939"/>
                    </a:cubicBezTo>
                    <a:cubicBezTo>
                      <a:pt x="4643" y="12939"/>
                      <a:pt x="4031" y="12870"/>
                      <a:pt x="3459" y="12761"/>
                    </a:cubicBezTo>
                    <a:cubicBezTo>
                      <a:pt x="3730" y="12880"/>
                      <a:pt x="4011" y="12982"/>
                      <a:pt x="4302" y="13058"/>
                    </a:cubicBezTo>
                    <a:cubicBezTo>
                      <a:pt x="4563" y="13128"/>
                      <a:pt x="4451" y="13495"/>
                      <a:pt x="4213" y="13495"/>
                    </a:cubicBezTo>
                    <a:cubicBezTo>
                      <a:pt x="4190" y="13495"/>
                      <a:pt x="4170" y="13492"/>
                      <a:pt x="4147" y="13485"/>
                    </a:cubicBezTo>
                    <a:cubicBezTo>
                      <a:pt x="3340" y="13270"/>
                      <a:pt x="2602" y="12886"/>
                      <a:pt x="1974" y="12364"/>
                    </a:cubicBezTo>
                    <a:cubicBezTo>
                      <a:pt x="1137" y="12080"/>
                      <a:pt x="456" y="11749"/>
                      <a:pt x="0" y="11517"/>
                    </a:cubicBezTo>
                    <a:cubicBezTo>
                      <a:pt x="466" y="12165"/>
                      <a:pt x="1029" y="12780"/>
                      <a:pt x="1690" y="13342"/>
                    </a:cubicBezTo>
                    <a:cubicBezTo>
                      <a:pt x="3115" y="14557"/>
                      <a:pt x="4848" y="15105"/>
                      <a:pt x="6633" y="15105"/>
                    </a:cubicBezTo>
                    <a:cubicBezTo>
                      <a:pt x="10204" y="15105"/>
                      <a:pt x="13977" y="12896"/>
                      <a:pt x="15882" y="9362"/>
                    </a:cubicBezTo>
                    <a:cubicBezTo>
                      <a:pt x="16465" y="8280"/>
                      <a:pt x="16709" y="7242"/>
                      <a:pt x="16709" y="6273"/>
                    </a:cubicBezTo>
                    <a:cubicBezTo>
                      <a:pt x="16712" y="2775"/>
                      <a:pt x="13511" y="208"/>
                      <a:pt x="11415" y="0"/>
                    </a:cubicBezTo>
                    <a:close/>
                  </a:path>
                </a:pathLst>
              </a:custGeom>
              <a:solidFill>
                <a:schemeClr val="tx1">
                  <a:alpha val="15294"/>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233" name="Google Shape;620;p27">
                <a:extLst>
                  <a:ext uri="{FF2B5EF4-FFF2-40B4-BE49-F238E27FC236}">
                    <a16:creationId xmlns:a16="http://schemas.microsoft.com/office/drawing/2014/main" id="{872C6C03-CAD3-4160-B4FF-A7C4E49B729D}"/>
                  </a:ext>
                </a:extLst>
              </p:cNvPr>
              <p:cNvSpPr>
                <a:spLocks/>
              </p:cNvSpPr>
              <p:nvPr/>
            </p:nvSpPr>
            <p:spPr bwMode="auto">
              <a:xfrm>
                <a:off x="1548903" y="1034812"/>
                <a:ext cx="959259" cy="941192"/>
              </a:xfrm>
              <a:custGeom>
                <a:avLst/>
                <a:gdLst>
                  <a:gd name="T0" fmla="*/ 2147483646 w 10513"/>
                  <a:gd name="T1" fmla="*/ 2147483646 h 10315"/>
                  <a:gd name="T2" fmla="*/ 2147483646 w 10513"/>
                  <a:gd name="T3" fmla="*/ 2147483646 h 10315"/>
                  <a:gd name="T4" fmla="*/ 2147483646 w 10513"/>
                  <a:gd name="T5" fmla="*/ 2147483646 h 10315"/>
                  <a:gd name="T6" fmla="*/ 2147483646 w 10513"/>
                  <a:gd name="T7" fmla="*/ 2147483646 h 10315"/>
                  <a:gd name="T8" fmla="*/ 2147483646 w 10513"/>
                  <a:gd name="T9" fmla="*/ 2147483646 h 10315"/>
                  <a:gd name="T10" fmla="*/ 2147483646 w 10513"/>
                  <a:gd name="T11" fmla="*/ 2147483646 h 10315"/>
                  <a:gd name="T12" fmla="*/ 2147483646 w 10513"/>
                  <a:gd name="T13" fmla="*/ 2147483646 h 10315"/>
                  <a:gd name="T14" fmla="*/ 2147483646 w 10513"/>
                  <a:gd name="T15" fmla="*/ 2147483646 h 10315"/>
                  <a:gd name="T16" fmla="*/ 2147483646 w 10513"/>
                  <a:gd name="T17" fmla="*/ 2147483646 h 10315"/>
                  <a:gd name="T18" fmla="*/ 2147483646 w 10513"/>
                  <a:gd name="T19" fmla="*/ 2147483646 h 10315"/>
                  <a:gd name="T20" fmla="*/ 2147483646 w 10513"/>
                  <a:gd name="T21" fmla="*/ 2147483646 h 10315"/>
                  <a:gd name="T22" fmla="*/ 2147483646 w 10513"/>
                  <a:gd name="T23" fmla="*/ 2147483646 h 10315"/>
                  <a:gd name="T24" fmla="*/ 2147483646 w 10513"/>
                  <a:gd name="T25" fmla="*/ 2147483646 h 10315"/>
                  <a:gd name="T26" fmla="*/ 2147483646 w 10513"/>
                  <a:gd name="T27" fmla="*/ 2147483646 h 10315"/>
                  <a:gd name="T28" fmla="*/ 2147483646 w 10513"/>
                  <a:gd name="T29" fmla="*/ 2147483646 h 10315"/>
                  <a:gd name="T30" fmla="*/ 2147483646 w 10513"/>
                  <a:gd name="T31" fmla="*/ 2147483646 h 10315"/>
                  <a:gd name="T32" fmla="*/ 2147483646 w 10513"/>
                  <a:gd name="T33" fmla="*/ 2147483646 h 10315"/>
                  <a:gd name="T34" fmla="*/ 2147483646 w 10513"/>
                  <a:gd name="T35" fmla="*/ 2147483646 h 10315"/>
                  <a:gd name="T36" fmla="*/ 2147483646 w 10513"/>
                  <a:gd name="T37" fmla="*/ 2147483646 h 10315"/>
                  <a:gd name="T38" fmla="*/ 2147483646 w 10513"/>
                  <a:gd name="T39" fmla="*/ 2147483646 h 10315"/>
                  <a:gd name="T40" fmla="*/ 2147483646 w 10513"/>
                  <a:gd name="T41" fmla="*/ 2147483646 h 10315"/>
                  <a:gd name="T42" fmla="*/ 2147483646 w 10513"/>
                  <a:gd name="T43" fmla="*/ 2147483646 h 10315"/>
                  <a:gd name="T44" fmla="*/ 2147483646 w 10513"/>
                  <a:gd name="T45" fmla="*/ 2147483646 h 10315"/>
                  <a:gd name="T46" fmla="*/ 2147483646 w 10513"/>
                  <a:gd name="T47" fmla="*/ 2147483646 h 10315"/>
                  <a:gd name="T48" fmla="*/ 2147483646 w 10513"/>
                  <a:gd name="T49" fmla="*/ 2147483646 h 10315"/>
                  <a:gd name="T50" fmla="*/ 2147483646 w 10513"/>
                  <a:gd name="T51" fmla="*/ 2147483646 h 10315"/>
                  <a:gd name="T52" fmla="*/ 2147483646 w 10513"/>
                  <a:gd name="T53" fmla="*/ 2147483646 h 10315"/>
                  <a:gd name="T54" fmla="*/ 2147483646 w 10513"/>
                  <a:gd name="T55" fmla="*/ 2147483646 h 10315"/>
                  <a:gd name="T56" fmla="*/ 2147483646 w 10513"/>
                  <a:gd name="T57" fmla="*/ 2147483646 h 10315"/>
                  <a:gd name="T58" fmla="*/ 2147483646 w 10513"/>
                  <a:gd name="T59" fmla="*/ 2147483646 h 10315"/>
                  <a:gd name="T60" fmla="*/ 2147483646 w 10513"/>
                  <a:gd name="T61" fmla="*/ 2147483646 h 10315"/>
                  <a:gd name="T62" fmla="*/ 2147483646 w 10513"/>
                  <a:gd name="T63" fmla="*/ 2147483646 h 103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0513" h="10315" extrusionOk="0">
                    <a:moveTo>
                      <a:pt x="3750" y="540"/>
                    </a:moveTo>
                    <a:cubicBezTo>
                      <a:pt x="4468" y="540"/>
                      <a:pt x="4616" y="1717"/>
                      <a:pt x="3823" y="1896"/>
                    </a:cubicBezTo>
                    <a:cubicBezTo>
                      <a:pt x="2917" y="2104"/>
                      <a:pt x="2265" y="2891"/>
                      <a:pt x="2186" y="3810"/>
                    </a:cubicBezTo>
                    <a:cubicBezTo>
                      <a:pt x="2153" y="4213"/>
                      <a:pt x="1842" y="4405"/>
                      <a:pt x="1528" y="4405"/>
                    </a:cubicBezTo>
                    <a:cubicBezTo>
                      <a:pt x="1164" y="4405"/>
                      <a:pt x="794" y="4151"/>
                      <a:pt x="834" y="3685"/>
                    </a:cubicBezTo>
                    <a:cubicBezTo>
                      <a:pt x="966" y="2150"/>
                      <a:pt x="2093" y="897"/>
                      <a:pt x="3584" y="560"/>
                    </a:cubicBezTo>
                    <a:cubicBezTo>
                      <a:pt x="3644" y="547"/>
                      <a:pt x="3697" y="540"/>
                      <a:pt x="3750" y="540"/>
                    </a:cubicBezTo>
                    <a:close/>
                    <a:moveTo>
                      <a:pt x="1704" y="5282"/>
                    </a:moveTo>
                    <a:cubicBezTo>
                      <a:pt x="2454" y="5282"/>
                      <a:pt x="2623" y="6485"/>
                      <a:pt x="1806" y="6631"/>
                    </a:cubicBezTo>
                    <a:cubicBezTo>
                      <a:pt x="1759" y="6638"/>
                      <a:pt x="1716" y="6644"/>
                      <a:pt x="1673" y="6644"/>
                    </a:cubicBezTo>
                    <a:cubicBezTo>
                      <a:pt x="923" y="6644"/>
                      <a:pt x="754" y="5437"/>
                      <a:pt x="1568" y="5292"/>
                    </a:cubicBezTo>
                    <a:cubicBezTo>
                      <a:pt x="1614" y="5285"/>
                      <a:pt x="1660" y="5282"/>
                      <a:pt x="1704" y="5282"/>
                    </a:cubicBezTo>
                    <a:close/>
                    <a:moveTo>
                      <a:pt x="4352" y="1"/>
                    </a:moveTo>
                    <a:cubicBezTo>
                      <a:pt x="3512" y="1"/>
                      <a:pt x="2646" y="219"/>
                      <a:pt x="1846" y="860"/>
                    </a:cubicBezTo>
                    <a:cubicBezTo>
                      <a:pt x="655" y="1813"/>
                      <a:pt x="1" y="3479"/>
                      <a:pt x="1" y="5358"/>
                    </a:cubicBezTo>
                    <a:cubicBezTo>
                      <a:pt x="1" y="6852"/>
                      <a:pt x="417" y="8483"/>
                      <a:pt x="1310" y="9994"/>
                    </a:cubicBezTo>
                    <a:cubicBezTo>
                      <a:pt x="1783" y="10146"/>
                      <a:pt x="2279" y="10249"/>
                      <a:pt x="2785" y="10292"/>
                    </a:cubicBezTo>
                    <a:cubicBezTo>
                      <a:pt x="2827" y="10215"/>
                      <a:pt x="2907" y="10159"/>
                      <a:pt x="2989" y="10159"/>
                    </a:cubicBezTo>
                    <a:cubicBezTo>
                      <a:pt x="3046" y="10159"/>
                      <a:pt x="3102" y="10185"/>
                      <a:pt x="3145" y="10245"/>
                    </a:cubicBezTo>
                    <a:cubicBezTo>
                      <a:pt x="3161" y="10269"/>
                      <a:pt x="3178" y="10292"/>
                      <a:pt x="3195" y="10315"/>
                    </a:cubicBezTo>
                    <a:lnTo>
                      <a:pt x="3346" y="10315"/>
                    </a:lnTo>
                    <a:cubicBezTo>
                      <a:pt x="3734" y="10315"/>
                      <a:pt x="4124" y="10281"/>
                      <a:pt x="4517" y="10212"/>
                    </a:cubicBezTo>
                    <a:cubicBezTo>
                      <a:pt x="8118" y="9567"/>
                      <a:pt x="10513" y="6128"/>
                      <a:pt x="9871" y="2531"/>
                    </a:cubicBezTo>
                    <a:cubicBezTo>
                      <a:pt x="9742" y="1813"/>
                      <a:pt x="9504" y="1145"/>
                      <a:pt x="9173" y="537"/>
                    </a:cubicBezTo>
                    <a:cubicBezTo>
                      <a:pt x="8932" y="725"/>
                      <a:pt x="8747" y="887"/>
                      <a:pt x="8598" y="993"/>
                    </a:cubicBezTo>
                    <a:cubicBezTo>
                      <a:pt x="8591" y="996"/>
                      <a:pt x="8584" y="999"/>
                      <a:pt x="8578" y="1006"/>
                    </a:cubicBezTo>
                    <a:cubicBezTo>
                      <a:pt x="8545" y="1023"/>
                      <a:pt x="8502" y="1029"/>
                      <a:pt x="8453" y="1029"/>
                    </a:cubicBezTo>
                    <a:cubicBezTo>
                      <a:pt x="8403" y="1029"/>
                      <a:pt x="8343" y="1023"/>
                      <a:pt x="8277" y="1006"/>
                    </a:cubicBezTo>
                    <a:cubicBezTo>
                      <a:pt x="8271" y="1006"/>
                      <a:pt x="8260" y="1003"/>
                      <a:pt x="8251" y="1003"/>
                    </a:cubicBezTo>
                    <a:cubicBezTo>
                      <a:pt x="8138" y="976"/>
                      <a:pt x="8003" y="933"/>
                      <a:pt x="7847" y="877"/>
                    </a:cubicBezTo>
                    <a:cubicBezTo>
                      <a:pt x="7572" y="781"/>
                      <a:pt x="7239" y="649"/>
                      <a:pt x="6865" y="513"/>
                    </a:cubicBezTo>
                    <a:cubicBezTo>
                      <a:pt x="6141" y="259"/>
                      <a:pt x="5261" y="1"/>
                      <a:pt x="4352"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234" name="Google Shape;621;p27">
                <a:extLst>
                  <a:ext uri="{FF2B5EF4-FFF2-40B4-BE49-F238E27FC236}">
                    <a16:creationId xmlns:a16="http://schemas.microsoft.com/office/drawing/2014/main" id="{BBF67E98-87BE-4B96-91F1-F22E63E0E234}"/>
                  </a:ext>
                </a:extLst>
              </p:cNvPr>
              <p:cNvSpPr>
                <a:spLocks/>
              </p:cNvSpPr>
              <p:nvPr/>
            </p:nvSpPr>
            <p:spPr bwMode="auto">
              <a:xfrm>
                <a:off x="2132414" y="1402073"/>
                <a:ext cx="411606" cy="229937"/>
              </a:xfrm>
              <a:custGeom>
                <a:avLst/>
                <a:gdLst>
                  <a:gd name="T0" fmla="*/ 2147483646 w 4511"/>
                  <a:gd name="T1" fmla="*/ 0 h 2520"/>
                  <a:gd name="T2" fmla="*/ 2147483646 w 4511"/>
                  <a:gd name="T3" fmla="*/ 2147483646 h 2520"/>
                  <a:gd name="T4" fmla="*/ 2147483646 w 4511"/>
                  <a:gd name="T5" fmla="*/ 2147483646 h 2520"/>
                  <a:gd name="T6" fmla="*/ 2147483646 w 4511"/>
                  <a:gd name="T7" fmla="*/ 2147483646 h 2520"/>
                  <a:gd name="T8" fmla="*/ 2147483646 w 4511"/>
                  <a:gd name="T9" fmla="*/ 2147483646 h 2520"/>
                  <a:gd name="T10" fmla="*/ 2147483646 w 4511"/>
                  <a:gd name="T11" fmla="*/ 2147483646 h 2520"/>
                  <a:gd name="T12" fmla="*/ 2147483646 w 4511"/>
                  <a:gd name="T13" fmla="*/ 2147483646 h 2520"/>
                  <a:gd name="T14" fmla="*/ 2147483646 w 4511"/>
                  <a:gd name="T15" fmla="*/ 2147483646 h 2520"/>
                  <a:gd name="T16" fmla="*/ 2147483646 w 4511"/>
                  <a:gd name="T17" fmla="*/ 2147483646 h 2520"/>
                  <a:gd name="T18" fmla="*/ 2147483646 w 4511"/>
                  <a:gd name="T19" fmla="*/ 2147483646 h 2520"/>
                  <a:gd name="T20" fmla="*/ 2147483646 w 4511"/>
                  <a:gd name="T21" fmla="*/ 0 h 252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511" h="2520" extrusionOk="0">
                    <a:moveTo>
                      <a:pt x="3741" y="0"/>
                    </a:moveTo>
                    <a:cubicBezTo>
                      <a:pt x="3172" y="0"/>
                      <a:pt x="2954" y="764"/>
                      <a:pt x="2233" y="867"/>
                    </a:cubicBezTo>
                    <a:cubicBezTo>
                      <a:pt x="2207" y="871"/>
                      <a:pt x="2181" y="872"/>
                      <a:pt x="2155" y="872"/>
                    </a:cubicBezTo>
                    <a:cubicBezTo>
                      <a:pt x="1792" y="872"/>
                      <a:pt x="1465" y="520"/>
                      <a:pt x="1072" y="520"/>
                    </a:cubicBezTo>
                    <a:cubicBezTo>
                      <a:pt x="906" y="520"/>
                      <a:pt x="728" y="584"/>
                      <a:pt x="530" y="764"/>
                    </a:cubicBezTo>
                    <a:cubicBezTo>
                      <a:pt x="0" y="1247"/>
                      <a:pt x="493" y="2169"/>
                      <a:pt x="1565" y="2441"/>
                    </a:cubicBezTo>
                    <a:cubicBezTo>
                      <a:pt x="1758" y="2491"/>
                      <a:pt x="1970" y="2520"/>
                      <a:pt x="2199" y="2520"/>
                    </a:cubicBezTo>
                    <a:cubicBezTo>
                      <a:pt x="2370" y="2520"/>
                      <a:pt x="2550" y="2504"/>
                      <a:pt x="2738" y="2470"/>
                    </a:cubicBezTo>
                    <a:cubicBezTo>
                      <a:pt x="3138" y="2398"/>
                      <a:pt x="3450" y="2242"/>
                      <a:pt x="3681" y="2044"/>
                    </a:cubicBezTo>
                    <a:cubicBezTo>
                      <a:pt x="4511" y="1343"/>
                      <a:pt x="4362" y="93"/>
                      <a:pt x="3853" y="10"/>
                    </a:cubicBezTo>
                    <a:cubicBezTo>
                      <a:pt x="3814" y="3"/>
                      <a:pt x="3776" y="0"/>
                      <a:pt x="3741"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235" name="Google Shape;622;p27">
                <a:extLst>
                  <a:ext uri="{FF2B5EF4-FFF2-40B4-BE49-F238E27FC236}">
                    <a16:creationId xmlns:a16="http://schemas.microsoft.com/office/drawing/2014/main" id="{9CD8536B-486A-4BBF-8CC7-96DDE81A7557}"/>
                  </a:ext>
                </a:extLst>
              </p:cNvPr>
              <p:cNvSpPr>
                <a:spLocks/>
              </p:cNvSpPr>
              <p:nvPr/>
            </p:nvSpPr>
            <p:spPr bwMode="auto">
              <a:xfrm>
                <a:off x="2275121" y="1557372"/>
                <a:ext cx="193257" cy="74638"/>
              </a:xfrm>
              <a:custGeom>
                <a:avLst/>
                <a:gdLst>
                  <a:gd name="T0" fmla="*/ 2147483646 w 2118"/>
                  <a:gd name="T1" fmla="*/ 0 h 818"/>
                  <a:gd name="T2" fmla="*/ 2147483646 w 2118"/>
                  <a:gd name="T3" fmla="*/ 2147483646 h 818"/>
                  <a:gd name="T4" fmla="*/ 2147483646 w 2118"/>
                  <a:gd name="T5" fmla="*/ 2147483646 h 818"/>
                  <a:gd name="T6" fmla="*/ 2147483646 w 2118"/>
                  <a:gd name="T7" fmla="*/ 2147483646 h 818"/>
                  <a:gd name="T8" fmla="*/ 2147483646 w 2118"/>
                  <a:gd name="T9" fmla="*/ 2147483646 h 818"/>
                  <a:gd name="T10" fmla="*/ 2147483646 w 2118"/>
                  <a:gd name="T11" fmla="*/ 0 h 8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18" h="818" extrusionOk="0">
                    <a:moveTo>
                      <a:pt x="1292" y="0"/>
                    </a:moveTo>
                    <a:cubicBezTo>
                      <a:pt x="730" y="0"/>
                      <a:pt x="258" y="440"/>
                      <a:pt x="1" y="739"/>
                    </a:cubicBezTo>
                    <a:cubicBezTo>
                      <a:pt x="194" y="789"/>
                      <a:pt x="406" y="818"/>
                      <a:pt x="635" y="818"/>
                    </a:cubicBezTo>
                    <a:cubicBezTo>
                      <a:pt x="806" y="818"/>
                      <a:pt x="986" y="802"/>
                      <a:pt x="1174" y="768"/>
                    </a:cubicBezTo>
                    <a:cubicBezTo>
                      <a:pt x="1574" y="696"/>
                      <a:pt x="1886" y="540"/>
                      <a:pt x="2117" y="342"/>
                    </a:cubicBezTo>
                    <a:cubicBezTo>
                      <a:pt x="1831" y="95"/>
                      <a:pt x="1552" y="0"/>
                      <a:pt x="1292" y="0"/>
                    </a:cubicBezTo>
                    <a:close/>
                  </a:path>
                </a:pathLst>
              </a:custGeom>
              <a:solidFill>
                <a:srgbClr val="A80E0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236" name="Google Shape;623;p27">
                <a:extLst>
                  <a:ext uri="{FF2B5EF4-FFF2-40B4-BE49-F238E27FC236}">
                    <a16:creationId xmlns:a16="http://schemas.microsoft.com/office/drawing/2014/main" id="{0CB70613-9104-4BDD-BC1F-FCBD105610F2}"/>
                  </a:ext>
                </a:extLst>
              </p:cNvPr>
              <p:cNvSpPr>
                <a:spLocks/>
              </p:cNvSpPr>
              <p:nvPr/>
            </p:nvSpPr>
            <p:spPr bwMode="auto">
              <a:xfrm>
                <a:off x="2089529" y="1336559"/>
                <a:ext cx="83124" cy="76828"/>
              </a:xfrm>
              <a:custGeom>
                <a:avLst/>
                <a:gdLst>
                  <a:gd name="T0" fmla="*/ 2147483646 w 911"/>
                  <a:gd name="T1" fmla="*/ 0 h 842"/>
                  <a:gd name="T2" fmla="*/ 2147483646 w 911"/>
                  <a:gd name="T3" fmla="*/ 2147483646 h 842"/>
                  <a:gd name="T4" fmla="*/ 2147483646 w 911"/>
                  <a:gd name="T5" fmla="*/ 2147483646 h 842"/>
                  <a:gd name="T6" fmla="*/ 2147483646 w 911"/>
                  <a:gd name="T7" fmla="*/ 2147483646 h 842"/>
                  <a:gd name="T8" fmla="*/ 2147483646 w 911"/>
                  <a:gd name="T9" fmla="*/ 2147483646 h 842"/>
                  <a:gd name="T10" fmla="*/ 2147483646 w 911"/>
                  <a:gd name="T11" fmla="*/ 2147483646 h 842"/>
                  <a:gd name="T12" fmla="*/ 2147483646 w 911"/>
                  <a:gd name="T13" fmla="*/ 0 h 84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11" h="842" extrusionOk="0">
                    <a:moveTo>
                      <a:pt x="458" y="0"/>
                    </a:moveTo>
                    <a:cubicBezTo>
                      <a:pt x="432" y="0"/>
                      <a:pt x="407" y="2"/>
                      <a:pt x="382" y="7"/>
                    </a:cubicBezTo>
                    <a:cubicBezTo>
                      <a:pt x="153" y="47"/>
                      <a:pt x="1" y="265"/>
                      <a:pt x="40" y="497"/>
                    </a:cubicBezTo>
                    <a:cubicBezTo>
                      <a:pt x="76" y="699"/>
                      <a:pt x="251" y="841"/>
                      <a:pt x="452" y="841"/>
                    </a:cubicBezTo>
                    <a:cubicBezTo>
                      <a:pt x="477" y="841"/>
                      <a:pt x="504" y="839"/>
                      <a:pt x="530" y="834"/>
                    </a:cubicBezTo>
                    <a:cubicBezTo>
                      <a:pt x="759" y="794"/>
                      <a:pt x="910" y="576"/>
                      <a:pt x="870" y="348"/>
                    </a:cubicBezTo>
                    <a:cubicBezTo>
                      <a:pt x="832" y="145"/>
                      <a:pt x="656" y="0"/>
                      <a:pt x="458"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237" name="Google Shape;624;p27">
                <a:extLst>
                  <a:ext uri="{FF2B5EF4-FFF2-40B4-BE49-F238E27FC236}">
                    <a16:creationId xmlns:a16="http://schemas.microsoft.com/office/drawing/2014/main" id="{958BAEF6-0562-4B39-B0F4-8D894792C7A0}"/>
                  </a:ext>
                </a:extLst>
              </p:cNvPr>
              <p:cNvSpPr>
                <a:spLocks/>
              </p:cNvSpPr>
              <p:nvPr/>
            </p:nvSpPr>
            <p:spPr bwMode="auto">
              <a:xfrm>
                <a:off x="2462173" y="1269859"/>
                <a:ext cx="83124" cy="77011"/>
              </a:xfrm>
              <a:custGeom>
                <a:avLst/>
                <a:gdLst>
                  <a:gd name="T0" fmla="*/ 2147483646 w 911"/>
                  <a:gd name="T1" fmla="*/ 2147483646 h 844"/>
                  <a:gd name="T2" fmla="*/ 2147483646 w 911"/>
                  <a:gd name="T3" fmla="*/ 2147483646 h 844"/>
                  <a:gd name="T4" fmla="*/ 2147483646 w 911"/>
                  <a:gd name="T5" fmla="*/ 2147483646 h 844"/>
                  <a:gd name="T6" fmla="*/ 2147483646 w 911"/>
                  <a:gd name="T7" fmla="*/ 2147483646 h 844"/>
                  <a:gd name="T8" fmla="*/ 2147483646 w 911"/>
                  <a:gd name="T9" fmla="*/ 2147483646 h 844"/>
                  <a:gd name="T10" fmla="*/ 2147483646 w 911"/>
                  <a:gd name="T11" fmla="*/ 2147483646 h 844"/>
                  <a:gd name="T12" fmla="*/ 2147483646 w 911"/>
                  <a:gd name="T13" fmla="*/ 2147483646 h 84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11" h="844" extrusionOk="0">
                    <a:moveTo>
                      <a:pt x="454" y="1"/>
                    </a:moveTo>
                    <a:cubicBezTo>
                      <a:pt x="429" y="1"/>
                      <a:pt x="405" y="3"/>
                      <a:pt x="381" y="7"/>
                    </a:cubicBezTo>
                    <a:cubicBezTo>
                      <a:pt x="153" y="47"/>
                      <a:pt x="1" y="265"/>
                      <a:pt x="40" y="497"/>
                    </a:cubicBezTo>
                    <a:cubicBezTo>
                      <a:pt x="79" y="700"/>
                      <a:pt x="257" y="844"/>
                      <a:pt x="457" y="844"/>
                    </a:cubicBezTo>
                    <a:cubicBezTo>
                      <a:pt x="481" y="844"/>
                      <a:pt x="506" y="842"/>
                      <a:pt x="530" y="837"/>
                    </a:cubicBezTo>
                    <a:cubicBezTo>
                      <a:pt x="758" y="795"/>
                      <a:pt x="910" y="576"/>
                      <a:pt x="870" y="348"/>
                    </a:cubicBezTo>
                    <a:cubicBezTo>
                      <a:pt x="835" y="144"/>
                      <a:pt x="655" y="1"/>
                      <a:pt x="454"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238" name="Google Shape;625;p27">
                <a:extLst>
                  <a:ext uri="{FF2B5EF4-FFF2-40B4-BE49-F238E27FC236}">
                    <a16:creationId xmlns:a16="http://schemas.microsoft.com/office/drawing/2014/main" id="{3F4106B4-B329-4424-A211-37BAAB1262EC}"/>
                  </a:ext>
                </a:extLst>
              </p:cNvPr>
              <p:cNvSpPr>
                <a:spLocks/>
              </p:cNvSpPr>
              <p:nvPr/>
            </p:nvSpPr>
            <p:spPr bwMode="auto">
              <a:xfrm>
                <a:off x="2561722" y="1302525"/>
                <a:ext cx="196542" cy="181851"/>
              </a:xfrm>
              <a:custGeom>
                <a:avLst/>
                <a:gdLst>
                  <a:gd name="T0" fmla="*/ 2147483646 w 2154"/>
                  <a:gd name="T1" fmla="*/ 0 h 1993"/>
                  <a:gd name="T2" fmla="*/ 2147483646 w 2154"/>
                  <a:gd name="T3" fmla="*/ 2147483646 h 1993"/>
                  <a:gd name="T4" fmla="*/ 2147483646 w 2154"/>
                  <a:gd name="T5" fmla="*/ 2147483646 h 1993"/>
                  <a:gd name="T6" fmla="*/ 2147483646 w 2154"/>
                  <a:gd name="T7" fmla="*/ 2147483646 h 1993"/>
                  <a:gd name="T8" fmla="*/ 2147483646 w 2154"/>
                  <a:gd name="T9" fmla="*/ 2147483646 h 1993"/>
                  <a:gd name="T10" fmla="*/ 2147483646 w 2154"/>
                  <a:gd name="T11" fmla="*/ 2147483646 h 1993"/>
                  <a:gd name="T12" fmla="*/ 2147483646 w 2154"/>
                  <a:gd name="T13" fmla="*/ 0 h 199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54" h="1993" extrusionOk="0">
                    <a:moveTo>
                      <a:pt x="1083" y="0"/>
                    </a:moveTo>
                    <a:cubicBezTo>
                      <a:pt x="1024" y="0"/>
                      <a:pt x="964" y="6"/>
                      <a:pt x="904" y="17"/>
                    </a:cubicBezTo>
                    <a:cubicBezTo>
                      <a:pt x="361" y="113"/>
                      <a:pt x="1" y="629"/>
                      <a:pt x="97" y="1171"/>
                    </a:cubicBezTo>
                    <a:cubicBezTo>
                      <a:pt x="183" y="1654"/>
                      <a:pt x="605" y="1993"/>
                      <a:pt x="1080" y="1993"/>
                    </a:cubicBezTo>
                    <a:cubicBezTo>
                      <a:pt x="1137" y="1993"/>
                      <a:pt x="1195" y="1988"/>
                      <a:pt x="1254" y="1978"/>
                    </a:cubicBezTo>
                    <a:cubicBezTo>
                      <a:pt x="1794" y="1879"/>
                      <a:pt x="2154" y="1363"/>
                      <a:pt x="2058" y="820"/>
                    </a:cubicBezTo>
                    <a:cubicBezTo>
                      <a:pt x="1973" y="338"/>
                      <a:pt x="1554" y="0"/>
                      <a:pt x="1083" y="0"/>
                    </a:cubicBezTo>
                    <a:close/>
                  </a:path>
                </a:pathLst>
              </a:custGeom>
              <a:solidFill>
                <a:schemeClr val="tx1">
                  <a:alpha val="15294"/>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239" name="Google Shape;626;p27">
                <a:extLst>
                  <a:ext uri="{FF2B5EF4-FFF2-40B4-BE49-F238E27FC236}">
                    <a16:creationId xmlns:a16="http://schemas.microsoft.com/office/drawing/2014/main" id="{B5DDFE33-AEB4-4ABB-9017-A481A3FE4285}"/>
                  </a:ext>
                </a:extLst>
              </p:cNvPr>
              <p:cNvSpPr>
                <a:spLocks/>
              </p:cNvSpPr>
              <p:nvPr/>
            </p:nvSpPr>
            <p:spPr bwMode="auto">
              <a:xfrm>
                <a:off x="1930215" y="1415303"/>
                <a:ext cx="196815" cy="181943"/>
              </a:xfrm>
              <a:custGeom>
                <a:avLst/>
                <a:gdLst>
                  <a:gd name="T0" fmla="*/ 2147483646 w 2157"/>
                  <a:gd name="T1" fmla="*/ 2147483646 h 1994"/>
                  <a:gd name="T2" fmla="*/ 2147483646 w 2157"/>
                  <a:gd name="T3" fmla="*/ 2147483646 h 1994"/>
                  <a:gd name="T4" fmla="*/ 2147483646 w 2157"/>
                  <a:gd name="T5" fmla="*/ 2147483646 h 1994"/>
                  <a:gd name="T6" fmla="*/ 2147483646 w 2157"/>
                  <a:gd name="T7" fmla="*/ 2147483646 h 1994"/>
                  <a:gd name="T8" fmla="*/ 2147483646 w 2157"/>
                  <a:gd name="T9" fmla="*/ 2147483646 h 1994"/>
                  <a:gd name="T10" fmla="*/ 2147483646 w 2157"/>
                  <a:gd name="T11" fmla="*/ 2147483646 h 1994"/>
                  <a:gd name="T12" fmla="*/ 2147483646 w 2157"/>
                  <a:gd name="T13" fmla="*/ 2147483646 h 199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57" h="1994" extrusionOk="0">
                    <a:moveTo>
                      <a:pt x="1084" y="1"/>
                    </a:moveTo>
                    <a:cubicBezTo>
                      <a:pt x="1025" y="1"/>
                      <a:pt x="964" y="6"/>
                      <a:pt x="904" y="17"/>
                    </a:cubicBezTo>
                    <a:cubicBezTo>
                      <a:pt x="362" y="113"/>
                      <a:pt x="1" y="629"/>
                      <a:pt x="100" y="1171"/>
                    </a:cubicBezTo>
                    <a:cubicBezTo>
                      <a:pt x="185" y="1655"/>
                      <a:pt x="605" y="1994"/>
                      <a:pt x="1079" y="1994"/>
                    </a:cubicBezTo>
                    <a:cubicBezTo>
                      <a:pt x="1137" y="1994"/>
                      <a:pt x="1196" y="1989"/>
                      <a:pt x="1255" y="1978"/>
                    </a:cubicBezTo>
                    <a:cubicBezTo>
                      <a:pt x="1797" y="1879"/>
                      <a:pt x="2157" y="1363"/>
                      <a:pt x="2058" y="821"/>
                    </a:cubicBezTo>
                    <a:cubicBezTo>
                      <a:pt x="1972" y="339"/>
                      <a:pt x="1556" y="1"/>
                      <a:pt x="1084" y="1"/>
                    </a:cubicBezTo>
                    <a:close/>
                  </a:path>
                </a:pathLst>
              </a:custGeom>
              <a:solidFill>
                <a:schemeClr val="tx1">
                  <a:alpha val="15294"/>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240" name="Google Shape;627;p27">
                <a:extLst>
                  <a:ext uri="{FF2B5EF4-FFF2-40B4-BE49-F238E27FC236}">
                    <a16:creationId xmlns:a16="http://schemas.microsoft.com/office/drawing/2014/main" id="{533376AA-F33F-4F14-BD09-440FC0E19470}"/>
                  </a:ext>
                </a:extLst>
              </p:cNvPr>
              <p:cNvSpPr>
                <a:spLocks/>
              </p:cNvSpPr>
              <p:nvPr/>
            </p:nvSpPr>
            <p:spPr bwMode="auto">
              <a:xfrm>
                <a:off x="1621351" y="1083993"/>
                <a:ext cx="348830" cy="352844"/>
              </a:xfrm>
              <a:custGeom>
                <a:avLst/>
                <a:gdLst>
                  <a:gd name="T0" fmla="*/ 2147483646 w 3823"/>
                  <a:gd name="T1" fmla="*/ 2147483646 h 3867"/>
                  <a:gd name="T2" fmla="*/ 2147483646 w 3823"/>
                  <a:gd name="T3" fmla="*/ 2147483646 h 3867"/>
                  <a:gd name="T4" fmla="*/ 2147483646 w 3823"/>
                  <a:gd name="T5" fmla="*/ 2147483646 h 3867"/>
                  <a:gd name="T6" fmla="*/ 2147483646 w 3823"/>
                  <a:gd name="T7" fmla="*/ 2147483646 h 3867"/>
                  <a:gd name="T8" fmla="*/ 2147483646 w 3823"/>
                  <a:gd name="T9" fmla="*/ 2147483646 h 3867"/>
                  <a:gd name="T10" fmla="*/ 2147483646 w 3823"/>
                  <a:gd name="T11" fmla="*/ 2147483646 h 3867"/>
                  <a:gd name="T12" fmla="*/ 2147483646 w 3823"/>
                  <a:gd name="T13" fmla="*/ 2147483646 h 386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23" h="3867" extrusionOk="0">
                    <a:moveTo>
                      <a:pt x="2956" y="1"/>
                    </a:moveTo>
                    <a:cubicBezTo>
                      <a:pt x="2903" y="1"/>
                      <a:pt x="2850" y="8"/>
                      <a:pt x="2790" y="21"/>
                    </a:cubicBezTo>
                    <a:cubicBezTo>
                      <a:pt x="1299" y="358"/>
                      <a:pt x="172" y="1611"/>
                      <a:pt x="40" y="3146"/>
                    </a:cubicBezTo>
                    <a:cubicBezTo>
                      <a:pt x="0" y="3612"/>
                      <a:pt x="370" y="3866"/>
                      <a:pt x="734" y="3866"/>
                    </a:cubicBezTo>
                    <a:cubicBezTo>
                      <a:pt x="1048" y="3866"/>
                      <a:pt x="1359" y="3674"/>
                      <a:pt x="1392" y="3271"/>
                    </a:cubicBezTo>
                    <a:cubicBezTo>
                      <a:pt x="1471" y="2352"/>
                      <a:pt x="2123" y="1565"/>
                      <a:pt x="3029" y="1357"/>
                    </a:cubicBezTo>
                    <a:cubicBezTo>
                      <a:pt x="3822" y="1178"/>
                      <a:pt x="3674" y="1"/>
                      <a:pt x="2956" y="1"/>
                    </a:cubicBezTo>
                    <a:close/>
                  </a:path>
                </a:pathLst>
              </a:custGeom>
              <a:solidFill>
                <a:schemeClr val="tx1">
                  <a:alpha val="15294"/>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241" name="Google Shape;628;p27">
                <a:extLst>
                  <a:ext uri="{FF2B5EF4-FFF2-40B4-BE49-F238E27FC236}">
                    <a16:creationId xmlns:a16="http://schemas.microsoft.com/office/drawing/2014/main" id="{1012C153-ECA1-44DE-AC63-47E668A3215B}"/>
                  </a:ext>
                </a:extLst>
              </p:cNvPr>
              <p:cNvSpPr>
                <a:spLocks/>
              </p:cNvSpPr>
              <p:nvPr/>
            </p:nvSpPr>
            <p:spPr bwMode="auto">
              <a:xfrm>
                <a:off x="1617701" y="1516676"/>
                <a:ext cx="170537" cy="124458"/>
              </a:xfrm>
              <a:custGeom>
                <a:avLst/>
                <a:gdLst>
                  <a:gd name="T0" fmla="*/ 2147483646 w 1869"/>
                  <a:gd name="T1" fmla="*/ 2147483646 h 1364"/>
                  <a:gd name="T2" fmla="*/ 2147483646 w 1869"/>
                  <a:gd name="T3" fmla="*/ 2147483646 h 1364"/>
                  <a:gd name="T4" fmla="*/ 2147483646 w 1869"/>
                  <a:gd name="T5" fmla="*/ 2147483646 h 1364"/>
                  <a:gd name="T6" fmla="*/ 2147483646 w 1869"/>
                  <a:gd name="T7" fmla="*/ 2147483646 h 1364"/>
                  <a:gd name="T8" fmla="*/ 2147483646 w 1869"/>
                  <a:gd name="T9" fmla="*/ 2147483646 h 13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69" h="1364" extrusionOk="0">
                    <a:moveTo>
                      <a:pt x="950" y="1"/>
                    </a:moveTo>
                    <a:cubicBezTo>
                      <a:pt x="906" y="1"/>
                      <a:pt x="860" y="4"/>
                      <a:pt x="814" y="11"/>
                    </a:cubicBezTo>
                    <a:cubicBezTo>
                      <a:pt x="0" y="156"/>
                      <a:pt x="169" y="1363"/>
                      <a:pt x="919" y="1363"/>
                    </a:cubicBezTo>
                    <a:cubicBezTo>
                      <a:pt x="962" y="1363"/>
                      <a:pt x="1005" y="1357"/>
                      <a:pt x="1052" y="1350"/>
                    </a:cubicBezTo>
                    <a:cubicBezTo>
                      <a:pt x="1869" y="1204"/>
                      <a:pt x="1700" y="1"/>
                      <a:pt x="950" y="1"/>
                    </a:cubicBezTo>
                    <a:close/>
                  </a:path>
                </a:pathLst>
              </a:custGeom>
              <a:solidFill>
                <a:schemeClr val="tx1">
                  <a:alpha val="15294"/>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242" name="Google Shape;629;p27">
                <a:extLst>
                  <a:ext uri="{FF2B5EF4-FFF2-40B4-BE49-F238E27FC236}">
                    <a16:creationId xmlns:a16="http://schemas.microsoft.com/office/drawing/2014/main" id="{E221AE32-7668-46AC-A6A4-CDC349E8A3D9}"/>
                  </a:ext>
                </a:extLst>
              </p:cNvPr>
              <p:cNvSpPr>
                <a:spLocks/>
              </p:cNvSpPr>
              <p:nvPr/>
            </p:nvSpPr>
            <p:spPr bwMode="auto">
              <a:xfrm>
                <a:off x="1891892" y="2090242"/>
                <a:ext cx="236416" cy="103289"/>
              </a:xfrm>
              <a:custGeom>
                <a:avLst/>
                <a:gdLst>
                  <a:gd name="T0" fmla="*/ 2147483646 w 2591"/>
                  <a:gd name="T1" fmla="*/ 2147483646 h 1132"/>
                  <a:gd name="T2" fmla="*/ 2147483646 w 2591"/>
                  <a:gd name="T3" fmla="*/ 2147483646 h 1132"/>
                  <a:gd name="T4" fmla="*/ 2147483646 w 2591"/>
                  <a:gd name="T5" fmla="*/ 2147483646 h 1132"/>
                  <a:gd name="T6" fmla="*/ 2147483646 w 2591"/>
                  <a:gd name="T7" fmla="*/ 2147483646 h 1132"/>
                  <a:gd name="T8" fmla="*/ 2147483646 w 2591"/>
                  <a:gd name="T9" fmla="*/ 2147483646 h 1132"/>
                  <a:gd name="T10" fmla="*/ 2147483646 w 2591"/>
                  <a:gd name="T11" fmla="*/ 2147483646 h 1132"/>
                  <a:gd name="T12" fmla="*/ 2147483646 w 2591"/>
                  <a:gd name="T13" fmla="*/ 2147483646 h 11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91" h="1132" extrusionOk="0">
                    <a:moveTo>
                      <a:pt x="1" y="1"/>
                    </a:moveTo>
                    <a:lnTo>
                      <a:pt x="1" y="1"/>
                    </a:lnTo>
                    <a:cubicBezTo>
                      <a:pt x="629" y="523"/>
                      <a:pt x="1367" y="907"/>
                      <a:pt x="2174" y="1122"/>
                    </a:cubicBezTo>
                    <a:cubicBezTo>
                      <a:pt x="2197" y="1129"/>
                      <a:pt x="2217" y="1132"/>
                      <a:pt x="2240" y="1132"/>
                    </a:cubicBezTo>
                    <a:cubicBezTo>
                      <a:pt x="2478" y="1132"/>
                      <a:pt x="2590" y="765"/>
                      <a:pt x="2329" y="695"/>
                    </a:cubicBezTo>
                    <a:cubicBezTo>
                      <a:pt x="2038" y="619"/>
                      <a:pt x="1757" y="517"/>
                      <a:pt x="1486" y="398"/>
                    </a:cubicBezTo>
                    <a:cubicBezTo>
                      <a:pt x="953" y="292"/>
                      <a:pt x="454" y="153"/>
                      <a:pt x="1" y="1"/>
                    </a:cubicBezTo>
                    <a:close/>
                  </a:path>
                </a:pathLst>
              </a:custGeom>
              <a:solidFill>
                <a:schemeClr val="tx1">
                  <a:alpha val="15294"/>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grpSp>
      <p:grpSp>
        <p:nvGrpSpPr>
          <p:cNvPr id="50" name="Group 49">
            <a:extLst>
              <a:ext uri="{FF2B5EF4-FFF2-40B4-BE49-F238E27FC236}">
                <a16:creationId xmlns:a16="http://schemas.microsoft.com/office/drawing/2014/main" id="{DBFFFE88-1504-4C23-9C7F-DD7153B9B820}"/>
              </a:ext>
            </a:extLst>
          </p:cNvPr>
          <p:cNvGrpSpPr>
            <a:grpSpLocks/>
          </p:cNvGrpSpPr>
          <p:nvPr/>
        </p:nvGrpSpPr>
        <p:grpSpPr bwMode="auto">
          <a:xfrm>
            <a:off x="2990850" y="3429000"/>
            <a:ext cx="7345363" cy="876300"/>
            <a:chOff x="1229832" y="2260106"/>
            <a:chExt cx="7345449" cy="643203"/>
          </a:xfrm>
        </p:grpSpPr>
        <p:sp>
          <p:nvSpPr>
            <p:cNvPr id="51" name="Rectangle: Rounded Corners 92">
              <a:extLst>
                <a:ext uri="{FF2B5EF4-FFF2-40B4-BE49-F238E27FC236}">
                  <a16:creationId xmlns:a16="http://schemas.microsoft.com/office/drawing/2014/main" id="{AE687CDB-1B6A-4DFC-ADDB-34C06B161CC6}"/>
                </a:ext>
              </a:extLst>
            </p:cNvPr>
            <p:cNvSpPr/>
            <p:nvPr/>
          </p:nvSpPr>
          <p:spPr>
            <a:xfrm>
              <a:off x="1669575" y="2260106"/>
              <a:ext cx="6905706" cy="643203"/>
            </a:xfrm>
            <a:prstGeom prst="round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b="1">
                <a:latin typeface="Times New Roman" panose="02020603050405020304" pitchFamily="18" charset="0"/>
                <a:cs typeface="Times New Roman" panose="02020603050405020304" pitchFamily="18" charset="0"/>
              </a:endParaRPr>
            </a:p>
          </p:txBody>
        </p:sp>
        <p:grpSp>
          <p:nvGrpSpPr>
            <p:cNvPr id="7206" name="Google Shape;612;p27">
              <a:extLst>
                <a:ext uri="{FF2B5EF4-FFF2-40B4-BE49-F238E27FC236}">
                  <a16:creationId xmlns:a16="http://schemas.microsoft.com/office/drawing/2014/main" id="{87542262-E934-4EDF-A2F2-F317D03812BA}"/>
                </a:ext>
              </a:extLst>
            </p:cNvPr>
            <p:cNvGrpSpPr>
              <a:grpSpLocks/>
            </p:cNvGrpSpPr>
            <p:nvPr/>
          </p:nvGrpSpPr>
          <p:grpSpPr bwMode="auto">
            <a:xfrm>
              <a:off x="1229832" y="2278364"/>
              <a:ext cx="709847" cy="606685"/>
              <a:chOff x="1327725" y="574025"/>
              <a:chExt cx="2215064" cy="1893151"/>
            </a:xfrm>
          </p:grpSpPr>
          <p:sp>
            <p:nvSpPr>
              <p:cNvPr id="53" name="Google Shape;613;p27">
                <a:extLst>
                  <a:ext uri="{FF2B5EF4-FFF2-40B4-BE49-F238E27FC236}">
                    <a16:creationId xmlns:a16="http://schemas.microsoft.com/office/drawing/2014/main" id="{A1FE2D1C-3FC4-47E7-87C4-B4757117F830}"/>
                  </a:ext>
                </a:extLst>
              </p:cNvPr>
              <p:cNvSpPr/>
              <p:nvPr/>
            </p:nvSpPr>
            <p:spPr>
              <a:xfrm>
                <a:off x="1327725" y="575227"/>
                <a:ext cx="2214359" cy="1890751"/>
              </a:xfrm>
              <a:custGeom>
                <a:avLst/>
                <a:gdLst/>
                <a:ahLst/>
                <a:cxnLst/>
                <a:rect l="l" t="t" r="r" b="b"/>
                <a:pathLst>
                  <a:path w="24276" h="20748" extrusionOk="0">
                    <a:moveTo>
                      <a:pt x="10084" y="0"/>
                    </a:moveTo>
                    <a:cubicBezTo>
                      <a:pt x="9877" y="0"/>
                      <a:pt x="9600" y="69"/>
                      <a:pt x="9392" y="157"/>
                    </a:cubicBezTo>
                    <a:cubicBezTo>
                      <a:pt x="7685" y="887"/>
                      <a:pt x="6852" y="1122"/>
                      <a:pt x="7629" y="2508"/>
                    </a:cubicBezTo>
                    <a:cubicBezTo>
                      <a:pt x="7943" y="3070"/>
                      <a:pt x="8267" y="3645"/>
                      <a:pt x="8479" y="4036"/>
                    </a:cubicBezTo>
                    <a:cubicBezTo>
                      <a:pt x="8555" y="4177"/>
                      <a:pt x="8445" y="4334"/>
                      <a:pt x="8301" y="4334"/>
                    </a:cubicBezTo>
                    <a:cubicBezTo>
                      <a:pt x="8277" y="4334"/>
                      <a:pt x="8253" y="4329"/>
                      <a:pt x="8227" y="4320"/>
                    </a:cubicBezTo>
                    <a:cubicBezTo>
                      <a:pt x="7515" y="4047"/>
                      <a:pt x="6737" y="3746"/>
                      <a:pt x="5856" y="3746"/>
                    </a:cubicBezTo>
                    <a:cubicBezTo>
                      <a:pt x="5001" y="3746"/>
                      <a:pt x="4049" y="4030"/>
                      <a:pt x="2967" y="4898"/>
                    </a:cubicBezTo>
                    <a:cubicBezTo>
                      <a:pt x="480" y="6893"/>
                      <a:pt x="1" y="11558"/>
                      <a:pt x="2345" y="15520"/>
                    </a:cubicBezTo>
                    <a:cubicBezTo>
                      <a:pt x="2513" y="15808"/>
                      <a:pt x="2699" y="16088"/>
                      <a:pt x="2898" y="16370"/>
                    </a:cubicBezTo>
                    <a:cubicBezTo>
                      <a:pt x="3440" y="17120"/>
                      <a:pt x="4094" y="17838"/>
                      <a:pt x="4862" y="18493"/>
                    </a:cubicBezTo>
                    <a:cubicBezTo>
                      <a:pt x="6654" y="20015"/>
                      <a:pt x="8878" y="20747"/>
                      <a:pt x="11144" y="20747"/>
                    </a:cubicBezTo>
                    <a:cubicBezTo>
                      <a:pt x="15173" y="20747"/>
                      <a:pt x="19331" y="18430"/>
                      <a:pt x="21412" y="14118"/>
                    </a:cubicBezTo>
                    <a:cubicBezTo>
                      <a:pt x="24275" y="8186"/>
                      <a:pt x="19286" y="3282"/>
                      <a:pt x="16177" y="2971"/>
                    </a:cubicBezTo>
                    <a:cubicBezTo>
                      <a:pt x="16148" y="2968"/>
                      <a:pt x="16096" y="2966"/>
                      <a:pt x="16026" y="2966"/>
                    </a:cubicBezTo>
                    <a:cubicBezTo>
                      <a:pt x="15618" y="2966"/>
                      <a:pt x="14606" y="3022"/>
                      <a:pt x="14044" y="3202"/>
                    </a:cubicBezTo>
                    <a:cubicBezTo>
                      <a:pt x="14033" y="3206"/>
                      <a:pt x="14023" y="3208"/>
                      <a:pt x="14013" y="3208"/>
                    </a:cubicBezTo>
                    <a:cubicBezTo>
                      <a:pt x="13693" y="3208"/>
                      <a:pt x="13791" y="1435"/>
                      <a:pt x="13300" y="1188"/>
                    </a:cubicBezTo>
                    <a:cubicBezTo>
                      <a:pt x="13229" y="1152"/>
                      <a:pt x="13136" y="1135"/>
                      <a:pt x="13027" y="1135"/>
                    </a:cubicBezTo>
                    <a:cubicBezTo>
                      <a:pt x="12506" y="1135"/>
                      <a:pt x="11616" y="1521"/>
                      <a:pt x="10962" y="2065"/>
                    </a:cubicBezTo>
                    <a:cubicBezTo>
                      <a:pt x="10950" y="2076"/>
                      <a:pt x="10938" y="2081"/>
                      <a:pt x="10927" y="2081"/>
                    </a:cubicBezTo>
                    <a:cubicBezTo>
                      <a:pt x="10719" y="2081"/>
                      <a:pt x="10691" y="406"/>
                      <a:pt x="10338" y="68"/>
                    </a:cubicBezTo>
                    <a:cubicBezTo>
                      <a:pt x="10288" y="20"/>
                      <a:pt x="10196" y="0"/>
                      <a:pt x="10084" y="0"/>
                    </a:cubicBezTo>
                    <a:close/>
                  </a:path>
                </a:pathLst>
              </a:custGeom>
              <a:solidFill>
                <a:srgbClr val="FFFFFF"/>
              </a:solidFill>
              <a:ln>
                <a:noFill/>
              </a:ln>
              <a:effectLst>
                <a:outerShdw blurRad="28575" dist="19050" dir="19320000" algn="bl" rotWithShape="0">
                  <a:srgbClr val="000000">
                    <a:alpha val="21000"/>
                  </a:srgbClr>
                </a:outerShdw>
              </a:effectLst>
            </p:spPr>
            <p:txBody>
              <a:bodyPr spcFirstLastPara="1" lIns="91425" tIns="91425" rIns="91425" bIns="91425" anchor="ctr"/>
              <a:lstStyle/>
              <a:p>
                <a:pPr>
                  <a:spcBef>
                    <a:spcPts val="0"/>
                  </a:spcBef>
                  <a:spcAft>
                    <a:spcPts val="0"/>
                  </a:spcAft>
                  <a:defRPr/>
                </a:pPr>
                <a:endParaRPr sz="2800" b="1">
                  <a:latin typeface="Times New Roman" panose="02020603050405020304" pitchFamily="18" charset="0"/>
                  <a:cs typeface="Times New Roman" panose="02020603050405020304" pitchFamily="18" charset="0"/>
                </a:endParaRPr>
              </a:p>
            </p:txBody>
          </p:sp>
          <p:sp>
            <p:nvSpPr>
              <p:cNvPr id="54" name="Google Shape;614;p27">
                <a:extLst>
                  <a:ext uri="{FF2B5EF4-FFF2-40B4-BE49-F238E27FC236}">
                    <a16:creationId xmlns:a16="http://schemas.microsoft.com/office/drawing/2014/main" id="{0EF68A3B-6292-4616-B83F-DC5BB522BB98}"/>
                  </a:ext>
                </a:extLst>
              </p:cNvPr>
              <p:cNvSpPr/>
              <p:nvPr/>
            </p:nvSpPr>
            <p:spPr>
              <a:xfrm>
                <a:off x="2308581" y="815207"/>
                <a:ext cx="227876" cy="243617"/>
              </a:xfrm>
              <a:custGeom>
                <a:avLst/>
                <a:gdLst/>
                <a:ahLst/>
                <a:cxnLst/>
                <a:rect l="l" t="t" r="r" b="b"/>
                <a:pathLst>
                  <a:path w="2508" h="2695" extrusionOk="0">
                    <a:moveTo>
                      <a:pt x="1951" y="0"/>
                    </a:moveTo>
                    <a:cubicBezTo>
                      <a:pt x="1786" y="0"/>
                      <a:pt x="1391" y="185"/>
                      <a:pt x="765" y="554"/>
                    </a:cubicBezTo>
                    <a:cubicBezTo>
                      <a:pt x="1" y="1001"/>
                      <a:pt x="126" y="2261"/>
                      <a:pt x="126" y="2261"/>
                    </a:cubicBezTo>
                    <a:cubicBezTo>
                      <a:pt x="143" y="2526"/>
                      <a:pt x="322" y="2694"/>
                      <a:pt x="589" y="2694"/>
                    </a:cubicBezTo>
                    <a:cubicBezTo>
                      <a:pt x="890" y="2694"/>
                      <a:pt x="1303" y="2480"/>
                      <a:pt x="1721" y="1950"/>
                    </a:cubicBezTo>
                    <a:cubicBezTo>
                      <a:pt x="2507" y="955"/>
                      <a:pt x="2101" y="125"/>
                      <a:pt x="2025" y="26"/>
                    </a:cubicBezTo>
                    <a:cubicBezTo>
                      <a:pt x="2011" y="9"/>
                      <a:pt x="1986" y="0"/>
                      <a:pt x="1951" y="0"/>
                    </a:cubicBezTo>
                    <a:close/>
                  </a:path>
                </a:pathLst>
              </a:custGeom>
              <a:solidFill>
                <a:schemeClr val="accent4"/>
              </a:solidFill>
              <a:ln>
                <a:noFill/>
              </a:ln>
            </p:spPr>
            <p:txBody>
              <a:bodyPr spcFirstLastPara="1" lIns="91425" tIns="91425" rIns="91425" bIns="91425" anchor="ctr"/>
              <a:lstStyle/>
              <a:p>
                <a:pPr>
                  <a:spcBef>
                    <a:spcPts val="0"/>
                  </a:spcBef>
                  <a:spcAft>
                    <a:spcPts val="0"/>
                  </a:spcAft>
                  <a:defRPr/>
                </a:pPr>
                <a:endParaRPr sz="2800" b="1">
                  <a:latin typeface="Times New Roman" panose="02020603050405020304" pitchFamily="18" charset="0"/>
                  <a:cs typeface="Times New Roman" panose="02020603050405020304" pitchFamily="18" charset="0"/>
                </a:endParaRPr>
              </a:p>
            </p:txBody>
          </p:sp>
          <p:sp>
            <p:nvSpPr>
              <p:cNvPr id="55" name="Google Shape;615;p27">
                <a:extLst>
                  <a:ext uri="{FF2B5EF4-FFF2-40B4-BE49-F238E27FC236}">
                    <a16:creationId xmlns:a16="http://schemas.microsoft.com/office/drawing/2014/main" id="{209510EE-F705-444B-874E-77A4E20696A3}"/>
                  </a:ext>
                </a:extLst>
              </p:cNvPr>
              <p:cNvSpPr/>
              <p:nvPr/>
            </p:nvSpPr>
            <p:spPr>
              <a:xfrm>
                <a:off x="2303629" y="862477"/>
                <a:ext cx="143659" cy="290885"/>
              </a:xfrm>
              <a:custGeom>
                <a:avLst/>
                <a:gdLst/>
                <a:ahLst/>
                <a:cxnLst/>
                <a:rect l="l" t="t" r="r" b="b"/>
                <a:pathLst>
                  <a:path w="1568" h="3213" extrusionOk="0">
                    <a:moveTo>
                      <a:pt x="1446" y="0"/>
                    </a:moveTo>
                    <a:cubicBezTo>
                      <a:pt x="1411" y="0"/>
                      <a:pt x="1364" y="25"/>
                      <a:pt x="1314" y="74"/>
                    </a:cubicBezTo>
                    <a:cubicBezTo>
                      <a:pt x="1099" y="283"/>
                      <a:pt x="101" y="2111"/>
                      <a:pt x="28" y="2839"/>
                    </a:cubicBezTo>
                    <a:cubicBezTo>
                      <a:pt x="0" y="3125"/>
                      <a:pt x="36" y="3212"/>
                      <a:pt x="89" y="3212"/>
                    </a:cubicBezTo>
                    <a:cubicBezTo>
                      <a:pt x="170" y="3212"/>
                      <a:pt x="293" y="3007"/>
                      <a:pt x="293" y="3007"/>
                    </a:cubicBezTo>
                    <a:cubicBezTo>
                      <a:pt x="293" y="3007"/>
                      <a:pt x="762" y="1582"/>
                      <a:pt x="1218" y="838"/>
                    </a:cubicBezTo>
                    <a:cubicBezTo>
                      <a:pt x="1568" y="268"/>
                      <a:pt x="1564" y="0"/>
                      <a:pt x="1446" y="0"/>
                    </a:cubicBezTo>
                    <a:close/>
                  </a:path>
                </a:pathLst>
              </a:custGeom>
              <a:solidFill>
                <a:schemeClr val="accent3"/>
              </a:solidFill>
              <a:ln>
                <a:noFill/>
              </a:ln>
            </p:spPr>
            <p:txBody>
              <a:bodyPr spcFirstLastPara="1" lIns="91425" tIns="91425" rIns="91425" bIns="91425" anchor="ctr"/>
              <a:lstStyle/>
              <a:p>
                <a:pPr>
                  <a:spcBef>
                    <a:spcPts val="0"/>
                  </a:spcBef>
                  <a:spcAft>
                    <a:spcPts val="0"/>
                  </a:spcAft>
                  <a:defRPr/>
                </a:pPr>
                <a:endParaRPr sz="2800" b="1">
                  <a:latin typeface="Times New Roman" panose="02020603050405020304" pitchFamily="18" charset="0"/>
                  <a:cs typeface="Times New Roman" panose="02020603050405020304" pitchFamily="18" charset="0"/>
                </a:endParaRPr>
              </a:p>
            </p:txBody>
          </p:sp>
          <p:sp>
            <p:nvSpPr>
              <p:cNvPr id="7210" name="Google Shape;616;p27">
                <a:extLst>
                  <a:ext uri="{FF2B5EF4-FFF2-40B4-BE49-F238E27FC236}">
                    <a16:creationId xmlns:a16="http://schemas.microsoft.com/office/drawing/2014/main" id="{B10632F5-51D6-4550-A960-698663EB05FC}"/>
                  </a:ext>
                </a:extLst>
              </p:cNvPr>
              <p:cNvSpPr>
                <a:spLocks/>
              </p:cNvSpPr>
              <p:nvPr/>
            </p:nvSpPr>
            <p:spPr bwMode="auto">
              <a:xfrm>
                <a:off x="2062429" y="670288"/>
                <a:ext cx="249008" cy="493362"/>
              </a:xfrm>
              <a:custGeom>
                <a:avLst/>
                <a:gdLst>
                  <a:gd name="T0" fmla="*/ 2147483646 w 2729"/>
                  <a:gd name="T1" fmla="*/ 2147483646 h 5407"/>
                  <a:gd name="T2" fmla="*/ 2147483646 w 2729"/>
                  <a:gd name="T3" fmla="*/ 2147483646 h 5407"/>
                  <a:gd name="T4" fmla="*/ 2147483646 w 2729"/>
                  <a:gd name="T5" fmla="*/ 2147483646 h 5407"/>
                  <a:gd name="T6" fmla="*/ 2147483646 w 2729"/>
                  <a:gd name="T7" fmla="*/ 2147483646 h 5407"/>
                  <a:gd name="T8" fmla="*/ 2147483646 w 2729"/>
                  <a:gd name="T9" fmla="*/ 2147483646 h 5407"/>
                  <a:gd name="T10" fmla="*/ 2147483646 w 2729"/>
                  <a:gd name="T11" fmla="*/ 2147483646 h 5407"/>
                  <a:gd name="T12" fmla="*/ 2147483646 w 2729"/>
                  <a:gd name="T13" fmla="*/ 2147483646 h 5407"/>
                  <a:gd name="T14" fmla="*/ 2147483646 w 2729"/>
                  <a:gd name="T15" fmla="*/ 2147483646 h 5407"/>
                  <a:gd name="T16" fmla="*/ 2147483646 w 2729"/>
                  <a:gd name="T17" fmla="*/ 2147483646 h 5407"/>
                  <a:gd name="T18" fmla="*/ 2147483646 w 2729"/>
                  <a:gd name="T19" fmla="*/ 2147483646 h 54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729" h="5407" extrusionOk="0">
                    <a:moveTo>
                      <a:pt x="1683" y="1"/>
                    </a:moveTo>
                    <a:cubicBezTo>
                      <a:pt x="1562" y="1"/>
                      <a:pt x="1413" y="35"/>
                      <a:pt x="1257" y="90"/>
                    </a:cubicBezTo>
                    <a:cubicBezTo>
                      <a:pt x="754" y="269"/>
                      <a:pt x="172" y="659"/>
                      <a:pt x="106" y="785"/>
                    </a:cubicBezTo>
                    <a:cubicBezTo>
                      <a:pt x="0" y="983"/>
                      <a:pt x="222" y="1046"/>
                      <a:pt x="989" y="2177"/>
                    </a:cubicBezTo>
                    <a:cubicBezTo>
                      <a:pt x="1425" y="2825"/>
                      <a:pt x="1810" y="3748"/>
                      <a:pt x="2057" y="4419"/>
                    </a:cubicBezTo>
                    <a:cubicBezTo>
                      <a:pt x="2242" y="4922"/>
                      <a:pt x="2352" y="5282"/>
                      <a:pt x="2352" y="5282"/>
                    </a:cubicBezTo>
                    <a:cubicBezTo>
                      <a:pt x="2352" y="5282"/>
                      <a:pt x="2398" y="5407"/>
                      <a:pt x="2461" y="5407"/>
                    </a:cubicBezTo>
                    <a:cubicBezTo>
                      <a:pt x="2506" y="5407"/>
                      <a:pt x="2559" y="5344"/>
                      <a:pt x="2609" y="5130"/>
                    </a:cubicBezTo>
                    <a:cubicBezTo>
                      <a:pt x="2729" y="4617"/>
                      <a:pt x="2256" y="402"/>
                      <a:pt x="1915" y="74"/>
                    </a:cubicBezTo>
                    <a:cubicBezTo>
                      <a:pt x="1861" y="23"/>
                      <a:pt x="1780" y="1"/>
                      <a:pt x="1683" y="1"/>
                    </a:cubicBezTo>
                    <a:close/>
                  </a:path>
                </a:pathLst>
              </a:custGeom>
              <a:solidFill>
                <a:srgbClr val="C64916"/>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211" name="Google Shape;617;p27">
                <a:extLst>
                  <a:ext uri="{FF2B5EF4-FFF2-40B4-BE49-F238E27FC236}">
                    <a16:creationId xmlns:a16="http://schemas.microsoft.com/office/drawing/2014/main" id="{81C2B625-366A-43F2-8597-4D9CD454A9FD}"/>
                  </a:ext>
                </a:extLst>
              </p:cNvPr>
              <p:cNvSpPr>
                <a:spLocks/>
              </p:cNvSpPr>
              <p:nvPr/>
            </p:nvSpPr>
            <p:spPr bwMode="auto">
              <a:xfrm>
                <a:off x="2177124" y="670380"/>
                <a:ext cx="125006" cy="456043"/>
              </a:xfrm>
              <a:custGeom>
                <a:avLst/>
                <a:gdLst>
                  <a:gd name="T0" fmla="*/ 2147483646 w 1370"/>
                  <a:gd name="T1" fmla="*/ 2147483646 h 4998"/>
                  <a:gd name="T2" fmla="*/ 0 w 1370"/>
                  <a:gd name="T3" fmla="*/ 2147483646 h 4998"/>
                  <a:gd name="T4" fmla="*/ 2147483646 w 1370"/>
                  <a:gd name="T5" fmla="*/ 2147483646 h 4998"/>
                  <a:gd name="T6" fmla="*/ 2147483646 w 1370"/>
                  <a:gd name="T7" fmla="*/ 2147483646 h 4998"/>
                  <a:gd name="T8" fmla="*/ 2147483646 w 1370"/>
                  <a:gd name="T9" fmla="*/ 2147483646 h 4998"/>
                  <a:gd name="T10" fmla="*/ 2147483646 w 1370"/>
                  <a:gd name="T11" fmla="*/ 2147483646 h 4998"/>
                  <a:gd name="T12" fmla="*/ 2147483646 w 1370"/>
                  <a:gd name="T13" fmla="*/ 2147483646 h 4998"/>
                  <a:gd name="T14" fmla="*/ 2147483646 w 1370"/>
                  <a:gd name="T15" fmla="*/ 2147483646 h 499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70" h="4998" extrusionOk="0">
                    <a:moveTo>
                      <a:pt x="426" y="1"/>
                    </a:moveTo>
                    <a:cubicBezTo>
                      <a:pt x="304" y="1"/>
                      <a:pt x="156" y="33"/>
                      <a:pt x="0" y="89"/>
                    </a:cubicBezTo>
                    <a:cubicBezTo>
                      <a:pt x="307" y="959"/>
                      <a:pt x="1144" y="3479"/>
                      <a:pt x="800" y="4418"/>
                    </a:cubicBezTo>
                    <a:cubicBezTo>
                      <a:pt x="863" y="4587"/>
                      <a:pt x="919" y="4742"/>
                      <a:pt x="962" y="4871"/>
                    </a:cubicBezTo>
                    <a:cubicBezTo>
                      <a:pt x="1118" y="4927"/>
                      <a:pt x="1253" y="4970"/>
                      <a:pt x="1366" y="4997"/>
                    </a:cubicBezTo>
                    <a:cubicBezTo>
                      <a:pt x="1369" y="4950"/>
                      <a:pt x="1369" y="4901"/>
                      <a:pt x="1369" y="4842"/>
                    </a:cubicBezTo>
                    <a:cubicBezTo>
                      <a:pt x="1369" y="3747"/>
                      <a:pt x="962" y="364"/>
                      <a:pt x="658" y="73"/>
                    </a:cubicBezTo>
                    <a:cubicBezTo>
                      <a:pt x="605" y="20"/>
                      <a:pt x="526" y="1"/>
                      <a:pt x="426" y="1"/>
                    </a:cubicBezTo>
                    <a:close/>
                  </a:path>
                </a:pathLst>
              </a:custGeom>
              <a:solidFill>
                <a:schemeClr val="tx1">
                  <a:alpha val="15294"/>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212" name="Google Shape;618;p27">
                <a:extLst>
                  <a:ext uri="{FF2B5EF4-FFF2-40B4-BE49-F238E27FC236}">
                    <a16:creationId xmlns:a16="http://schemas.microsoft.com/office/drawing/2014/main" id="{33844BEE-9B5E-49E4-9AE1-E09B01755922}"/>
                  </a:ext>
                </a:extLst>
              </p:cNvPr>
              <p:cNvSpPr>
                <a:spLocks/>
              </p:cNvSpPr>
              <p:nvPr/>
            </p:nvSpPr>
            <p:spPr bwMode="auto">
              <a:xfrm>
                <a:off x="1484575" y="960721"/>
                <a:ext cx="1921528" cy="1379989"/>
              </a:xfrm>
              <a:custGeom>
                <a:avLst/>
                <a:gdLst>
                  <a:gd name="T0" fmla="*/ 2147483646 w 21059"/>
                  <a:gd name="T1" fmla="*/ 0 h 15124"/>
                  <a:gd name="T2" fmla="*/ 2147483646 w 21059"/>
                  <a:gd name="T3" fmla="*/ 2147483646 h 15124"/>
                  <a:gd name="T4" fmla="*/ 2147483646 w 21059"/>
                  <a:gd name="T5" fmla="*/ 2147483646 h 15124"/>
                  <a:gd name="T6" fmla="*/ 2147483646 w 21059"/>
                  <a:gd name="T7" fmla="*/ 2147483646 h 15124"/>
                  <a:gd name="T8" fmla="*/ 2147483646 w 21059"/>
                  <a:gd name="T9" fmla="*/ 2147483646 h 15124"/>
                  <a:gd name="T10" fmla="*/ 2147483646 w 21059"/>
                  <a:gd name="T11" fmla="*/ 2147483646 h 15124"/>
                  <a:gd name="T12" fmla="*/ 2147483646 w 21059"/>
                  <a:gd name="T13" fmla="*/ 2147483646 h 15124"/>
                  <a:gd name="T14" fmla="*/ 2147483646 w 21059"/>
                  <a:gd name="T15" fmla="*/ 2147483646 h 15124"/>
                  <a:gd name="T16" fmla="*/ 2147483646 w 21059"/>
                  <a:gd name="T17" fmla="*/ 2147483646 h 15124"/>
                  <a:gd name="T18" fmla="*/ 2147483646 w 21059"/>
                  <a:gd name="T19" fmla="*/ 2147483646 h 15124"/>
                  <a:gd name="T20" fmla="*/ 2147483646 w 21059"/>
                  <a:gd name="T21" fmla="*/ 2147483646 h 15124"/>
                  <a:gd name="T22" fmla="*/ 2147483646 w 21059"/>
                  <a:gd name="T23" fmla="*/ 2147483646 h 15124"/>
                  <a:gd name="T24" fmla="*/ 2147483646 w 21059"/>
                  <a:gd name="T25" fmla="*/ 2147483646 h 15124"/>
                  <a:gd name="T26" fmla="*/ 2147483646 w 21059"/>
                  <a:gd name="T27" fmla="*/ 2147483646 h 15124"/>
                  <a:gd name="T28" fmla="*/ 2147483646 w 21059"/>
                  <a:gd name="T29" fmla="*/ 0 h 1512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1059" h="15124" extrusionOk="0">
                    <a:moveTo>
                      <a:pt x="13635" y="0"/>
                    </a:moveTo>
                    <a:cubicBezTo>
                      <a:pt x="13563" y="0"/>
                      <a:pt x="13492" y="4"/>
                      <a:pt x="13423" y="10"/>
                    </a:cubicBezTo>
                    <a:cubicBezTo>
                      <a:pt x="11561" y="191"/>
                      <a:pt x="10516" y="852"/>
                      <a:pt x="9878" y="1349"/>
                    </a:cubicBezTo>
                    <a:cubicBezTo>
                      <a:pt x="9637" y="1537"/>
                      <a:pt x="9452" y="1699"/>
                      <a:pt x="9303" y="1805"/>
                    </a:cubicBezTo>
                    <a:cubicBezTo>
                      <a:pt x="9267" y="1830"/>
                      <a:pt x="9218" y="1842"/>
                      <a:pt x="9156" y="1842"/>
                    </a:cubicBezTo>
                    <a:cubicBezTo>
                      <a:pt x="8864" y="1842"/>
                      <a:pt x="8294" y="1585"/>
                      <a:pt x="7570" y="1325"/>
                    </a:cubicBezTo>
                    <a:cubicBezTo>
                      <a:pt x="6846" y="1069"/>
                      <a:pt x="5968" y="812"/>
                      <a:pt x="5057" y="812"/>
                    </a:cubicBezTo>
                    <a:cubicBezTo>
                      <a:pt x="4217" y="812"/>
                      <a:pt x="3349" y="1031"/>
                      <a:pt x="2551" y="1672"/>
                    </a:cubicBezTo>
                    <a:cubicBezTo>
                      <a:pt x="414" y="3386"/>
                      <a:pt x="1" y="7400"/>
                      <a:pt x="2015" y="10806"/>
                    </a:cubicBezTo>
                    <a:cubicBezTo>
                      <a:pt x="2163" y="11050"/>
                      <a:pt x="2322" y="11295"/>
                      <a:pt x="2491" y="11533"/>
                    </a:cubicBezTo>
                    <a:cubicBezTo>
                      <a:pt x="2957" y="12181"/>
                      <a:pt x="3520" y="12796"/>
                      <a:pt x="4181" y="13358"/>
                    </a:cubicBezTo>
                    <a:cubicBezTo>
                      <a:pt x="5607" y="14572"/>
                      <a:pt x="7341" y="15123"/>
                      <a:pt x="9125" y="15123"/>
                    </a:cubicBezTo>
                    <a:cubicBezTo>
                      <a:pt x="12696" y="15123"/>
                      <a:pt x="16468" y="12914"/>
                      <a:pt x="18373" y="9378"/>
                    </a:cubicBezTo>
                    <a:cubicBezTo>
                      <a:pt x="21059" y="4394"/>
                      <a:pt x="16581" y="283"/>
                      <a:pt x="13906" y="16"/>
                    </a:cubicBezTo>
                    <a:cubicBezTo>
                      <a:pt x="13814" y="5"/>
                      <a:pt x="13723" y="0"/>
                      <a:pt x="13635"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213" name="Google Shape;619;p27">
                <a:extLst>
                  <a:ext uri="{FF2B5EF4-FFF2-40B4-BE49-F238E27FC236}">
                    <a16:creationId xmlns:a16="http://schemas.microsoft.com/office/drawing/2014/main" id="{8D7451ED-4500-4EAF-A500-11B3E36EAB56}"/>
                  </a:ext>
                </a:extLst>
              </p:cNvPr>
              <p:cNvSpPr>
                <a:spLocks/>
              </p:cNvSpPr>
              <p:nvPr/>
            </p:nvSpPr>
            <p:spPr bwMode="auto">
              <a:xfrm>
                <a:off x="1711866" y="962181"/>
                <a:ext cx="1524978" cy="1378256"/>
              </a:xfrm>
              <a:custGeom>
                <a:avLst/>
                <a:gdLst>
                  <a:gd name="T0" fmla="*/ 2147483646 w 16713"/>
                  <a:gd name="T1" fmla="*/ 0 h 15105"/>
                  <a:gd name="T2" fmla="*/ 2147483646 w 16713"/>
                  <a:gd name="T3" fmla="*/ 2147483646 h 15105"/>
                  <a:gd name="T4" fmla="*/ 2147483646 w 16713"/>
                  <a:gd name="T5" fmla="*/ 2147483646 h 15105"/>
                  <a:gd name="T6" fmla="*/ 2147483646 w 16713"/>
                  <a:gd name="T7" fmla="*/ 2147483646 h 15105"/>
                  <a:gd name="T8" fmla="*/ 2147483646 w 16713"/>
                  <a:gd name="T9" fmla="*/ 2147483646 h 15105"/>
                  <a:gd name="T10" fmla="*/ 2147483646 w 16713"/>
                  <a:gd name="T11" fmla="*/ 2147483646 h 15105"/>
                  <a:gd name="T12" fmla="*/ 2147483646 w 16713"/>
                  <a:gd name="T13" fmla="*/ 2147483646 h 15105"/>
                  <a:gd name="T14" fmla="*/ 2147483646 w 16713"/>
                  <a:gd name="T15" fmla="*/ 2147483646 h 15105"/>
                  <a:gd name="T16" fmla="*/ 2147483646 w 16713"/>
                  <a:gd name="T17" fmla="*/ 2147483646 h 15105"/>
                  <a:gd name="T18" fmla="*/ 0 w 16713"/>
                  <a:gd name="T19" fmla="*/ 2147483646 h 15105"/>
                  <a:gd name="T20" fmla="*/ 0 w 16713"/>
                  <a:gd name="T21" fmla="*/ 2147483646 h 15105"/>
                  <a:gd name="T22" fmla="*/ 2147483646 w 16713"/>
                  <a:gd name="T23" fmla="*/ 2147483646 h 15105"/>
                  <a:gd name="T24" fmla="*/ 2147483646 w 16713"/>
                  <a:gd name="T25" fmla="*/ 2147483646 h 15105"/>
                  <a:gd name="T26" fmla="*/ 2147483646 w 16713"/>
                  <a:gd name="T27" fmla="*/ 2147483646 h 15105"/>
                  <a:gd name="T28" fmla="*/ 2147483646 w 16713"/>
                  <a:gd name="T29" fmla="*/ 2147483646 h 15105"/>
                  <a:gd name="T30" fmla="*/ 2147483646 w 16713"/>
                  <a:gd name="T31" fmla="*/ 0 h 1510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6713" h="15105" extrusionOk="0">
                    <a:moveTo>
                      <a:pt x="11415" y="0"/>
                    </a:moveTo>
                    <a:cubicBezTo>
                      <a:pt x="11851" y="1812"/>
                      <a:pt x="15317" y="6993"/>
                      <a:pt x="10496" y="11018"/>
                    </a:cubicBezTo>
                    <a:cubicBezTo>
                      <a:pt x="8759" y="12466"/>
                      <a:pt x="6934" y="12939"/>
                      <a:pt x="5278" y="12939"/>
                    </a:cubicBezTo>
                    <a:cubicBezTo>
                      <a:pt x="4643" y="12939"/>
                      <a:pt x="4031" y="12870"/>
                      <a:pt x="3459" y="12761"/>
                    </a:cubicBezTo>
                    <a:cubicBezTo>
                      <a:pt x="3730" y="12880"/>
                      <a:pt x="4011" y="12982"/>
                      <a:pt x="4302" y="13058"/>
                    </a:cubicBezTo>
                    <a:cubicBezTo>
                      <a:pt x="4563" y="13128"/>
                      <a:pt x="4451" y="13495"/>
                      <a:pt x="4213" y="13495"/>
                    </a:cubicBezTo>
                    <a:cubicBezTo>
                      <a:pt x="4190" y="13495"/>
                      <a:pt x="4170" y="13492"/>
                      <a:pt x="4147" y="13485"/>
                    </a:cubicBezTo>
                    <a:cubicBezTo>
                      <a:pt x="3340" y="13270"/>
                      <a:pt x="2602" y="12886"/>
                      <a:pt x="1974" y="12364"/>
                    </a:cubicBezTo>
                    <a:cubicBezTo>
                      <a:pt x="1137" y="12080"/>
                      <a:pt x="456" y="11749"/>
                      <a:pt x="0" y="11517"/>
                    </a:cubicBezTo>
                    <a:cubicBezTo>
                      <a:pt x="466" y="12165"/>
                      <a:pt x="1029" y="12780"/>
                      <a:pt x="1690" y="13342"/>
                    </a:cubicBezTo>
                    <a:cubicBezTo>
                      <a:pt x="3115" y="14557"/>
                      <a:pt x="4848" y="15105"/>
                      <a:pt x="6633" y="15105"/>
                    </a:cubicBezTo>
                    <a:cubicBezTo>
                      <a:pt x="10204" y="15105"/>
                      <a:pt x="13977" y="12896"/>
                      <a:pt x="15882" y="9362"/>
                    </a:cubicBezTo>
                    <a:cubicBezTo>
                      <a:pt x="16465" y="8280"/>
                      <a:pt x="16709" y="7242"/>
                      <a:pt x="16709" y="6273"/>
                    </a:cubicBezTo>
                    <a:cubicBezTo>
                      <a:pt x="16712" y="2775"/>
                      <a:pt x="13511" y="208"/>
                      <a:pt x="11415" y="0"/>
                    </a:cubicBezTo>
                    <a:close/>
                  </a:path>
                </a:pathLst>
              </a:custGeom>
              <a:solidFill>
                <a:schemeClr val="tx1">
                  <a:alpha val="15294"/>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214" name="Google Shape;620;p27">
                <a:extLst>
                  <a:ext uri="{FF2B5EF4-FFF2-40B4-BE49-F238E27FC236}">
                    <a16:creationId xmlns:a16="http://schemas.microsoft.com/office/drawing/2014/main" id="{DA9F2CC1-20D9-4E1B-B7A3-80F2810EB68F}"/>
                  </a:ext>
                </a:extLst>
              </p:cNvPr>
              <p:cNvSpPr>
                <a:spLocks/>
              </p:cNvSpPr>
              <p:nvPr/>
            </p:nvSpPr>
            <p:spPr bwMode="auto">
              <a:xfrm>
                <a:off x="1548903" y="1034812"/>
                <a:ext cx="959259" cy="941192"/>
              </a:xfrm>
              <a:custGeom>
                <a:avLst/>
                <a:gdLst>
                  <a:gd name="T0" fmla="*/ 2147483646 w 10513"/>
                  <a:gd name="T1" fmla="*/ 2147483646 h 10315"/>
                  <a:gd name="T2" fmla="*/ 2147483646 w 10513"/>
                  <a:gd name="T3" fmla="*/ 2147483646 h 10315"/>
                  <a:gd name="T4" fmla="*/ 2147483646 w 10513"/>
                  <a:gd name="T5" fmla="*/ 2147483646 h 10315"/>
                  <a:gd name="T6" fmla="*/ 2147483646 w 10513"/>
                  <a:gd name="T7" fmla="*/ 2147483646 h 10315"/>
                  <a:gd name="T8" fmla="*/ 2147483646 w 10513"/>
                  <a:gd name="T9" fmla="*/ 2147483646 h 10315"/>
                  <a:gd name="T10" fmla="*/ 2147483646 w 10513"/>
                  <a:gd name="T11" fmla="*/ 2147483646 h 10315"/>
                  <a:gd name="T12" fmla="*/ 2147483646 w 10513"/>
                  <a:gd name="T13" fmla="*/ 2147483646 h 10315"/>
                  <a:gd name="T14" fmla="*/ 2147483646 w 10513"/>
                  <a:gd name="T15" fmla="*/ 2147483646 h 10315"/>
                  <a:gd name="T16" fmla="*/ 2147483646 w 10513"/>
                  <a:gd name="T17" fmla="*/ 2147483646 h 10315"/>
                  <a:gd name="T18" fmla="*/ 2147483646 w 10513"/>
                  <a:gd name="T19" fmla="*/ 2147483646 h 10315"/>
                  <a:gd name="T20" fmla="*/ 2147483646 w 10513"/>
                  <a:gd name="T21" fmla="*/ 2147483646 h 10315"/>
                  <a:gd name="T22" fmla="*/ 2147483646 w 10513"/>
                  <a:gd name="T23" fmla="*/ 2147483646 h 10315"/>
                  <a:gd name="T24" fmla="*/ 2147483646 w 10513"/>
                  <a:gd name="T25" fmla="*/ 2147483646 h 10315"/>
                  <a:gd name="T26" fmla="*/ 2147483646 w 10513"/>
                  <a:gd name="T27" fmla="*/ 2147483646 h 10315"/>
                  <a:gd name="T28" fmla="*/ 2147483646 w 10513"/>
                  <a:gd name="T29" fmla="*/ 2147483646 h 10315"/>
                  <a:gd name="T30" fmla="*/ 2147483646 w 10513"/>
                  <a:gd name="T31" fmla="*/ 2147483646 h 10315"/>
                  <a:gd name="T32" fmla="*/ 2147483646 w 10513"/>
                  <a:gd name="T33" fmla="*/ 2147483646 h 10315"/>
                  <a:gd name="T34" fmla="*/ 2147483646 w 10513"/>
                  <a:gd name="T35" fmla="*/ 2147483646 h 10315"/>
                  <a:gd name="T36" fmla="*/ 2147483646 w 10513"/>
                  <a:gd name="T37" fmla="*/ 2147483646 h 10315"/>
                  <a:gd name="T38" fmla="*/ 2147483646 w 10513"/>
                  <a:gd name="T39" fmla="*/ 2147483646 h 10315"/>
                  <a:gd name="T40" fmla="*/ 2147483646 w 10513"/>
                  <a:gd name="T41" fmla="*/ 2147483646 h 10315"/>
                  <a:gd name="T42" fmla="*/ 2147483646 w 10513"/>
                  <a:gd name="T43" fmla="*/ 2147483646 h 10315"/>
                  <a:gd name="T44" fmla="*/ 2147483646 w 10513"/>
                  <a:gd name="T45" fmla="*/ 2147483646 h 10315"/>
                  <a:gd name="T46" fmla="*/ 2147483646 w 10513"/>
                  <a:gd name="T47" fmla="*/ 2147483646 h 10315"/>
                  <a:gd name="T48" fmla="*/ 2147483646 w 10513"/>
                  <a:gd name="T49" fmla="*/ 2147483646 h 10315"/>
                  <a:gd name="T50" fmla="*/ 2147483646 w 10513"/>
                  <a:gd name="T51" fmla="*/ 2147483646 h 10315"/>
                  <a:gd name="T52" fmla="*/ 2147483646 w 10513"/>
                  <a:gd name="T53" fmla="*/ 2147483646 h 10315"/>
                  <a:gd name="T54" fmla="*/ 2147483646 w 10513"/>
                  <a:gd name="T55" fmla="*/ 2147483646 h 10315"/>
                  <a:gd name="T56" fmla="*/ 2147483646 w 10513"/>
                  <a:gd name="T57" fmla="*/ 2147483646 h 10315"/>
                  <a:gd name="T58" fmla="*/ 2147483646 w 10513"/>
                  <a:gd name="T59" fmla="*/ 2147483646 h 10315"/>
                  <a:gd name="T60" fmla="*/ 2147483646 w 10513"/>
                  <a:gd name="T61" fmla="*/ 2147483646 h 10315"/>
                  <a:gd name="T62" fmla="*/ 2147483646 w 10513"/>
                  <a:gd name="T63" fmla="*/ 2147483646 h 103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0513" h="10315" extrusionOk="0">
                    <a:moveTo>
                      <a:pt x="3750" y="540"/>
                    </a:moveTo>
                    <a:cubicBezTo>
                      <a:pt x="4468" y="540"/>
                      <a:pt x="4616" y="1717"/>
                      <a:pt x="3823" y="1896"/>
                    </a:cubicBezTo>
                    <a:cubicBezTo>
                      <a:pt x="2917" y="2104"/>
                      <a:pt x="2265" y="2891"/>
                      <a:pt x="2186" y="3810"/>
                    </a:cubicBezTo>
                    <a:cubicBezTo>
                      <a:pt x="2153" y="4213"/>
                      <a:pt x="1842" y="4405"/>
                      <a:pt x="1528" y="4405"/>
                    </a:cubicBezTo>
                    <a:cubicBezTo>
                      <a:pt x="1164" y="4405"/>
                      <a:pt x="794" y="4151"/>
                      <a:pt x="834" y="3685"/>
                    </a:cubicBezTo>
                    <a:cubicBezTo>
                      <a:pt x="966" y="2150"/>
                      <a:pt x="2093" y="897"/>
                      <a:pt x="3584" y="560"/>
                    </a:cubicBezTo>
                    <a:cubicBezTo>
                      <a:pt x="3644" y="547"/>
                      <a:pt x="3697" y="540"/>
                      <a:pt x="3750" y="540"/>
                    </a:cubicBezTo>
                    <a:close/>
                    <a:moveTo>
                      <a:pt x="1704" y="5282"/>
                    </a:moveTo>
                    <a:cubicBezTo>
                      <a:pt x="2454" y="5282"/>
                      <a:pt x="2623" y="6485"/>
                      <a:pt x="1806" y="6631"/>
                    </a:cubicBezTo>
                    <a:cubicBezTo>
                      <a:pt x="1759" y="6638"/>
                      <a:pt x="1716" y="6644"/>
                      <a:pt x="1673" y="6644"/>
                    </a:cubicBezTo>
                    <a:cubicBezTo>
                      <a:pt x="923" y="6644"/>
                      <a:pt x="754" y="5437"/>
                      <a:pt x="1568" y="5292"/>
                    </a:cubicBezTo>
                    <a:cubicBezTo>
                      <a:pt x="1614" y="5285"/>
                      <a:pt x="1660" y="5282"/>
                      <a:pt x="1704" y="5282"/>
                    </a:cubicBezTo>
                    <a:close/>
                    <a:moveTo>
                      <a:pt x="4352" y="1"/>
                    </a:moveTo>
                    <a:cubicBezTo>
                      <a:pt x="3512" y="1"/>
                      <a:pt x="2646" y="219"/>
                      <a:pt x="1846" y="860"/>
                    </a:cubicBezTo>
                    <a:cubicBezTo>
                      <a:pt x="655" y="1813"/>
                      <a:pt x="1" y="3479"/>
                      <a:pt x="1" y="5358"/>
                    </a:cubicBezTo>
                    <a:cubicBezTo>
                      <a:pt x="1" y="6852"/>
                      <a:pt x="417" y="8483"/>
                      <a:pt x="1310" y="9994"/>
                    </a:cubicBezTo>
                    <a:cubicBezTo>
                      <a:pt x="1783" y="10146"/>
                      <a:pt x="2279" y="10249"/>
                      <a:pt x="2785" y="10292"/>
                    </a:cubicBezTo>
                    <a:cubicBezTo>
                      <a:pt x="2827" y="10215"/>
                      <a:pt x="2907" y="10159"/>
                      <a:pt x="2989" y="10159"/>
                    </a:cubicBezTo>
                    <a:cubicBezTo>
                      <a:pt x="3046" y="10159"/>
                      <a:pt x="3102" y="10185"/>
                      <a:pt x="3145" y="10245"/>
                    </a:cubicBezTo>
                    <a:cubicBezTo>
                      <a:pt x="3161" y="10269"/>
                      <a:pt x="3178" y="10292"/>
                      <a:pt x="3195" y="10315"/>
                    </a:cubicBezTo>
                    <a:lnTo>
                      <a:pt x="3346" y="10315"/>
                    </a:lnTo>
                    <a:cubicBezTo>
                      <a:pt x="3734" y="10315"/>
                      <a:pt x="4124" y="10281"/>
                      <a:pt x="4517" y="10212"/>
                    </a:cubicBezTo>
                    <a:cubicBezTo>
                      <a:pt x="8118" y="9567"/>
                      <a:pt x="10513" y="6128"/>
                      <a:pt x="9871" y="2531"/>
                    </a:cubicBezTo>
                    <a:cubicBezTo>
                      <a:pt x="9742" y="1813"/>
                      <a:pt x="9504" y="1145"/>
                      <a:pt x="9173" y="537"/>
                    </a:cubicBezTo>
                    <a:cubicBezTo>
                      <a:pt x="8932" y="725"/>
                      <a:pt x="8747" y="887"/>
                      <a:pt x="8598" y="993"/>
                    </a:cubicBezTo>
                    <a:cubicBezTo>
                      <a:pt x="8591" y="996"/>
                      <a:pt x="8584" y="999"/>
                      <a:pt x="8578" y="1006"/>
                    </a:cubicBezTo>
                    <a:cubicBezTo>
                      <a:pt x="8545" y="1023"/>
                      <a:pt x="8502" y="1029"/>
                      <a:pt x="8453" y="1029"/>
                    </a:cubicBezTo>
                    <a:cubicBezTo>
                      <a:pt x="8403" y="1029"/>
                      <a:pt x="8343" y="1023"/>
                      <a:pt x="8277" y="1006"/>
                    </a:cubicBezTo>
                    <a:cubicBezTo>
                      <a:pt x="8271" y="1006"/>
                      <a:pt x="8260" y="1003"/>
                      <a:pt x="8251" y="1003"/>
                    </a:cubicBezTo>
                    <a:cubicBezTo>
                      <a:pt x="8138" y="976"/>
                      <a:pt x="8003" y="933"/>
                      <a:pt x="7847" y="877"/>
                    </a:cubicBezTo>
                    <a:cubicBezTo>
                      <a:pt x="7572" y="781"/>
                      <a:pt x="7239" y="649"/>
                      <a:pt x="6865" y="513"/>
                    </a:cubicBezTo>
                    <a:cubicBezTo>
                      <a:pt x="6141" y="259"/>
                      <a:pt x="5261" y="1"/>
                      <a:pt x="4352"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215" name="Google Shape;621;p27">
                <a:extLst>
                  <a:ext uri="{FF2B5EF4-FFF2-40B4-BE49-F238E27FC236}">
                    <a16:creationId xmlns:a16="http://schemas.microsoft.com/office/drawing/2014/main" id="{6760DCB0-15D5-4028-8CED-00CA000A7B70}"/>
                  </a:ext>
                </a:extLst>
              </p:cNvPr>
              <p:cNvSpPr>
                <a:spLocks/>
              </p:cNvSpPr>
              <p:nvPr/>
            </p:nvSpPr>
            <p:spPr bwMode="auto">
              <a:xfrm>
                <a:off x="2132414" y="1402073"/>
                <a:ext cx="411606" cy="229937"/>
              </a:xfrm>
              <a:custGeom>
                <a:avLst/>
                <a:gdLst>
                  <a:gd name="T0" fmla="*/ 2147483646 w 4511"/>
                  <a:gd name="T1" fmla="*/ 0 h 2520"/>
                  <a:gd name="T2" fmla="*/ 2147483646 w 4511"/>
                  <a:gd name="T3" fmla="*/ 2147483646 h 2520"/>
                  <a:gd name="T4" fmla="*/ 2147483646 w 4511"/>
                  <a:gd name="T5" fmla="*/ 2147483646 h 2520"/>
                  <a:gd name="T6" fmla="*/ 2147483646 w 4511"/>
                  <a:gd name="T7" fmla="*/ 2147483646 h 2520"/>
                  <a:gd name="T8" fmla="*/ 2147483646 w 4511"/>
                  <a:gd name="T9" fmla="*/ 2147483646 h 2520"/>
                  <a:gd name="T10" fmla="*/ 2147483646 w 4511"/>
                  <a:gd name="T11" fmla="*/ 2147483646 h 2520"/>
                  <a:gd name="T12" fmla="*/ 2147483646 w 4511"/>
                  <a:gd name="T13" fmla="*/ 2147483646 h 2520"/>
                  <a:gd name="T14" fmla="*/ 2147483646 w 4511"/>
                  <a:gd name="T15" fmla="*/ 2147483646 h 2520"/>
                  <a:gd name="T16" fmla="*/ 2147483646 w 4511"/>
                  <a:gd name="T17" fmla="*/ 2147483646 h 2520"/>
                  <a:gd name="T18" fmla="*/ 2147483646 w 4511"/>
                  <a:gd name="T19" fmla="*/ 2147483646 h 2520"/>
                  <a:gd name="T20" fmla="*/ 2147483646 w 4511"/>
                  <a:gd name="T21" fmla="*/ 0 h 252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511" h="2520" extrusionOk="0">
                    <a:moveTo>
                      <a:pt x="3741" y="0"/>
                    </a:moveTo>
                    <a:cubicBezTo>
                      <a:pt x="3172" y="0"/>
                      <a:pt x="2954" y="764"/>
                      <a:pt x="2233" y="867"/>
                    </a:cubicBezTo>
                    <a:cubicBezTo>
                      <a:pt x="2207" y="871"/>
                      <a:pt x="2181" y="872"/>
                      <a:pt x="2155" y="872"/>
                    </a:cubicBezTo>
                    <a:cubicBezTo>
                      <a:pt x="1792" y="872"/>
                      <a:pt x="1465" y="520"/>
                      <a:pt x="1072" y="520"/>
                    </a:cubicBezTo>
                    <a:cubicBezTo>
                      <a:pt x="906" y="520"/>
                      <a:pt x="728" y="584"/>
                      <a:pt x="530" y="764"/>
                    </a:cubicBezTo>
                    <a:cubicBezTo>
                      <a:pt x="0" y="1247"/>
                      <a:pt x="493" y="2169"/>
                      <a:pt x="1565" y="2441"/>
                    </a:cubicBezTo>
                    <a:cubicBezTo>
                      <a:pt x="1758" y="2491"/>
                      <a:pt x="1970" y="2520"/>
                      <a:pt x="2199" y="2520"/>
                    </a:cubicBezTo>
                    <a:cubicBezTo>
                      <a:pt x="2370" y="2520"/>
                      <a:pt x="2550" y="2504"/>
                      <a:pt x="2738" y="2470"/>
                    </a:cubicBezTo>
                    <a:cubicBezTo>
                      <a:pt x="3138" y="2398"/>
                      <a:pt x="3450" y="2242"/>
                      <a:pt x="3681" y="2044"/>
                    </a:cubicBezTo>
                    <a:cubicBezTo>
                      <a:pt x="4511" y="1343"/>
                      <a:pt x="4362" y="93"/>
                      <a:pt x="3853" y="10"/>
                    </a:cubicBezTo>
                    <a:cubicBezTo>
                      <a:pt x="3814" y="3"/>
                      <a:pt x="3776" y="0"/>
                      <a:pt x="3741"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216" name="Google Shape;622;p27">
                <a:extLst>
                  <a:ext uri="{FF2B5EF4-FFF2-40B4-BE49-F238E27FC236}">
                    <a16:creationId xmlns:a16="http://schemas.microsoft.com/office/drawing/2014/main" id="{ECC3B8BC-2447-4202-AD9F-CF0B176FEDA0}"/>
                  </a:ext>
                </a:extLst>
              </p:cNvPr>
              <p:cNvSpPr>
                <a:spLocks/>
              </p:cNvSpPr>
              <p:nvPr/>
            </p:nvSpPr>
            <p:spPr bwMode="auto">
              <a:xfrm>
                <a:off x="2275121" y="1557372"/>
                <a:ext cx="193257" cy="74638"/>
              </a:xfrm>
              <a:custGeom>
                <a:avLst/>
                <a:gdLst>
                  <a:gd name="T0" fmla="*/ 2147483646 w 2118"/>
                  <a:gd name="T1" fmla="*/ 0 h 818"/>
                  <a:gd name="T2" fmla="*/ 2147483646 w 2118"/>
                  <a:gd name="T3" fmla="*/ 2147483646 h 818"/>
                  <a:gd name="T4" fmla="*/ 2147483646 w 2118"/>
                  <a:gd name="T5" fmla="*/ 2147483646 h 818"/>
                  <a:gd name="T6" fmla="*/ 2147483646 w 2118"/>
                  <a:gd name="T7" fmla="*/ 2147483646 h 818"/>
                  <a:gd name="T8" fmla="*/ 2147483646 w 2118"/>
                  <a:gd name="T9" fmla="*/ 2147483646 h 818"/>
                  <a:gd name="T10" fmla="*/ 2147483646 w 2118"/>
                  <a:gd name="T11" fmla="*/ 0 h 8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18" h="818" extrusionOk="0">
                    <a:moveTo>
                      <a:pt x="1292" y="0"/>
                    </a:moveTo>
                    <a:cubicBezTo>
                      <a:pt x="730" y="0"/>
                      <a:pt x="258" y="440"/>
                      <a:pt x="1" y="739"/>
                    </a:cubicBezTo>
                    <a:cubicBezTo>
                      <a:pt x="194" y="789"/>
                      <a:pt x="406" y="818"/>
                      <a:pt x="635" y="818"/>
                    </a:cubicBezTo>
                    <a:cubicBezTo>
                      <a:pt x="806" y="818"/>
                      <a:pt x="986" y="802"/>
                      <a:pt x="1174" y="768"/>
                    </a:cubicBezTo>
                    <a:cubicBezTo>
                      <a:pt x="1574" y="696"/>
                      <a:pt x="1886" y="540"/>
                      <a:pt x="2117" y="342"/>
                    </a:cubicBezTo>
                    <a:cubicBezTo>
                      <a:pt x="1831" y="95"/>
                      <a:pt x="1552" y="0"/>
                      <a:pt x="1292" y="0"/>
                    </a:cubicBezTo>
                    <a:close/>
                  </a:path>
                </a:pathLst>
              </a:custGeom>
              <a:solidFill>
                <a:srgbClr val="A80E0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217" name="Google Shape;623;p27">
                <a:extLst>
                  <a:ext uri="{FF2B5EF4-FFF2-40B4-BE49-F238E27FC236}">
                    <a16:creationId xmlns:a16="http://schemas.microsoft.com/office/drawing/2014/main" id="{F7AE113B-A4AD-49B9-8D08-A6C6B6740969}"/>
                  </a:ext>
                </a:extLst>
              </p:cNvPr>
              <p:cNvSpPr>
                <a:spLocks/>
              </p:cNvSpPr>
              <p:nvPr/>
            </p:nvSpPr>
            <p:spPr bwMode="auto">
              <a:xfrm>
                <a:off x="2089529" y="1336559"/>
                <a:ext cx="83124" cy="76828"/>
              </a:xfrm>
              <a:custGeom>
                <a:avLst/>
                <a:gdLst>
                  <a:gd name="T0" fmla="*/ 2147483646 w 911"/>
                  <a:gd name="T1" fmla="*/ 0 h 842"/>
                  <a:gd name="T2" fmla="*/ 2147483646 w 911"/>
                  <a:gd name="T3" fmla="*/ 2147483646 h 842"/>
                  <a:gd name="T4" fmla="*/ 2147483646 w 911"/>
                  <a:gd name="T5" fmla="*/ 2147483646 h 842"/>
                  <a:gd name="T6" fmla="*/ 2147483646 w 911"/>
                  <a:gd name="T7" fmla="*/ 2147483646 h 842"/>
                  <a:gd name="T8" fmla="*/ 2147483646 w 911"/>
                  <a:gd name="T9" fmla="*/ 2147483646 h 842"/>
                  <a:gd name="T10" fmla="*/ 2147483646 w 911"/>
                  <a:gd name="T11" fmla="*/ 2147483646 h 842"/>
                  <a:gd name="T12" fmla="*/ 2147483646 w 911"/>
                  <a:gd name="T13" fmla="*/ 0 h 84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11" h="842" extrusionOk="0">
                    <a:moveTo>
                      <a:pt x="458" y="0"/>
                    </a:moveTo>
                    <a:cubicBezTo>
                      <a:pt x="432" y="0"/>
                      <a:pt x="407" y="2"/>
                      <a:pt x="382" y="7"/>
                    </a:cubicBezTo>
                    <a:cubicBezTo>
                      <a:pt x="153" y="47"/>
                      <a:pt x="1" y="265"/>
                      <a:pt x="40" y="497"/>
                    </a:cubicBezTo>
                    <a:cubicBezTo>
                      <a:pt x="76" y="699"/>
                      <a:pt x="251" y="841"/>
                      <a:pt x="452" y="841"/>
                    </a:cubicBezTo>
                    <a:cubicBezTo>
                      <a:pt x="477" y="841"/>
                      <a:pt x="504" y="839"/>
                      <a:pt x="530" y="834"/>
                    </a:cubicBezTo>
                    <a:cubicBezTo>
                      <a:pt x="759" y="794"/>
                      <a:pt x="910" y="576"/>
                      <a:pt x="870" y="348"/>
                    </a:cubicBezTo>
                    <a:cubicBezTo>
                      <a:pt x="832" y="145"/>
                      <a:pt x="656" y="0"/>
                      <a:pt x="458"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218" name="Google Shape;624;p27">
                <a:extLst>
                  <a:ext uri="{FF2B5EF4-FFF2-40B4-BE49-F238E27FC236}">
                    <a16:creationId xmlns:a16="http://schemas.microsoft.com/office/drawing/2014/main" id="{BAA5AC1D-02E6-4521-AADB-7214B5204A4F}"/>
                  </a:ext>
                </a:extLst>
              </p:cNvPr>
              <p:cNvSpPr>
                <a:spLocks/>
              </p:cNvSpPr>
              <p:nvPr/>
            </p:nvSpPr>
            <p:spPr bwMode="auto">
              <a:xfrm>
                <a:off x="2462173" y="1269859"/>
                <a:ext cx="83124" cy="77011"/>
              </a:xfrm>
              <a:custGeom>
                <a:avLst/>
                <a:gdLst>
                  <a:gd name="T0" fmla="*/ 2147483646 w 911"/>
                  <a:gd name="T1" fmla="*/ 2147483646 h 844"/>
                  <a:gd name="T2" fmla="*/ 2147483646 w 911"/>
                  <a:gd name="T3" fmla="*/ 2147483646 h 844"/>
                  <a:gd name="T4" fmla="*/ 2147483646 w 911"/>
                  <a:gd name="T5" fmla="*/ 2147483646 h 844"/>
                  <a:gd name="T6" fmla="*/ 2147483646 w 911"/>
                  <a:gd name="T7" fmla="*/ 2147483646 h 844"/>
                  <a:gd name="T8" fmla="*/ 2147483646 w 911"/>
                  <a:gd name="T9" fmla="*/ 2147483646 h 844"/>
                  <a:gd name="T10" fmla="*/ 2147483646 w 911"/>
                  <a:gd name="T11" fmla="*/ 2147483646 h 844"/>
                  <a:gd name="T12" fmla="*/ 2147483646 w 911"/>
                  <a:gd name="T13" fmla="*/ 2147483646 h 84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11" h="844" extrusionOk="0">
                    <a:moveTo>
                      <a:pt x="454" y="1"/>
                    </a:moveTo>
                    <a:cubicBezTo>
                      <a:pt x="429" y="1"/>
                      <a:pt x="405" y="3"/>
                      <a:pt x="381" y="7"/>
                    </a:cubicBezTo>
                    <a:cubicBezTo>
                      <a:pt x="153" y="47"/>
                      <a:pt x="1" y="265"/>
                      <a:pt x="40" y="497"/>
                    </a:cubicBezTo>
                    <a:cubicBezTo>
                      <a:pt x="79" y="700"/>
                      <a:pt x="257" y="844"/>
                      <a:pt x="457" y="844"/>
                    </a:cubicBezTo>
                    <a:cubicBezTo>
                      <a:pt x="481" y="844"/>
                      <a:pt x="506" y="842"/>
                      <a:pt x="530" y="837"/>
                    </a:cubicBezTo>
                    <a:cubicBezTo>
                      <a:pt x="758" y="795"/>
                      <a:pt x="910" y="576"/>
                      <a:pt x="870" y="348"/>
                    </a:cubicBezTo>
                    <a:cubicBezTo>
                      <a:pt x="835" y="144"/>
                      <a:pt x="655" y="1"/>
                      <a:pt x="454"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219" name="Google Shape;625;p27">
                <a:extLst>
                  <a:ext uri="{FF2B5EF4-FFF2-40B4-BE49-F238E27FC236}">
                    <a16:creationId xmlns:a16="http://schemas.microsoft.com/office/drawing/2014/main" id="{6B865D6D-1799-4D6F-B678-B47884573A8E}"/>
                  </a:ext>
                </a:extLst>
              </p:cNvPr>
              <p:cNvSpPr>
                <a:spLocks/>
              </p:cNvSpPr>
              <p:nvPr/>
            </p:nvSpPr>
            <p:spPr bwMode="auto">
              <a:xfrm>
                <a:off x="2561722" y="1302525"/>
                <a:ext cx="196542" cy="181851"/>
              </a:xfrm>
              <a:custGeom>
                <a:avLst/>
                <a:gdLst>
                  <a:gd name="T0" fmla="*/ 2147483646 w 2154"/>
                  <a:gd name="T1" fmla="*/ 0 h 1993"/>
                  <a:gd name="T2" fmla="*/ 2147483646 w 2154"/>
                  <a:gd name="T3" fmla="*/ 2147483646 h 1993"/>
                  <a:gd name="T4" fmla="*/ 2147483646 w 2154"/>
                  <a:gd name="T5" fmla="*/ 2147483646 h 1993"/>
                  <a:gd name="T6" fmla="*/ 2147483646 w 2154"/>
                  <a:gd name="T7" fmla="*/ 2147483646 h 1993"/>
                  <a:gd name="T8" fmla="*/ 2147483646 w 2154"/>
                  <a:gd name="T9" fmla="*/ 2147483646 h 1993"/>
                  <a:gd name="T10" fmla="*/ 2147483646 w 2154"/>
                  <a:gd name="T11" fmla="*/ 2147483646 h 1993"/>
                  <a:gd name="T12" fmla="*/ 2147483646 w 2154"/>
                  <a:gd name="T13" fmla="*/ 0 h 199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54" h="1993" extrusionOk="0">
                    <a:moveTo>
                      <a:pt x="1083" y="0"/>
                    </a:moveTo>
                    <a:cubicBezTo>
                      <a:pt x="1024" y="0"/>
                      <a:pt x="964" y="6"/>
                      <a:pt x="904" y="17"/>
                    </a:cubicBezTo>
                    <a:cubicBezTo>
                      <a:pt x="361" y="113"/>
                      <a:pt x="1" y="629"/>
                      <a:pt x="97" y="1171"/>
                    </a:cubicBezTo>
                    <a:cubicBezTo>
                      <a:pt x="183" y="1654"/>
                      <a:pt x="605" y="1993"/>
                      <a:pt x="1080" y="1993"/>
                    </a:cubicBezTo>
                    <a:cubicBezTo>
                      <a:pt x="1137" y="1993"/>
                      <a:pt x="1195" y="1988"/>
                      <a:pt x="1254" y="1978"/>
                    </a:cubicBezTo>
                    <a:cubicBezTo>
                      <a:pt x="1794" y="1879"/>
                      <a:pt x="2154" y="1363"/>
                      <a:pt x="2058" y="820"/>
                    </a:cubicBezTo>
                    <a:cubicBezTo>
                      <a:pt x="1973" y="338"/>
                      <a:pt x="1554" y="0"/>
                      <a:pt x="1083" y="0"/>
                    </a:cubicBezTo>
                    <a:close/>
                  </a:path>
                </a:pathLst>
              </a:custGeom>
              <a:solidFill>
                <a:schemeClr val="tx1">
                  <a:alpha val="15294"/>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220" name="Google Shape;626;p27">
                <a:extLst>
                  <a:ext uri="{FF2B5EF4-FFF2-40B4-BE49-F238E27FC236}">
                    <a16:creationId xmlns:a16="http://schemas.microsoft.com/office/drawing/2014/main" id="{D65C5D23-30C9-42D0-AF07-A14CEE28B13C}"/>
                  </a:ext>
                </a:extLst>
              </p:cNvPr>
              <p:cNvSpPr>
                <a:spLocks/>
              </p:cNvSpPr>
              <p:nvPr/>
            </p:nvSpPr>
            <p:spPr bwMode="auto">
              <a:xfrm>
                <a:off x="1930215" y="1415303"/>
                <a:ext cx="196815" cy="181943"/>
              </a:xfrm>
              <a:custGeom>
                <a:avLst/>
                <a:gdLst>
                  <a:gd name="T0" fmla="*/ 2147483646 w 2157"/>
                  <a:gd name="T1" fmla="*/ 2147483646 h 1994"/>
                  <a:gd name="T2" fmla="*/ 2147483646 w 2157"/>
                  <a:gd name="T3" fmla="*/ 2147483646 h 1994"/>
                  <a:gd name="T4" fmla="*/ 2147483646 w 2157"/>
                  <a:gd name="T5" fmla="*/ 2147483646 h 1994"/>
                  <a:gd name="T6" fmla="*/ 2147483646 w 2157"/>
                  <a:gd name="T7" fmla="*/ 2147483646 h 1994"/>
                  <a:gd name="T8" fmla="*/ 2147483646 w 2157"/>
                  <a:gd name="T9" fmla="*/ 2147483646 h 1994"/>
                  <a:gd name="T10" fmla="*/ 2147483646 w 2157"/>
                  <a:gd name="T11" fmla="*/ 2147483646 h 1994"/>
                  <a:gd name="T12" fmla="*/ 2147483646 w 2157"/>
                  <a:gd name="T13" fmla="*/ 2147483646 h 199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57" h="1994" extrusionOk="0">
                    <a:moveTo>
                      <a:pt x="1084" y="1"/>
                    </a:moveTo>
                    <a:cubicBezTo>
                      <a:pt x="1025" y="1"/>
                      <a:pt x="964" y="6"/>
                      <a:pt x="904" y="17"/>
                    </a:cubicBezTo>
                    <a:cubicBezTo>
                      <a:pt x="362" y="113"/>
                      <a:pt x="1" y="629"/>
                      <a:pt x="100" y="1171"/>
                    </a:cubicBezTo>
                    <a:cubicBezTo>
                      <a:pt x="185" y="1655"/>
                      <a:pt x="605" y="1994"/>
                      <a:pt x="1079" y="1994"/>
                    </a:cubicBezTo>
                    <a:cubicBezTo>
                      <a:pt x="1137" y="1994"/>
                      <a:pt x="1196" y="1989"/>
                      <a:pt x="1255" y="1978"/>
                    </a:cubicBezTo>
                    <a:cubicBezTo>
                      <a:pt x="1797" y="1879"/>
                      <a:pt x="2157" y="1363"/>
                      <a:pt x="2058" y="821"/>
                    </a:cubicBezTo>
                    <a:cubicBezTo>
                      <a:pt x="1972" y="339"/>
                      <a:pt x="1556" y="1"/>
                      <a:pt x="1084" y="1"/>
                    </a:cubicBezTo>
                    <a:close/>
                  </a:path>
                </a:pathLst>
              </a:custGeom>
              <a:solidFill>
                <a:schemeClr val="tx1">
                  <a:alpha val="15294"/>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221" name="Google Shape;627;p27">
                <a:extLst>
                  <a:ext uri="{FF2B5EF4-FFF2-40B4-BE49-F238E27FC236}">
                    <a16:creationId xmlns:a16="http://schemas.microsoft.com/office/drawing/2014/main" id="{EE3044A0-FDB3-4049-B8FA-338B0CD8FC71}"/>
                  </a:ext>
                </a:extLst>
              </p:cNvPr>
              <p:cNvSpPr>
                <a:spLocks/>
              </p:cNvSpPr>
              <p:nvPr/>
            </p:nvSpPr>
            <p:spPr bwMode="auto">
              <a:xfrm>
                <a:off x="1621351" y="1083993"/>
                <a:ext cx="348830" cy="352844"/>
              </a:xfrm>
              <a:custGeom>
                <a:avLst/>
                <a:gdLst>
                  <a:gd name="T0" fmla="*/ 2147483646 w 3823"/>
                  <a:gd name="T1" fmla="*/ 2147483646 h 3867"/>
                  <a:gd name="T2" fmla="*/ 2147483646 w 3823"/>
                  <a:gd name="T3" fmla="*/ 2147483646 h 3867"/>
                  <a:gd name="T4" fmla="*/ 2147483646 w 3823"/>
                  <a:gd name="T5" fmla="*/ 2147483646 h 3867"/>
                  <a:gd name="T6" fmla="*/ 2147483646 w 3823"/>
                  <a:gd name="T7" fmla="*/ 2147483646 h 3867"/>
                  <a:gd name="T8" fmla="*/ 2147483646 w 3823"/>
                  <a:gd name="T9" fmla="*/ 2147483646 h 3867"/>
                  <a:gd name="T10" fmla="*/ 2147483646 w 3823"/>
                  <a:gd name="T11" fmla="*/ 2147483646 h 3867"/>
                  <a:gd name="T12" fmla="*/ 2147483646 w 3823"/>
                  <a:gd name="T13" fmla="*/ 2147483646 h 386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23" h="3867" extrusionOk="0">
                    <a:moveTo>
                      <a:pt x="2956" y="1"/>
                    </a:moveTo>
                    <a:cubicBezTo>
                      <a:pt x="2903" y="1"/>
                      <a:pt x="2850" y="8"/>
                      <a:pt x="2790" y="21"/>
                    </a:cubicBezTo>
                    <a:cubicBezTo>
                      <a:pt x="1299" y="358"/>
                      <a:pt x="172" y="1611"/>
                      <a:pt x="40" y="3146"/>
                    </a:cubicBezTo>
                    <a:cubicBezTo>
                      <a:pt x="0" y="3612"/>
                      <a:pt x="370" y="3866"/>
                      <a:pt x="734" y="3866"/>
                    </a:cubicBezTo>
                    <a:cubicBezTo>
                      <a:pt x="1048" y="3866"/>
                      <a:pt x="1359" y="3674"/>
                      <a:pt x="1392" y="3271"/>
                    </a:cubicBezTo>
                    <a:cubicBezTo>
                      <a:pt x="1471" y="2352"/>
                      <a:pt x="2123" y="1565"/>
                      <a:pt x="3029" y="1357"/>
                    </a:cubicBezTo>
                    <a:cubicBezTo>
                      <a:pt x="3822" y="1178"/>
                      <a:pt x="3674" y="1"/>
                      <a:pt x="2956" y="1"/>
                    </a:cubicBezTo>
                    <a:close/>
                  </a:path>
                </a:pathLst>
              </a:custGeom>
              <a:solidFill>
                <a:schemeClr val="tx1">
                  <a:alpha val="15294"/>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222" name="Google Shape;628;p27">
                <a:extLst>
                  <a:ext uri="{FF2B5EF4-FFF2-40B4-BE49-F238E27FC236}">
                    <a16:creationId xmlns:a16="http://schemas.microsoft.com/office/drawing/2014/main" id="{A8032871-E151-46D6-8ADA-A95F9C24BA1C}"/>
                  </a:ext>
                </a:extLst>
              </p:cNvPr>
              <p:cNvSpPr>
                <a:spLocks/>
              </p:cNvSpPr>
              <p:nvPr/>
            </p:nvSpPr>
            <p:spPr bwMode="auto">
              <a:xfrm>
                <a:off x="1617701" y="1516676"/>
                <a:ext cx="170537" cy="124458"/>
              </a:xfrm>
              <a:custGeom>
                <a:avLst/>
                <a:gdLst>
                  <a:gd name="T0" fmla="*/ 2147483646 w 1869"/>
                  <a:gd name="T1" fmla="*/ 2147483646 h 1364"/>
                  <a:gd name="T2" fmla="*/ 2147483646 w 1869"/>
                  <a:gd name="T3" fmla="*/ 2147483646 h 1364"/>
                  <a:gd name="T4" fmla="*/ 2147483646 w 1869"/>
                  <a:gd name="T5" fmla="*/ 2147483646 h 1364"/>
                  <a:gd name="T6" fmla="*/ 2147483646 w 1869"/>
                  <a:gd name="T7" fmla="*/ 2147483646 h 1364"/>
                  <a:gd name="T8" fmla="*/ 2147483646 w 1869"/>
                  <a:gd name="T9" fmla="*/ 2147483646 h 13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69" h="1364" extrusionOk="0">
                    <a:moveTo>
                      <a:pt x="950" y="1"/>
                    </a:moveTo>
                    <a:cubicBezTo>
                      <a:pt x="906" y="1"/>
                      <a:pt x="860" y="4"/>
                      <a:pt x="814" y="11"/>
                    </a:cubicBezTo>
                    <a:cubicBezTo>
                      <a:pt x="0" y="156"/>
                      <a:pt x="169" y="1363"/>
                      <a:pt x="919" y="1363"/>
                    </a:cubicBezTo>
                    <a:cubicBezTo>
                      <a:pt x="962" y="1363"/>
                      <a:pt x="1005" y="1357"/>
                      <a:pt x="1052" y="1350"/>
                    </a:cubicBezTo>
                    <a:cubicBezTo>
                      <a:pt x="1869" y="1204"/>
                      <a:pt x="1700" y="1"/>
                      <a:pt x="950" y="1"/>
                    </a:cubicBezTo>
                    <a:close/>
                  </a:path>
                </a:pathLst>
              </a:custGeom>
              <a:solidFill>
                <a:schemeClr val="tx1">
                  <a:alpha val="15294"/>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223" name="Google Shape;629;p27">
                <a:extLst>
                  <a:ext uri="{FF2B5EF4-FFF2-40B4-BE49-F238E27FC236}">
                    <a16:creationId xmlns:a16="http://schemas.microsoft.com/office/drawing/2014/main" id="{7B622828-9B95-450A-83AC-D9389777CDC4}"/>
                  </a:ext>
                </a:extLst>
              </p:cNvPr>
              <p:cNvSpPr>
                <a:spLocks/>
              </p:cNvSpPr>
              <p:nvPr/>
            </p:nvSpPr>
            <p:spPr bwMode="auto">
              <a:xfrm>
                <a:off x="1891892" y="2090242"/>
                <a:ext cx="236416" cy="103289"/>
              </a:xfrm>
              <a:custGeom>
                <a:avLst/>
                <a:gdLst>
                  <a:gd name="T0" fmla="*/ 2147483646 w 2591"/>
                  <a:gd name="T1" fmla="*/ 2147483646 h 1132"/>
                  <a:gd name="T2" fmla="*/ 2147483646 w 2591"/>
                  <a:gd name="T3" fmla="*/ 2147483646 h 1132"/>
                  <a:gd name="T4" fmla="*/ 2147483646 w 2591"/>
                  <a:gd name="T5" fmla="*/ 2147483646 h 1132"/>
                  <a:gd name="T6" fmla="*/ 2147483646 w 2591"/>
                  <a:gd name="T7" fmla="*/ 2147483646 h 1132"/>
                  <a:gd name="T8" fmla="*/ 2147483646 w 2591"/>
                  <a:gd name="T9" fmla="*/ 2147483646 h 1132"/>
                  <a:gd name="T10" fmla="*/ 2147483646 w 2591"/>
                  <a:gd name="T11" fmla="*/ 2147483646 h 1132"/>
                  <a:gd name="T12" fmla="*/ 2147483646 w 2591"/>
                  <a:gd name="T13" fmla="*/ 2147483646 h 11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91" h="1132" extrusionOk="0">
                    <a:moveTo>
                      <a:pt x="1" y="1"/>
                    </a:moveTo>
                    <a:lnTo>
                      <a:pt x="1" y="1"/>
                    </a:lnTo>
                    <a:cubicBezTo>
                      <a:pt x="629" y="523"/>
                      <a:pt x="1367" y="907"/>
                      <a:pt x="2174" y="1122"/>
                    </a:cubicBezTo>
                    <a:cubicBezTo>
                      <a:pt x="2197" y="1129"/>
                      <a:pt x="2217" y="1132"/>
                      <a:pt x="2240" y="1132"/>
                    </a:cubicBezTo>
                    <a:cubicBezTo>
                      <a:pt x="2478" y="1132"/>
                      <a:pt x="2590" y="765"/>
                      <a:pt x="2329" y="695"/>
                    </a:cubicBezTo>
                    <a:cubicBezTo>
                      <a:pt x="2038" y="619"/>
                      <a:pt x="1757" y="517"/>
                      <a:pt x="1486" y="398"/>
                    </a:cubicBezTo>
                    <a:cubicBezTo>
                      <a:pt x="953" y="292"/>
                      <a:pt x="454" y="153"/>
                      <a:pt x="1" y="1"/>
                    </a:cubicBezTo>
                    <a:close/>
                  </a:path>
                </a:pathLst>
              </a:custGeom>
              <a:solidFill>
                <a:schemeClr val="tx1">
                  <a:alpha val="15294"/>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grpSp>
      <p:grpSp>
        <p:nvGrpSpPr>
          <p:cNvPr id="70" name="Group 69">
            <a:extLst>
              <a:ext uri="{FF2B5EF4-FFF2-40B4-BE49-F238E27FC236}">
                <a16:creationId xmlns:a16="http://schemas.microsoft.com/office/drawing/2014/main" id="{DE01DE82-C9ED-4CA9-96E9-8FA7A03591F1}"/>
              </a:ext>
            </a:extLst>
          </p:cNvPr>
          <p:cNvGrpSpPr>
            <a:grpSpLocks/>
          </p:cNvGrpSpPr>
          <p:nvPr/>
        </p:nvGrpSpPr>
        <p:grpSpPr bwMode="auto">
          <a:xfrm>
            <a:off x="3003550" y="4560888"/>
            <a:ext cx="7345363" cy="925512"/>
            <a:chOff x="1229832" y="2260106"/>
            <a:chExt cx="7345449" cy="643203"/>
          </a:xfrm>
        </p:grpSpPr>
        <p:sp>
          <p:nvSpPr>
            <p:cNvPr id="71" name="Rectangle: Rounded Corners 112">
              <a:extLst>
                <a:ext uri="{FF2B5EF4-FFF2-40B4-BE49-F238E27FC236}">
                  <a16:creationId xmlns:a16="http://schemas.microsoft.com/office/drawing/2014/main" id="{EBCBD610-C614-4A6F-8858-AFB2349CCC29}"/>
                </a:ext>
              </a:extLst>
            </p:cNvPr>
            <p:cNvSpPr/>
            <p:nvPr/>
          </p:nvSpPr>
          <p:spPr>
            <a:xfrm>
              <a:off x="1669575" y="2260106"/>
              <a:ext cx="6905706" cy="643203"/>
            </a:xfrm>
            <a:prstGeom prst="round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b="1">
                <a:latin typeface="Times New Roman" panose="02020603050405020304" pitchFamily="18" charset="0"/>
                <a:cs typeface="Times New Roman" panose="02020603050405020304" pitchFamily="18" charset="0"/>
              </a:endParaRPr>
            </a:p>
          </p:txBody>
        </p:sp>
        <p:grpSp>
          <p:nvGrpSpPr>
            <p:cNvPr id="7187" name="Google Shape;612;p27">
              <a:extLst>
                <a:ext uri="{FF2B5EF4-FFF2-40B4-BE49-F238E27FC236}">
                  <a16:creationId xmlns:a16="http://schemas.microsoft.com/office/drawing/2014/main" id="{2F074C23-E1E3-4488-8AA6-0514699BFC65}"/>
                </a:ext>
              </a:extLst>
            </p:cNvPr>
            <p:cNvGrpSpPr>
              <a:grpSpLocks/>
            </p:cNvGrpSpPr>
            <p:nvPr/>
          </p:nvGrpSpPr>
          <p:grpSpPr bwMode="auto">
            <a:xfrm>
              <a:off x="1229832" y="2278364"/>
              <a:ext cx="709847" cy="606685"/>
              <a:chOff x="1327725" y="574025"/>
              <a:chExt cx="2215064" cy="1893151"/>
            </a:xfrm>
          </p:grpSpPr>
          <p:sp>
            <p:nvSpPr>
              <p:cNvPr id="73" name="Google Shape;613;p27">
                <a:extLst>
                  <a:ext uri="{FF2B5EF4-FFF2-40B4-BE49-F238E27FC236}">
                    <a16:creationId xmlns:a16="http://schemas.microsoft.com/office/drawing/2014/main" id="{1DFB43CB-4BCD-4A57-9F5E-835DC844FDFC}"/>
                  </a:ext>
                </a:extLst>
              </p:cNvPr>
              <p:cNvSpPr/>
              <p:nvPr/>
            </p:nvSpPr>
            <p:spPr>
              <a:xfrm>
                <a:off x="1327725" y="575576"/>
                <a:ext cx="2214359" cy="1890054"/>
              </a:xfrm>
              <a:custGeom>
                <a:avLst/>
                <a:gdLst/>
                <a:ahLst/>
                <a:cxnLst/>
                <a:rect l="l" t="t" r="r" b="b"/>
                <a:pathLst>
                  <a:path w="24276" h="20748" extrusionOk="0">
                    <a:moveTo>
                      <a:pt x="10084" y="0"/>
                    </a:moveTo>
                    <a:cubicBezTo>
                      <a:pt x="9877" y="0"/>
                      <a:pt x="9600" y="69"/>
                      <a:pt x="9392" y="157"/>
                    </a:cubicBezTo>
                    <a:cubicBezTo>
                      <a:pt x="7685" y="887"/>
                      <a:pt x="6852" y="1122"/>
                      <a:pt x="7629" y="2508"/>
                    </a:cubicBezTo>
                    <a:cubicBezTo>
                      <a:pt x="7943" y="3070"/>
                      <a:pt x="8267" y="3645"/>
                      <a:pt x="8479" y="4036"/>
                    </a:cubicBezTo>
                    <a:cubicBezTo>
                      <a:pt x="8555" y="4177"/>
                      <a:pt x="8445" y="4334"/>
                      <a:pt x="8301" y="4334"/>
                    </a:cubicBezTo>
                    <a:cubicBezTo>
                      <a:pt x="8277" y="4334"/>
                      <a:pt x="8253" y="4329"/>
                      <a:pt x="8227" y="4320"/>
                    </a:cubicBezTo>
                    <a:cubicBezTo>
                      <a:pt x="7515" y="4047"/>
                      <a:pt x="6737" y="3746"/>
                      <a:pt x="5856" y="3746"/>
                    </a:cubicBezTo>
                    <a:cubicBezTo>
                      <a:pt x="5001" y="3746"/>
                      <a:pt x="4049" y="4030"/>
                      <a:pt x="2967" y="4898"/>
                    </a:cubicBezTo>
                    <a:cubicBezTo>
                      <a:pt x="480" y="6893"/>
                      <a:pt x="1" y="11558"/>
                      <a:pt x="2345" y="15520"/>
                    </a:cubicBezTo>
                    <a:cubicBezTo>
                      <a:pt x="2513" y="15808"/>
                      <a:pt x="2699" y="16088"/>
                      <a:pt x="2898" y="16370"/>
                    </a:cubicBezTo>
                    <a:cubicBezTo>
                      <a:pt x="3440" y="17120"/>
                      <a:pt x="4094" y="17838"/>
                      <a:pt x="4862" y="18493"/>
                    </a:cubicBezTo>
                    <a:cubicBezTo>
                      <a:pt x="6654" y="20015"/>
                      <a:pt x="8878" y="20747"/>
                      <a:pt x="11144" y="20747"/>
                    </a:cubicBezTo>
                    <a:cubicBezTo>
                      <a:pt x="15173" y="20747"/>
                      <a:pt x="19331" y="18430"/>
                      <a:pt x="21412" y="14118"/>
                    </a:cubicBezTo>
                    <a:cubicBezTo>
                      <a:pt x="24275" y="8186"/>
                      <a:pt x="19286" y="3282"/>
                      <a:pt x="16177" y="2971"/>
                    </a:cubicBezTo>
                    <a:cubicBezTo>
                      <a:pt x="16148" y="2968"/>
                      <a:pt x="16096" y="2966"/>
                      <a:pt x="16026" y="2966"/>
                    </a:cubicBezTo>
                    <a:cubicBezTo>
                      <a:pt x="15618" y="2966"/>
                      <a:pt x="14606" y="3022"/>
                      <a:pt x="14044" y="3202"/>
                    </a:cubicBezTo>
                    <a:cubicBezTo>
                      <a:pt x="14033" y="3206"/>
                      <a:pt x="14023" y="3208"/>
                      <a:pt x="14013" y="3208"/>
                    </a:cubicBezTo>
                    <a:cubicBezTo>
                      <a:pt x="13693" y="3208"/>
                      <a:pt x="13791" y="1435"/>
                      <a:pt x="13300" y="1188"/>
                    </a:cubicBezTo>
                    <a:cubicBezTo>
                      <a:pt x="13229" y="1152"/>
                      <a:pt x="13136" y="1135"/>
                      <a:pt x="13027" y="1135"/>
                    </a:cubicBezTo>
                    <a:cubicBezTo>
                      <a:pt x="12506" y="1135"/>
                      <a:pt x="11616" y="1521"/>
                      <a:pt x="10962" y="2065"/>
                    </a:cubicBezTo>
                    <a:cubicBezTo>
                      <a:pt x="10950" y="2076"/>
                      <a:pt x="10938" y="2081"/>
                      <a:pt x="10927" y="2081"/>
                    </a:cubicBezTo>
                    <a:cubicBezTo>
                      <a:pt x="10719" y="2081"/>
                      <a:pt x="10691" y="406"/>
                      <a:pt x="10338" y="68"/>
                    </a:cubicBezTo>
                    <a:cubicBezTo>
                      <a:pt x="10288" y="20"/>
                      <a:pt x="10196" y="0"/>
                      <a:pt x="10084" y="0"/>
                    </a:cubicBezTo>
                    <a:close/>
                  </a:path>
                </a:pathLst>
              </a:custGeom>
              <a:solidFill>
                <a:srgbClr val="FFFFFF"/>
              </a:solidFill>
              <a:ln>
                <a:noFill/>
              </a:ln>
              <a:effectLst>
                <a:outerShdw blurRad="28575" dist="19050" dir="19320000" algn="bl" rotWithShape="0">
                  <a:srgbClr val="000000">
                    <a:alpha val="21000"/>
                  </a:srgbClr>
                </a:outerShdw>
              </a:effectLst>
            </p:spPr>
            <p:txBody>
              <a:bodyPr spcFirstLastPara="1" lIns="91425" tIns="91425" rIns="91425" bIns="91425" anchor="ctr"/>
              <a:lstStyle/>
              <a:p>
                <a:pPr>
                  <a:spcBef>
                    <a:spcPts val="0"/>
                  </a:spcBef>
                  <a:spcAft>
                    <a:spcPts val="0"/>
                  </a:spcAft>
                  <a:defRPr/>
                </a:pPr>
                <a:endParaRPr sz="2800" b="1">
                  <a:latin typeface="Times New Roman" panose="02020603050405020304" pitchFamily="18" charset="0"/>
                  <a:cs typeface="Times New Roman" panose="02020603050405020304" pitchFamily="18" charset="0"/>
                </a:endParaRPr>
              </a:p>
            </p:txBody>
          </p:sp>
          <p:sp>
            <p:nvSpPr>
              <p:cNvPr id="74" name="Google Shape;614;p27">
                <a:extLst>
                  <a:ext uri="{FF2B5EF4-FFF2-40B4-BE49-F238E27FC236}">
                    <a16:creationId xmlns:a16="http://schemas.microsoft.com/office/drawing/2014/main" id="{B5DA6095-8B46-427B-A970-C361DE48E021}"/>
                  </a:ext>
                </a:extLst>
              </p:cNvPr>
              <p:cNvSpPr/>
              <p:nvPr/>
            </p:nvSpPr>
            <p:spPr>
              <a:xfrm>
                <a:off x="2308581" y="813124"/>
                <a:ext cx="227876" cy="247876"/>
              </a:xfrm>
              <a:custGeom>
                <a:avLst/>
                <a:gdLst/>
                <a:ahLst/>
                <a:cxnLst/>
                <a:rect l="l" t="t" r="r" b="b"/>
                <a:pathLst>
                  <a:path w="2508" h="2695" extrusionOk="0">
                    <a:moveTo>
                      <a:pt x="1951" y="0"/>
                    </a:moveTo>
                    <a:cubicBezTo>
                      <a:pt x="1786" y="0"/>
                      <a:pt x="1391" y="185"/>
                      <a:pt x="765" y="554"/>
                    </a:cubicBezTo>
                    <a:cubicBezTo>
                      <a:pt x="1" y="1001"/>
                      <a:pt x="126" y="2261"/>
                      <a:pt x="126" y="2261"/>
                    </a:cubicBezTo>
                    <a:cubicBezTo>
                      <a:pt x="143" y="2526"/>
                      <a:pt x="322" y="2694"/>
                      <a:pt x="589" y="2694"/>
                    </a:cubicBezTo>
                    <a:cubicBezTo>
                      <a:pt x="890" y="2694"/>
                      <a:pt x="1303" y="2480"/>
                      <a:pt x="1721" y="1950"/>
                    </a:cubicBezTo>
                    <a:cubicBezTo>
                      <a:pt x="2507" y="955"/>
                      <a:pt x="2101" y="125"/>
                      <a:pt x="2025" y="26"/>
                    </a:cubicBezTo>
                    <a:cubicBezTo>
                      <a:pt x="2011" y="9"/>
                      <a:pt x="1986" y="0"/>
                      <a:pt x="1951" y="0"/>
                    </a:cubicBezTo>
                    <a:close/>
                  </a:path>
                </a:pathLst>
              </a:custGeom>
              <a:solidFill>
                <a:schemeClr val="accent4"/>
              </a:solidFill>
              <a:ln>
                <a:noFill/>
              </a:ln>
            </p:spPr>
            <p:txBody>
              <a:bodyPr spcFirstLastPara="1" lIns="91425" tIns="91425" rIns="91425" bIns="91425" anchor="ctr"/>
              <a:lstStyle/>
              <a:p>
                <a:pPr>
                  <a:spcBef>
                    <a:spcPts val="0"/>
                  </a:spcBef>
                  <a:spcAft>
                    <a:spcPts val="0"/>
                  </a:spcAft>
                  <a:defRPr/>
                </a:pPr>
                <a:endParaRPr sz="2800" b="1">
                  <a:latin typeface="Times New Roman" panose="02020603050405020304" pitchFamily="18" charset="0"/>
                  <a:cs typeface="Times New Roman" panose="02020603050405020304" pitchFamily="18" charset="0"/>
                </a:endParaRPr>
              </a:p>
            </p:txBody>
          </p:sp>
          <p:sp>
            <p:nvSpPr>
              <p:cNvPr id="75" name="Google Shape;615;p27">
                <a:extLst>
                  <a:ext uri="{FF2B5EF4-FFF2-40B4-BE49-F238E27FC236}">
                    <a16:creationId xmlns:a16="http://schemas.microsoft.com/office/drawing/2014/main" id="{62550570-E368-4D3A-8B21-C2B0225C5F4A}"/>
                  </a:ext>
                </a:extLst>
              </p:cNvPr>
              <p:cNvSpPr/>
              <p:nvPr/>
            </p:nvSpPr>
            <p:spPr>
              <a:xfrm>
                <a:off x="2303629" y="861322"/>
                <a:ext cx="143659" cy="292630"/>
              </a:xfrm>
              <a:custGeom>
                <a:avLst/>
                <a:gdLst/>
                <a:ahLst/>
                <a:cxnLst/>
                <a:rect l="l" t="t" r="r" b="b"/>
                <a:pathLst>
                  <a:path w="1568" h="3213" extrusionOk="0">
                    <a:moveTo>
                      <a:pt x="1446" y="0"/>
                    </a:moveTo>
                    <a:cubicBezTo>
                      <a:pt x="1411" y="0"/>
                      <a:pt x="1364" y="25"/>
                      <a:pt x="1314" y="74"/>
                    </a:cubicBezTo>
                    <a:cubicBezTo>
                      <a:pt x="1099" y="283"/>
                      <a:pt x="101" y="2111"/>
                      <a:pt x="28" y="2839"/>
                    </a:cubicBezTo>
                    <a:cubicBezTo>
                      <a:pt x="0" y="3125"/>
                      <a:pt x="36" y="3212"/>
                      <a:pt x="89" y="3212"/>
                    </a:cubicBezTo>
                    <a:cubicBezTo>
                      <a:pt x="170" y="3212"/>
                      <a:pt x="293" y="3007"/>
                      <a:pt x="293" y="3007"/>
                    </a:cubicBezTo>
                    <a:cubicBezTo>
                      <a:pt x="293" y="3007"/>
                      <a:pt x="762" y="1582"/>
                      <a:pt x="1218" y="838"/>
                    </a:cubicBezTo>
                    <a:cubicBezTo>
                      <a:pt x="1568" y="268"/>
                      <a:pt x="1564" y="0"/>
                      <a:pt x="1446" y="0"/>
                    </a:cubicBezTo>
                    <a:close/>
                  </a:path>
                </a:pathLst>
              </a:custGeom>
              <a:solidFill>
                <a:schemeClr val="accent3"/>
              </a:solidFill>
              <a:ln>
                <a:noFill/>
              </a:ln>
            </p:spPr>
            <p:txBody>
              <a:bodyPr spcFirstLastPara="1" lIns="91425" tIns="91425" rIns="91425" bIns="91425" anchor="ctr"/>
              <a:lstStyle/>
              <a:p>
                <a:pPr>
                  <a:spcBef>
                    <a:spcPts val="0"/>
                  </a:spcBef>
                  <a:spcAft>
                    <a:spcPts val="0"/>
                  </a:spcAft>
                  <a:defRPr/>
                </a:pPr>
                <a:endParaRPr sz="2800" b="1">
                  <a:latin typeface="Times New Roman" panose="02020603050405020304" pitchFamily="18" charset="0"/>
                  <a:cs typeface="Times New Roman" panose="02020603050405020304" pitchFamily="18" charset="0"/>
                </a:endParaRPr>
              </a:p>
            </p:txBody>
          </p:sp>
          <p:sp>
            <p:nvSpPr>
              <p:cNvPr id="7191" name="Google Shape;616;p27">
                <a:extLst>
                  <a:ext uri="{FF2B5EF4-FFF2-40B4-BE49-F238E27FC236}">
                    <a16:creationId xmlns:a16="http://schemas.microsoft.com/office/drawing/2014/main" id="{51096340-3062-4063-8DE2-E2CC0FE5DC45}"/>
                  </a:ext>
                </a:extLst>
              </p:cNvPr>
              <p:cNvSpPr>
                <a:spLocks/>
              </p:cNvSpPr>
              <p:nvPr/>
            </p:nvSpPr>
            <p:spPr bwMode="auto">
              <a:xfrm>
                <a:off x="2062429" y="670288"/>
                <a:ext cx="249008" cy="493362"/>
              </a:xfrm>
              <a:custGeom>
                <a:avLst/>
                <a:gdLst>
                  <a:gd name="T0" fmla="*/ 2147483646 w 2729"/>
                  <a:gd name="T1" fmla="*/ 2147483646 h 5407"/>
                  <a:gd name="T2" fmla="*/ 2147483646 w 2729"/>
                  <a:gd name="T3" fmla="*/ 2147483646 h 5407"/>
                  <a:gd name="T4" fmla="*/ 2147483646 w 2729"/>
                  <a:gd name="T5" fmla="*/ 2147483646 h 5407"/>
                  <a:gd name="T6" fmla="*/ 2147483646 w 2729"/>
                  <a:gd name="T7" fmla="*/ 2147483646 h 5407"/>
                  <a:gd name="T8" fmla="*/ 2147483646 w 2729"/>
                  <a:gd name="T9" fmla="*/ 2147483646 h 5407"/>
                  <a:gd name="T10" fmla="*/ 2147483646 w 2729"/>
                  <a:gd name="T11" fmla="*/ 2147483646 h 5407"/>
                  <a:gd name="T12" fmla="*/ 2147483646 w 2729"/>
                  <a:gd name="T13" fmla="*/ 2147483646 h 5407"/>
                  <a:gd name="T14" fmla="*/ 2147483646 w 2729"/>
                  <a:gd name="T15" fmla="*/ 2147483646 h 5407"/>
                  <a:gd name="T16" fmla="*/ 2147483646 w 2729"/>
                  <a:gd name="T17" fmla="*/ 2147483646 h 5407"/>
                  <a:gd name="T18" fmla="*/ 2147483646 w 2729"/>
                  <a:gd name="T19" fmla="*/ 2147483646 h 54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729" h="5407" extrusionOk="0">
                    <a:moveTo>
                      <a:pt x="1683" y="1"/>
                    </a:moveTo>
                    <a:cubicBezTo>
                      <a:pt x="1562" y="1"/>
                      <a:pt x="1413" y="35"/>
                      <a:pt x="1257" y="90"/>
                    </a:cubicBezTo>
                    <a:cubicBezTo>
                      <a:pt x="754" y="269"/>
                      <a:pt x="172" y="659"/>
                      <a:pt x="106" y="785"/>
                    </a:cubicBezTo>
                    <a:cubicBezTo>
                      <a:pt x="0" y="983"/>
                      <a:pt x="222" y="1046"/>
                      <a:pt x="989" y="2177"/>
                    </a:cubicBezTo>
                    <a:cubicBezTo>
                      <a:pt x="1425" y="2825"/>
                      <a:pt x="1810" y="3748"/>
                      <a:pt x="2057" y="4419"/>
                    </a:cubicBezTo>
                    <a:cubicBezTo>
                      <a:pt x="2242" y="4922"/>
                      <a:pt x="2352" y="5282"/>
                      <a:pt x="2352" y="5282"/>
                    </a:cubicBezTo>
                    <a:cubicBezTo>
                      <a:pt x="2352" y="5282"/>
                      <a:pt x="2398" y="5407"/>
                      <a:pt x="2461" y="5407"/>
                    </a:cubicBezTo>
                    <a:cubicBezTo>
                      <a:pt x="2506" y="5407"/>
                      <a:pt x="2559" y="5344"/>
                      <a:pt x="2609" y="5130"/>
                    </a:cubicBezTo>
                    <a:cubicBezTo>
                      <a:pt x="2729" y="4617"/>
                      <a:pt x="2256" y="402"/>
                      <a:pt x="1915" y="74"/>
                    </a:cubicBezTo>
                    <a:cubicBezTo>
                      <a:pt x="1861" y="23"/>
                      <a:pt x="1780" y="1"/>
                      <a:pt x="1683" y="1"/>
                    </a:cubicBezTo>
                    <a:close/>
                  </a:path>
                </a:pathLst>
              </a:custGeom>
              <a:solidFill>
                <a:srgbClr val="C64916"/>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192" name="Google Shape;617;p27">
                <a:extLst>
                  <a:ext uri="{FF2B5EF4-FFF2-40B4-BE49-F238E27FC236}">
                    <a16:creationId xmlns:a16="http://schemas.microsoft.com/office/drawing/2014/main" id="{501D5CF7-EEA0-4793-A9C4-EABB81D6466D}"/>
                  </a:ext>
                </a:extLst>
              </p:cNvPr>
              <p:cNvSpPr>
                <a:spLocks/>
              </p:cNvSpPr>
              <p:nvPr/>
            </p:nvSpPr>
            <p:spPr bwMode="auto">
              <a:xfrm>
                <a:off x="2177124" y="670380"/>
                <a:ext cx="125006" cy="456043"/>
              </a:xfrm>
              <a:custGeom>
                <a:avLst/>
                <a:gdLst>
                  <a:gd name="T0" fmla="*/ 2147483646 w 1370"/>
                  <a:gd name="T1" fmla="*/ 2147483646 h 4998"/>
                  <a:gd name="T2" fmla="*/ 0 w 1370"/>
                  <a:gd name="T3" fmla="*/ 2147483646 h 4998"/>
                  <a:gd name="T4" fmla="*/ 2147483646 w 1370"/>
                  <a:gd name="T5" fmla="*/ 2147483646 h 4998"/>
                  <a:gd name="T6" fmla="*/ 2147483646 w 1370"/>
                  <a:gd name="T7" fmla="*/ 2147483646 h 4998"/>
                  <a:gd name="T8" fmla="*/ 2147483646 w 1370"/>
                  <a:gd name="T9" fmla="*/ 2147483646 h 4998"/>
                  <a:gd name="T10" fmla="*/ 2147483646 w 1370"/>
                  <a:gd name="T11" fmla="*/ 2147483646 h 4998"/>
                  <a:gd name="T12" fmla="*/ 2147483646 w 1370"/>
                  <a:gd name="T13" fmla="*/ 2147483646 h 4998"/>
                  <a:gd name="T14" fmla="*/ 2147483646 w 1370"/>
                  <a:gd name="T15" fmla="*/ 2147483646 h 499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70" h="4998" extrusionOk="0">
                    <a:moveTo>
                      <a:pt x="426" y="1"/>
                    </a:moveTo>
                    <a:cubicBezTo>
                      <a:pt x="304" y="1"/>
                      <a:pt x="156" y="33"/>
                      <a:pt x="0" y="89"/>
                    </a:cubicBezTo>
                    <a:cubicBezTo>
                      <a:pt x="307" y="959"/>
                      <a:pt x="1144" y="3479"/>
                      <a:pt x="800" y="4418"/>
                    </a:cubicBezTo>
                    <a:cubicBezTo>
                      <a:pt x="863" y="4587"/>
                      <a:pt x="919" y="4742"/>
                      <a:pt x="962" y="4871"/>
                    </a:cubicBezTo>
                    <a:cubicBezTo>
                      <a:pt x="1118" y="4927"/>
                      <a:pt x="1253" y="4970"/>
                      <a:pt x="1366" y="4997"/>
                    </a:cubicBezTo>
                    <a:cubicBezTo>
                      <a:pt x="1369" y="4950"/>
                      <a:pt x="1369" y="4901"/>
                      <a:pt x="1369" y="4842"/>
                    </a:cubicBezTo>
                    <a:cubicBezTo>
                      <a:pt x="1369" y="3747"/>
                      <a:pt x="962" y="364"/>
                      <a:pt x="658" y="73"/>
                    </a:cubicBezTo>
                    <a:cubicBezTo>
                      <a:pt x="605" y="20"/>
                      <a:pt x="526" y="1"/>
                      <a:pt x="426" y="1"/>
                    </a:cubicBezTo>
                    <a:close/>
                  </a:path>
                </a:pathLst>
              </a:custGeom>
              <a:solidFill>
                <a:schemeClr val="tx1">
                  <a:alpha val="15294"/>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193" name="Google Shape;618;p27">
                <a:extLst>
                  <a:ext uri="{FF2B5EF4-FFF2-40B4-BE49-F238E27FC236}">
                    <a16:creationId xmlns:a16="http://schemas.microsoft.com/office/drawing/2014/main" id="{A284167B-9D09-4ECB-99A9-43A44EB62F30}"/>
                  </a:ext>
                </a:extLst>
              </p:cNvPr>
              <p:cNvSpPr>
                <a:spLocks/>
              </p:cNvSpPr>
              <p:nvPr/>
            </p:nvSpPr>
            <p:spPr bwMode="auto">
              <a:xfrm>
                <a:off x="1484575" y="960721"/>
                <a:ext cx="1921528" cy="1379989"/>
              </a:xfrm>
              <a:custGeom>
                <a:avLst/>
                <a:gdLst>
                  <a:gd name="T0" fmla="*/ 2147483646 w 21059"/>
                  <a:gd name="T1" fmla="*/ 0 h 15124"/>
                  <a:gd name="T2" fmla="*/ 2147483646 w 21059"/>
                  <a:gd name="T3" fmla="*/ 2147483646 h 15124"/>
                  <a:gd name="T4" fmla="*/ 2147483646 w 21059"/>
                  <a:gd name="T5" fmla="*/ 2147483646 h 15124"/>
                  <a:gd name="T6" fmla="*/ 2147483646 w 21059"/>
                  <a:gd name="T7" fmla="*/ 2147483646 h 15124"/>
                  <a:gd name="T8" fmla="*/ 2147483646 w 21059"/>
                  <a:gd name="T9" fmla="*/ 2147483646 h 15124"/>
                  <a:gd name="T10" fmla="*/ 2147483646 w 21059"/>
                  <a:gd name="T11" fmla="*/ 2147483646 h 15124"/>
                  <a:gd name="T12" fmla="*/ 2147483646 w 21059"/>
                  <a:gd name="T13" fmla="*/ 2147483646 h 15124"/>
                  <a:gd name="T14" fmla="*/ 2147483646 w 21059"/>
                  <a:gd name="T15" fmla="*/ 2147483646 h 15124"/>
                  <a:gd name="T16" fmla="*/ 2147483646 w 21059"/>
                  <a:gd name="T17" fmla="*/ 2147483646 h 15124"/>
                  <a:gd name="T18" fmla="*/ 2147483646 w 21059"/>
                  <a:gd name="T19" fmla="*/ 2147483646 h 15124"/>
                  <a:gd name="T20" fmla="*/ 2147483646 w 21059"/>
                  <a:gd name="T21" fmla="*/ 2147483646 h 15124"/>
                  <a:gd name="T22" fmla="*/ 2147483646 w 21059"/>
                  <a:gd name="T23" fmla="*/ 2147483646 h 15124"/>
                  <a:gd name="T24" fmla="*/ 2147483646 w 21059"/>
                  <a:gd name="T25" fmla="*/ 2147483646 h 15124"/>
                  <a:gd name="T26" fmla="*/ 2147483646 w 21059"/>
                  <a:gd name="T27" fmla="*/ 2147483646 h 15124"/>
                  <a:gd name="T28" fmla="*/ 2147483646 w 21059"/>
                  <a:gd name="T29" fmla="*/ 0 h 1512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1059" h="15124" extrusionOk="0">
                    <a:moveTo>
                      <a:pt x="13635" y="0"/>
                    </a:moveTo>
                    <a:cubicBezTo>
                      <a:pt x="13563" y="0"/>
                      <a:pt x="13492" y="4"/>
                      <a:pt x="13423" y="10"/>
                    </a:cubicBezTo>
                    <a:cubicBezTo>
                      <a:pt x="11561" y="191"/>
                      <a:pt x="10516" y="852"/>
                      <a:pt x="9878" y="1349"/>
                    </a:cubicBezTo>
                    <a:cubicBezTo>
                      <a:pt x="9637" y="1537"/>
                      <a:pt x="9452" y="1699"/>
                      <a:pt x="9303" y="1805"/>
                    </a:cubicBezTo>
                    <a:cubicBezTo>
                      <a:pt x="9267" y="1830"/>
                      <a:pt x="9218" y="1842"/>
                      <a:pt x="9156" y="1842"/>
                    </a:cubicBezTo>
                    <a:cubicBezTo>
                      <a:pt x="8864" y="1842"/>
                      <a:pt x="8294" y="1585"/>
                      <a:pt x="7570" y="1325"/>
                    </a:cubicBezTo>
                    <a:cubicBezTo>
                      <a:pt x="6846" y="1069"/>
                      <a:pt x="5968" y="812"/>
                      <a:pt x="5057" y="812"/>
                    </a:cubicBezTo>
                    <a:cubicBezTo>
                      <a:pt x="4217" y="812"/>
                      <a:pt x="3349" y="1031"/>
                      <a:pt x="2551" y="1672"/>
                    </a:cubicBezTo>
                    <a:cubicBezTo>
                      <a:pt x="414" y="3386"/>
                      <a:pt x="1" y="7400"/>
                      <a:pt x="2015" y="10806"/>
                    </a:cubicBezTo>
                    <a:cubicBezTo>
                      <a:pt x="2163" y="11050"/>
                      <a:pt x="2322" y="11295"/>
                      <a:pt x="2491" y="11533"/>
                    </a:cubicBezTo>
                    <a:cubicBezTo>
                      <a:pt x="2957" y="12181"/>
                      <a:pt x="3520" y="12796"/>
                      <a:pt x="4181" y="13358"/>
                    </a:cubicBezTo>
                    <a:cubicBezTo>
                      <a:pt x="5607" y="14572"/>
                      <a:pt x="7341" y="15123"/>
                      <a:pt x="9125" y="15123"/>
                    </a:cubicBezTo>
                    <a:cubicBezTo>
                      <a:pt x="12696" y="15123"/>
                      <a:pt x="16468" y="12914"/>
                      <a:pt x="18373" y="9378"/>
                    </a:cubicBezTo>
                    <a:cubicBezTo>
                      <a:pt x="21059" y="4394"/>
                      <a:pt x="16581" y="283"/>
                      <a:pt x="13906" y="16"/>
                    </a:cubicBezTo>
                    <a:cubicBezTo>
                      <a:pt x="13814" y="5"/>
                      <a:pt x="13723" y="0"/>
                      <a:pt x="13635"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194" name="Google Shape;619;p27">
                <a:extLst>
                  <a:ext uri="{FF2B5EF4-FFF2-40B4-BE49-F238E27FC236}">
                    <a16:creationId xmlns:a16="http://schemas.microsoft.com/office/drawing/2014/main" id="{7605730A-AAA7-4253-B2A0-CAD21C1A3787}"/>
                  </a:ext>
                </a:extLst>
              </p:cNvPr>
              <p:cNvSpPr>
                <a:spLocks/>
              </p:cNvSpPr>
              <p:nvPr/>
            </p:nvSpPr>
            <p:spPr bwMode="auto">
              <a:xfrm>
                <a:off x="1711866" y="962181"/>
                <a:ext cx="1524978" cy="1378256"/>
              </a:xfrm>
              <a:custGeom>
                <a:avLst/>
                <a:gdLst>
                  <a:gd name="T0" fmla="*/ 2147483646 w 16713"/>
                  <a:gd name="T1" fmla="*/ 0 h 15105"/>
                  <a:gd name="T2" fmla="*/ 2147483646 w 16713"/>
                  <a:gd name="T3" fmla="*/ 2147483646 h 15105"/>
                  <a:gd name="T4" fmla="*/ 2147483646 w 16713"/>
                  <a:gd name="T5" fmla="*/ 2147483646 h 15105"/>
                  <a:gd name="T6" fmla="*/ 2147483646 w 16713"/>
                  <a:gd name="T7" fmla="*/ 2147483646 h 15105"/>
                  <a:gd name="T8" fmla="*/ 2147483646 w 16713"/>
                  <a:gd name="T9" fmla="*/ 2147483646 h 15105"/>
                  <a:gd name="T10" fmla="*/ 2147483646 w 16713"/>
                  <a:gd name="T11" fmla="*/ 2147483646 h 15105"/>
                  <a:gd name="T12" fmla="*/ 2147483646 w 16713"/>
                  <a:gd name="T13" fmla="*/ 2147483646 h 15105"/>
                  <a:gd name="T14" fmla="*/ 2147483646 w 16713"/>
                  <a:gd name="T15" fmla="*/ 2147483646 h 15105"/>
                  <a:gd name="T16" fmla="*/ 2147483646 w 16713"/>
                  <a:gd name="T17" fmla="*/ 2147483646 h 15105"/>
                  <a:gd name="T18" fmla="*/ 0 w 16713"/>
                  <a:gd name="T19" fmla="*/ 2147483646 h 15105"/>
                  <a:gd name="T20" fmla="*/ 0 w 16713"/>
                  <a:gd name="T21" fmla="*/ 2147483646 h 15105"/>
                  <a:gd name="T22" fmla="*/ 2147483646 w 16713"/>
                  <a:gd name="T23" fmla="*/ 2147483646 h 15105"/>
                  <a:gd name="T24" fmla="*/ 2147483646 w 16713"/>
                  <a:gd name="T25" fmla="*/ 2147483646 h 15105"/>
                  <a:gd name="T26" fmla="*/ 2147483646 w 16713"/>
                  <a:gd name="T27" fmla="*/ 2147483646 h 15105"/>
                  <a:gd name="T28" fmla="*/ 2147483646 w 16713"/>
                  <a:gd name="T29" fmla="*/ 2147483646 h 15105"/>
                  <a:gd name="T30" fmla="*/ 2147483646 w 16713"/>
                  <a:gd name="T31" fmla="*/ 0 h 1510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6713" h="15105" extrusionOk="0">
                    <a:moveTo>
                      <a:pt x="11415" y="0"/>
                    </a:moveTo>
                    <a:cubicBezTo>
                      <a:pt x="11851" y="1812"/>
                      <a:pt x="15317" y="6993"/>
                      <a:pt x="10496" y="11018"/>
                    </a:cubicBezTo>
                    <a:cubicBezTo>
                      <a:pt x="8759" y="12466"/>
                      <a:pt x="6934" y="12939"/>
                      <a:pt x="5278" y="12939"/>
                    </a:cubicBezTo>
                    <a:cubicBezTo>
                      <a:pt x="4643" y="12939"/>
                      <a:pt x="4031" y="12870"/>
                      <a:pt x="3459" y="12761"/>
                    </a:cubicBezTo>
                    <a:cubicBezTo>
                      <a:pt x="3730" y="12880"/>
                      <a:pt x="4011" y="12982"/>
                      <a:pt x="4302" y="13058"/>
                    </a:cubicBezTo>
                    <a:cubicBezTo>
                      <a:pt x="4563" y="13128"/>
                      <a:pt x="4451" y="13495"/>
                      <a:pt x="4213" y="13495"/>
                    </a:cubicBezTo>
                    <a:cubicBezTo>
                      <a:pt x="4190" y="13495"/>
                      <a:pt x="4170" y="13492"/>
                      <a:pt x="4147" y="13485"/>
                    </a:cubicBezTo>
                    <a:cubicBezTo>
                      <a:pt x="3340" y="13270"/>
                      <a:pt x="2602" y="12886"/>
                      <a:pt x="1974" y="12364"/>
                    </a:cubicBezTo>
                    <a:cubicBezTo>
                      <a:pt x="1137" y="12080"/>
                      <a:pt x="456" y="11749"/>
                      <a:pt x="0" y="11517"/>
                    </a:cubicBezTo>
                    <a:cubicBezTo>
                      <a:pt x="466" y="12165"/>
                      <a:pt x="1029" y="12780"/>
                      <a:pt x="1690" y="13342"/>
                    </a:cubicBezTo>
                    <a:cubicBezTo>
                      <a:pt x="3115" y="14557"/>
                      <a:pt x="4848" y="15105"/>
                      <a:pt x="6633" y="15105"/>
                    </a:cubicBezTo>
                    <a:cubicBezTo>
                      <a:pt x="10204" y="15105"/>
                      <a:pt x="13977" y="12896"/>
                      <a:pt x="15882" y="9362"/>
                    </a:cubicBezTo>
                    <a:cubicBezTo>
                      <a:pt x="16465" y="8280"/>
                      <a:pt x="16709" y="7242"/>
                      <a:pt x="16709" y="6273"/>
                    </a:cubicBezTo>
                    <a:cubicBezTo>
                      <a:pt x="16712" y="2775"/>
                      <a:pt x="13511" y="208"/>
                      <a:pt x="11415" y="0"/>
                    </a:cubicBezTo>
                    <a:close/>
                  </a:path>
                </a:pathLst>
              </a:custGeom>
              <a:solidFill>
                <a:schemeClr val="tx1">
                  <a:alpha val="15294"/>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195" name="Google Shape;620;p27">
                <a:extLst>
                  <a:ext uri="{FF2B5EF4-FFF2-40B4-BE49-F238E27FC236}">
                    <a16:creationId xmlns:a16="http://schemas.microsoft.com/office/drawing/2014/main" id="{677118F3-AD13-4A80-A2FE-E184A4293FD2}"/>
                  </a:ext>
                </a:extLst>
              </p:cNvPr>
              <p:cNvSpPr>
                <a:spLocks/>
              </p:cNvSpPr>
              <p:nvPr/>
            </p:nvSpPr>
            <p:spPr bwMode="auto">
              <a:xfrm>
                <a:off x="1548903" y="1034812"/>
                <a:ext cx="959259" cy="941192"/>
              </a:xfrm>
              <a:custGeom>
                <a:avLst/>
                <a:gdLst>
                  <a:gd name="T0" fmla="*/ 2147483646 w 10513"/>
                  <a:gd name="T1" fmla="*/ 2147483646 h 10315"/>
                  <a:gd name="T2" fmla="*/ 2147483646 w 10513"/>
                  <a:gd name="T3" fmla="*/ 2147483646 h 10315"/>
                  <a:gd name="T4" fmla="*/ 2147483646 w 10513"/>
                  <a:gd name="T5" fmla="*/ 2147483646 h 10315"/>
                  <a:gd name="T6" fmla="*/ 2147483646 w 10513"/>
                  <a:gd name="T7" fmla="*/ 2147483646 h 10315"/>
                  <a:gd name="T8" fmla="*/ 2147483646 w 10513"/>
                  <a:gd name="T9" fmla="*/ 2147483646 h 10315"/>
                  <a:gd name="T10" fmla="*/ 2147483646 w 10513"/>
                  <a:gd name="T11" fmla="*/ 2147483646 h 10315"/>
                  <a:gd name="T12" fmla="*/ 2147483646 w 10513"/>
                  <a:gd name="T13" fmla="*/ 2147483646 h 10315"/>
                  <a:gd name="T14" fmla="*/ 2147483646 w 10513"/>
                  <a:gd name="T15" fmla="*/ 2147483646 h 10315"/>
                  <a:gd name="T16" fmla="*/ 2147483646 w 10513"/>
                  <a:gd name="T17" fmla="*/ 2147483646 h 10315"/>
                  <a:gd name="T18" fmla="*/ 2147483646 w 10513"/>
                  <a:gd name="T19" fmla="*/ 2147483646 h 10315"/>
                  <a:gd name="T20" fmla="*/ 2147483646 w 10513"/>
                  <a:gd name="T21" fmla="*/ 2147483646 h 10315"/>
                  <a:gd name="T22" fmla="*/ 2147483646 w 10513"/>
                  <a:gd name="T23" fmla="*/ 2147483646 h 10315"/>
                  <a:gd name="T24" fmla="*/ 2147483646 w 10513"/>
                  <a:gd name="T25" fmla="*/ 2147483646 h 10315"/>
                  <a:gd name="T26" fmla="*/ 2147483646 w 10513"/>
                  <a:gd name="T27" fmla="*/ 2147483646 h 10315"/>
                  <a:gd name="T28" fmla="*/ 2147483646 w 10513"/>
                  <a:gd name="T29" fmla="*/ 2147483646 h 10315"/>
                  <a:gd name="T30" fmla="*/ 2147483646 w 10513"/>
                  <a:gd name="T31" fmla="*/ 2147483646 h 10315"/>
                  <a:gd name="T32" fmla="*/ 2147483646 w 10513"/>
                  <a:gd name="T33" fmla="*/ 2147483646 h 10315"/>
                  <a:gd name="T34" fmla="*/ 2147483646 w 10513"/>
                  <a:gd name="T35" fmla="*/ 2147483646 h 10315"/>
                  <a:gd name="T36" fmla="*/ 2147483646 w 10513"/>
                  <a:gd name="T37" fmla="*/ 2147483646 h 10315"/>
                  <a:gd name="T38" fmla="*/ 2147483646 w 10513"/>
                  <a:gd name="T39" fmla="*/ 2147483646 h 10315"/>
                  <a:gd name="T40" fmla="*/ 2147483646 w 10513"/>
                  <a:gd name="T41" fmla="*/ 2147483646 h 10315"/>
                  <a:gd name="T42" fmla="*/ 2147483646 w 10513"/>
                  <a:gd name="T43" fmla="*/ 2147483646 h 10315"/>
                  <a:gd name="T44" fmla="*/ 2147483646 w 10513"/>
                  <a:gd name="T45" fmla="*/ 2147483646 h 10315"/>
                  <a:gd name="T46" fmla="*/ 2147483646 w 10513"/>
                  <a:gd name="T47" fmla="*/ 2147483646 h 10315"/>
                  <a:gd name="T48" fmla="*/ 2147483646 w 10513"/>
                  <a:gd name="T49" fmla="*/ 2147483646 h 10315"/>
                  <a:gd name="T50" fmla="*/ 2147483646 w 10513"/>
                  <a:gd name="T51" fmla="*/ 2147483646 h 10315"/>
                  <a:gd name="T52" fmla="*/ 2147483646 w 10513"/>
                  <a:gd name="T53" fmla="*/ 2147483646 h 10315"/>
                  <a:gd name="T54" fmla="*/ 2147483646 w 10513"/>
                  <a:gd name="T55" fmla="*/ 2147483646 h 10315"/>
                  <a:gd name="T56" fmla="*/ 2147483646 w 10513"/>
                  <a:gd name="T57" fmla="*/ 2147483646 h 10315"/>
                  <a:gd name="T58" fmla="*/ 2147483646 w 10513"/>
                  <a:gd name="T59" fmla="*/ 2147483646 h 10315"/>
                  <a:gd name="T60" fmla="*/ 2147483646 w 10513"/>
                  <a:gd name="T61" fmla="*/ 2147483646 h 10315"/>
                  <a:gd name="T62" fmla="*/ 2147483646 w 10513"/>
                  <a:gd name="T63" fmla="*/ 2147483646 h 103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0513" h="10315" extrusionOk="0">
                    <a:moveTo>
                      <a:pt x="3750" y="540"/>
                    </a:moveTo>
                    <a:cubicBezTo>
                      <a:pt x="4468" y="540"/>
                      <a:pt x="4616" y="1717"/>
                      <a:pt x="3823" y="1896"/>
                    </a:cubicBezTo>
                    <a:cubicBezTo>
                      <a:pt x="2917" y="2104"/>
                      <a:pt x="2265" y="2891"/>
                      <a:pt x="2186" y="3810"/>
                    </a:cubicBezTo>
                    <a:cubicBezTo>
                      <a:pt x="2153" y="4213"/>
                      <a:pt x="1842" y="4405"/>
                      <a:pt x="1528" y="4405"/>
                    </a:cubicBezTo>
                    <a:cubicBezTo>
                      <a:pt x="1164" y="4405"/>
                      <a:pt x="794" y="4151"/>
                      <a:pt x="834" y="3685"/>
                    </a:cubicBezTo>
                    <a:cubicBezTo>
                      <a:pt x="966" y="2150"/>
                      <a:pt x="2093" y="897"/>
                      <a:pt x="3584" y="560"/>
                    </a:cubicBezTo>
                    <a:cubicBezTo>
                      <a:pt x="3644" y="547"/>
                      <a:pt x="3697" y="540"/>
                      <a:pt x="3750" y="540"/>
                    </a:cubicBezTo>
                    <a:close/>
                    <a:moveTo>
                      <a:pt x="1704" y="5282"/>
                    </a:moveTo>
                    <a:cubicBezTo>
                      <a:pt x="2454" y="5282"/>
                      <a:pt x="2623" y="6485"/>
                      <a:pt x="1806" y="6631"/>
                    </a:cubicBezTo>
                    <a:cubicBezTo>
                      <a:pt x="1759" y="6638"/>
                      <a:pt x="1716" y="6644"/>
                      <a:pt x="1673" y="6644"/>
                    </a:cubicBezTo>
                    <a:cubicBezTo>
                      <a:pt x="923" y="6644"/>
                      <a:pt x="754" y="5437"/>
                      <a:pt x="1568" y="5292"/>
                    </a:cubicBezTo>
                    <a:cubicBezTo>
                      <a:pt x="1614" y="5285"/>
                      <a:pt x="1660" y="5282"/>
                      <a:pt x="1704" y="5282"/>
                    </a:cubicBezTo>
                    <a:close/>
                    <a:moveTo>
                      <a:pt x="4352" y="1"/>
                    </a:moveTo>
                    <a:cubicBezTo>
                      <a:pt x="3512" y="1"/>
                      <a:pt x="2646" y="219"/>
                      <a:pt x="1846" y="860"/>
                    </a:cubicBezTo>
                    <a:cubicBezTo>
                      <a:pt x="655" y="1813"/>
                      <a:pt x="1" y="3479"/>
                      <a:pt x="1" y="5358"/>
                    </a:cubicBezTo>
                    <a:cubicBezTo>
                      <a:pt x="1" y="6852"/>
                      <a:pt x="417" y="8483"/>
                      <a:pt x="1310" y="9994"/>
                    </a:cubicBezTo>
                    <a:cubicBezTo>
                      <a:pt x="1783" y="10146"/>
                      <a:pt x="2279" y="10249"/>
                      <a:pt x="2785" y="10292"/>
                    </a:cubicBezTo>
                    <a:cubicBezTo>
                      <a:pt x="2827" y="10215"/>
                      <a:pt x="2907" y="10159"/>
                      <a:pt x="2989" y="10159"/>
                    </a:cubicBezTo>
                    <a:cubicBezTo>
                      <a:pt x="3046" y="10159"/>
                      <a:pt x="3102" y="10185"/>
                      <a:pt x="3145" y="10245"/>
                    </a:cubicBezTo>
                    <a:cubicBezTo>
                      <a:pt x="3161" y="10269"/>
                      <a:pt x="3178" y="10292"/>
                      <a:pt x="3195" y="10315"/>
                    </a:cubicBezTo>
                    <a:lnTo>
                      <a:pt x="3346" y="10315"/>
                    </a:lnTo>
                    <a:cubicBezTo>
                      <a:pt x="3734" y="10315"/>
                      <a:pt x="4124" y="10281"/>
                      <a:pt x="4517" y="10212"/>
                    </a:cubicBezTo>
                    <a:cubicBezTo>
                      <a:pt x="8118" y="9567"/>
                      <a:pt x="10513" y="6128"/>
                      <a:pt x="9871" y="2531"/>
                    </a:cubicBezTo>
                    <a:cubicBezTo>
                      <a:pt x="9742" y="1813"/>
                      <a:pt x="9504" y="1145"/>
                      <a:pt x="9173" y="537"/>
                    </a:cubicBezTo>
                    <a:cubicBezTo>
                      <a:pt x="8932" y="725"/>
                      <a:pt x="8747" y="887"/>
                      <a:pt x="8598" y="993"/>
                    </a:cubicBezTo>
                    <a:cubicBezTo>
                      <a:pt x="8591" y="996"/>
                      <a:pt x="8584" y="999"/>
                      <a:pt x="8578" y="1006"/>
                    </a:cubicBezTo>
                    <a:cubicBezTo>
                      <a:pt x="8545" y="1023"/>
                      <a:pt x="8502" y="1029"/>
                      <a:pt x="8453" y="1029"/>
                    </a:cubicBezTo>
                    <a:cubicBezTo>
                      <a:pt x="8403" y="1029"/>
                      <a:pt x="8343" y="1023"/>
                      <a:pt x="8277" y="1006"/>
                    </a:cubicBezTo>
                    <a:cubicBezTo>
                      <a:pt x="8271" y="1006"/>
                      <a:pt x="8260" y="1003"/>
                      <a:pt x="8251" y="1003"/>
                    </a:cubicBezTo>
                    <a:cubicBezTo>
                      <a:pt x="8138" y="976"/>
                      <a:pt x="8003" y="933"/>
                      <a:pt x="7847" y="877"/>
                    </a:cubicBezTo>
                    <a:cubicBezTo>
                      <a:pt x="7572" y="781"/>
                      <a:pt x="7239" y="649"/>
                      <a:pt x="6865" y="513"/>
                    </a:cubicBezTo>
                    <a:cubicBezTo>
                      <a:pt x="6141" y="259"/>
                      <a:pt x="5261" y="1"/>
                      <a:pt x="4352"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196" name="Google Shape;621;p27">
                <a:extLst>
                  <a:ext uri="{FF2B5EF4-FFF2-40B4-BE49-F238E27FC236}">
                    <a16:creationId xmlns:a16="http://schemas.microsoft.com/office/drawing/2014/main" id="{2D827189-B2EF-4A07-B21D-CC2CED1C7BCF}"/>
                  </a:ext>
                </a:extLst>
              </p:cNvPr>
              <p:cNvSpPr>
                <a:spLocks/>
              </p:cNvSpPr>
              <p:nvPr/>
            </p:nvSpPr>
            <p:spPr bwMode="auto">
              <a:xfrm>
                <a:off x="2132414" y="1402073"/>
                <a:ext cx="411606" cy="229937"/>
              </a:xfrm>
              <a:custGeom>
                <a:avLst/>
                <a:gdLst>
                  <a:gd name="T0" fmla="*/ 2147483646 w 4511"/>
                  <a:gd name="T1" fmla="*/ 0 h 2520"/>
                  <a:gd name="T2" fmla="*/ 2147483646 w 4511"/>
                  <a:gd name="T3" fmla="*/ 2147483646 h 2520"/>
                  <a:gd name="T4" fmla="*/ 2147483646 w 4511"/>
                  <a:gd name="T5" fmla="*/ 2147483646 h 2520"/>
                  <a:gd name="T6" fmla="*/ 2147483646 w 4511"/>
                  <a:gd name="T7" fmla="*/ 2147483646 h 2520"/>
                  <a:gd name="T8" fmla="*/ 2147483646 w 4511"/>
                  <a:gd name="T9" fmla="*/ 2147483646 h 2520"/>
                  <a:gd name="T10" fmla="*/ 2147483646 w 4511"/>
                  <a:gd name="T11" fmla="*/ 2147483646 h 2520"/>
                  <a:gd name="T12" fmla="*/ 2147483646 w 4511"/>
                  <a:gd name="T13" fmla="*/ 2147483646 h 2520"/>
                  <a:gd name="T14" fmla="*/ 2147483646 w 4511"/>
                  <a:gd name="T15" fmla="*/ 2147483646 h 2520"/>
                  <a:gd name="T16" fmla="*/ 2147483646 w 4511"/>
                  <a:gd name="T17" fmla="*/ 2147483646 h 2520"/>
                  <a:gd name="T18" fmla="*/ 2147483646 w 4511"/>
                  <a:gd name="T19" fmla="*/ 2147483646 h 2520"/>
                  <a:gd name="T20" fmla="*/ 2147483646 w 4511"/>
                  <a:gd name="T21" fmla="*/ 0 h 252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511" h="2520" extrusionOk="0">
                    <a:moveTo>
                      <a:pt x="3741" y="0"/>
                    </a:moveTo>
                    <a:cubicBezTo>
                      <a:pt x="3172" y="0"/>
                      <a:pt x="2954" y="764"/>
                      <a:pt x="2233" y="867"/>
                    </a:cubicBezTo>
                    <a:cubicBezTo>
                      <a:pt x="2207" y="871"/>
                      <a:pt x="2181" y="872"/>
                      <a:pt x="2155" y="872"/>
                    </a:cubicBezTo>
                    <a:cubicBezTo>
                      <a:pt x="1792" y="872"/>
                      <a:pt x="1465" y="520"/>
                      <a:pt x="1072" y="520"/>
                    </a:cubicBezTo>
                    <a:cubicBezTo>
                      <a:pt x="906" y="520"/>
                      <a:pt x="728" y="584"/>
                      <a:pt x="530" y="764"/>
                    </a:cubicBezTo>
                    <a:cubicBezTo>
                      <a:pt x="0" y="1247"/>
                      <a:pt x="493" y="2169"/>
                      <a:pt x="1565" y="2441"/>
                    </a:cubicBezTo>
                    <a:cubicBezTo>
                      <a:pt x="1758" y="2491"/>
                      <a:pt x="1970" y="2520"/>
                      <a:pt x="2199" y="2520"/>
                    </a:cubicBezTo>
                    <a:cubicBezTo>
                      <a:pt x="2370" y="2520"/>
                      <a:pt x="2550" y="2504"/>
                      <a:pt x="2738" y="2470"/>
                    </a:cubicBezTo>
                    <a:cubicBezTo>
                      <a:pt x="3138" y="2398"/>
                      <a:pt x="3450" y="2242"/>
                      <a:pt x="3681" y="2044"/>
                    </a:cubicBezTo>
                    <a:cubicBezTo>
                      <a:pt x="4511" y="1343"/>
                      <a:pt x="4362" y="93"/>
                      <a:pt x="3853" y="10"/>
                    </a:cubicBezTo>
                    <a:cubicBezTo>
                      <a:pt x="3814" y="3"/>
                      <a:pt x="3776" y="0"/>
                      <a:pt x="3741"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197" name="Google Shape;622;p27">
                <a:extLst>
                  <a:ext uri="{FF2B5EF4-FFF2-40B4-BE49-F238E27FC236}">
                    <a16:creationId xmlns:a16="http://schemas.microsoft.com/office/drawing/2014/main" id="{0E88DC72-6197-42D4-ADC7-4AE380B6FFEF}"/>
                  </a:ext>
                </a:extLst>
              </p:cNvPr>
              <p:cNvSpPr>
                <a:spLocks/>
              </p:cNvSpPr>
              <p:nvPr/>
            </p:nvSpPr>
            <p:spPr bwMode="auto">
              <a:xfrm>
                <a:off x="2275121" y="1557372"/>
                <a:ext cx="193257" cy="74638"/>
              </a:xfrm>
              <a:custGeom>
                <a:avLst/>
                <a:gdLst>
                  <a:gd name="T0" fmla="*/ 2147483646 w 2118"/>
                  <a:gd name="T1" fmla="*/ 0 h 818"/>
                  <a:gd name="T2" fmla="*/ 2147483646 w 2118"/>
                  <a:gd name="T3" fmla="*/ 2147483646 h 818"/>
                  <a:gd name="T4" fmla="*/ 2147483646 w 2118"/>
                  <a:gd name="T5" fmla="*/ 2147483646 h 818"/>
                  <a:gd name="T6" fmla="*/ 2147483646 w 2118"/>
                  <a:gd name="T7" fmla="*/ 2147483646 h 818"/>
                  <a:gd name="T8" fmla="*/ 2147483646 w 2118"/>
                  <a:gd name="T9" fmla="*/ 2147483646 h 818"/>
                  <a:gd name="T10" fmla="*/ 2147483646 w 2118"/>
                  <a:gd name="T11" fmla="*/ 0 h 8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18" h="818" extrusionOk="0">
                    <a:moveTo>
                      <a:pt x="1292" y="0"/>
                    </a:moveTo>
                    <a:cubicBezTo>
                      <a:pt x="730" y="0"/>
                      <a:pt x="258" y="440"/>
                      <a:pt x="1" y="739"/>
                    </a:cubicBezTo>
                    <a:cubicBezTo>
                      <a:pt x="194" y="789"/>
                      <a:pt x="406" y="818"/>
                      <a:pt x="635" y="818"/>
                    </a:cubicBezTo>
                    <a:cubicBezTo>
                      <a:pt x="806" y="818"/>
                      <a:pt x="986" y="802"/>
                      <a:pt x="1174" y="768"/>
                    </a:cubicBezTo>
                    <a:cubicBezTo>
                      <a:pt x="1574" y="696"/>
                      <a:pt x="1886" y="540"/>
                      <a:pt x="2117" y="342"/>
                    </a:cubicBezTo>
                    <a:cubicBezTo>
                      <a:pt x="1831" y="95"/>
                      <a:pt x="1552" y="0"/>
                      <a:pt x="1292" y="0"/>
                    </a:cubicBezTo>
                    <a:close/>
                  </a:path>
                </a:pathLst>
              </a:custGeom>
              <a:solidFill>
                <a:srgbClr val="A80E0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198" name="Google Shape;623;p27">
                <a:extLst>
                  <a:ext uri="{FF2B5EF4-FFF2-40B4-BE49-F238E27FC236}">
                    <a16:creationId xmlns:a16="http://schemas.microsoft.com/office/drawing/2014/main" id="{D2968687-DD5A-4BE7-9F53-E4557D4B6B2F}"/>
                  </a:ext>
                </a:extLst>
              </p:cNvPr>
              <p:cNvSpPr>
                <a:spLocks/>
              </p:cNvSpPr>
              <p:nvPr/>
            </p:nvSpPr>
            <p:spPr bwMode="auto">
              <a:xfrm>
                <a:off x="2089529" y="1336559"/>
                <a:ext cx="83124" cy="76828"/>
              </a:xfrm>
              <a:custGeom>
                <a:avLst/>
                <a:gdLst>
                  <a:gd name="T0" fmla="*/ 2147483646 w 911"/>
                  <a:gd name="T1" fmla="*/ 0 h 842"/>
                  <a:gd name="T2" fmla="*/ 2147483646 w 911"/>
                  <a:gd name="T3" fmla="*/ 2147483646 h 842"/>
                  <a:gd name="T4" fmla="*/ 2147483646 w 911"/>
                  <a:gd name="T5" fmla="*/ 2147483646 h 842"/>
                  <a:gd name="T6" fmla="*/ 2147483646 w 911"/>
                  <a:gd name="T7" fmla="*/ 2147483646 h 842"/>
                  <a:gd name="T8" fmla="*/ 2147483646 w 911"/>
                  <a:gd name="T9" fmla="*/ 2147483646 h 842"/>
                  <a:gd name="T10" fmla="*/ 2147483646 w 911"/>
                  <a:gd name="T11" fmla="*/ 2147483646 h 842"/>
                  <a:gd name="T12" fmla="*/ 2147483646 w 911"/>
                  <a:gd name="T13" fmla="*/ 0 h 84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11" h="842" extrusionOk="0">
                    <a:moveTo>
                      <a:pt x="458" y="0"/>
                    </a:moveTo>
                    <a:cubicBezTo>
                      <a:pt x="432" y="0"/>
                      <a:pt x="407" y="2"/>
                      <a:pt x="382" y="7"/>
                    </a:cubicBezTo>
                    <a:cubicBezTo>
                      <a:pt x="153" y="47"/>
                      <a:pt x="1" y="265"/>
                      <a:pt x="40" y="497"/>
                    </a:cubicBezTo>
                    <a:cubicBezTo>
                      <a:pt x="76" y="699"/>
                      <a:pt x="251" y="841"/>
                      <a:pt x="452" y="841"/>
                    </a:cubicBezTo>
                    <a:cubicBezTo>
                      <a:pt x="477" y="841"/>
                      <a:pt x="504" y="839"/>
                      <a:pt x="530" y="834"/>
                    </a:cubicBezTo>
                    <a:cubicBezTo>
                      <a:pt x="759" y="794"/>
                      <a:pt x="910" y="576"/>
                      <a:pt x="870" y="348"/>
                    </a:cubicBezTo>
                    <a:cubicBezTo>
                      <a:pt x="832" y="145"/>
                      <a:pt x="656" y="0"/>
                      <a:pt x="458"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199" name="Google Shape;624;p27">
                <a:extLst>
                  <a:ext uri="{FF2B5EF4-FFF2-40B4-BE49-F238E27FC236}">
                    <a16:creationId xmlns:a16="http://schemas.microsoft.com/office/drawing/2014/main" id="{65E9C5A8-9156-4166-8793-38392A49329C}"/>
                  </a:ext>
                </a:extLst>
              </p:cNvPr>
              <p:cNvSpPr>
                <a:spLocks/>
              </p:cNvSpPr>
              <p:nvPr/>
            </p:nvSpPr>
            <p:spPr bwMode="auto">
              <a:xfrm>
                <a:off x="2462173" y="1269859"/>
                <a:ext cx="83124" cy="77011"/>
              </a:xfrm>
              <a:custGeom>
                <a:avLst/>
                <a:gdLst>
                  <a:gd name="T0" fmla="*/ 2147483646 w 911"/>
                  <a:gd name="T1" fmla="*/ 2147483646 h 844"/>
                  <a:gd name="T2" fmla="*/ 2147483646 w 911"/>
                  <a:gd name="T3" fmla="*/ 2147483646 h 844"/>
                  <a:gd name="T4" fmla="*/ 2147483646 w 911"/>
                  <a:gd name="T5" fmla="*/ 2147483646 h 844"/>
                  <a:gd name="T6" fmla="*/ 2147483646 w 911"/>
                  <a:gd name="T7" fmla="*/ 2147483646 h 844"/>
                  <a:gd name="T8" fmla="*/ 2147483646 w 911"/>
                  <a:gd name="T9" fmla="*/ 2147483646 h 844"/>
                  <a:gd name="T10" fmla="*/ 2147483646 w 911"/>
                  <a:gd name="T11" fmla="*/ 2147483646 h 844"/>
                  <a:gd name="T12" fmla="*/ 2147483646 w 911"/>
                  <a:gd name="T13" fmla="*/ 2147483646 h 84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11" h="844" extrusionOk="0">
                    <a:moveTo>
                      <a:pt x="454" y="1"/>
                    </a:moveTo>
                    <a:cubicBezTo>
                      <a:pt x="429" y="1"/>
                      <a:pt x="405" y="3"/>
                      <a:pt x="381" y="7"/>
                    </a:cubicBezTo>
                    <a:cubicBezTo>
                      <a:pt x="153" y="47"/>
                      <a:pt x="1" y="265"/>
                      <a:pt x="40" y="497"/>
                    </a:cubicBezTo>
                    <a:cubicBezTo>
                      <a:pt x="79" y="700"/>
                      <a:pt x="257" y="844"/>
                      <a:pt x="457" y="844"/>
                    </a:cubicBezTo>
                    <a:cubicBezTo>
                      <a:pt x="481" y="844"/>
                      <a:pt x="506" y="842"/>
                      <a:pt x="530" y="837"/>
                    </a:cubicBezTo>
                    <a:cubicBezTo>
                      <a:pt x="758" y="795"/>
                      <a:pt x="910" y="576"/>
                      <a:pt x="870" y="348"/>
                    </a:cubicBezTo>
                    <a:cubicBezTo>
                      <a:pt x="835" y="144"/>
                      <a:pt x="655" y="1"/>
                      <a:pt x="454"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200" name="Google Shape;625;p27">
                <a:extLst>
                  <a:ext uri="{FF2B5EF4-FFF2-40B4-BE49-F238E27FC236}">
                    <a16:creationId xmlns:a16="http://schemas.microsoft.com/office/drawing/2014/main" id="{73FAB607-2883-4A74-A242-40DB8DD16B93}"/>
                  </a:ext>
                </a:extLst>
              </p:cNvPr>
              <p:cNvSpPr>
                <a:spLocks/>
              </p:cNvSpPr>
              <p:nvPr/>
            </p:nvSpPr>
            <p:spPr bwMode="auto">
              <a:xfrm>
                <a:off x="2561722" y="1302525"/>
                <a:ext cx="196542" cy="181851"/>
              </a:xfrm>
              <a:custGeom>
                <a:avLst/>
                <a:gdLst>
                  <a:gd name="T0" fmla="*/ 2147483646 w 2154"/>
                  <a:gd name="T1" fmla="*/ 0 h 1993"/>
                  <a:gd name="T2" fmla="*/ 2147483646 w 2154"/>
                  <a:gd name="T3" fmla="*/ 2147483646 h 1993"/>
                  <a:gd name="T4" fmla="*/ 2147483646 w 2154"/>
                  <a:gd name="T5" fmla="*/ 2147483646 h 1993"/>
                  <a:gd name="T6" fmla="*/ 2147483646 w 2154"/>
                  <a:gd name="T7" fmla="*/ 2147483646 h 1993"/>
                  <a:gd name="T8" fmla="*/ 2147483646 w 2154"/>
                  <a:gd name="T9" fmla="*/ 2147483646 h 1993"/>
                  <a:gd name="T10" fmla="*/ 2147483646 w 2154"/>
                  <a:gd name="T11" fmla="*/ 2147483646 h 1993"/>
                  <a:gd name="T12" fmla="*/ 2147483646 w 2154"/>
                  <a:gd name="T13" fmla="*/ 0 h 199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54" h="1993" extrusionOk="0">
                    <a:moveTo>
                      <a:pt x="1083" y="0"/>
                    </a:moveTo>
                    <a:cubicBezTo>
                      <a:pt x="1024" y="0"/>
                      <a:pt x="964" y="6"/>
                      <a:pt x="904" y="17"/>
                    </a:cubicBezTo>
                    <a:cubicBezTo>
                      <a:pt x="361" y="113"/>
                      <a:pt x="1" y="629"/>
                      <a:pt x="97" y="1171"/>
                    </a:cubicBezTo>
                    <a:cubicBezTo>
                      <a:pt x="183" y="1654"/>
                      <a:pt x="605" y="1993"/>
                      <a:pt x="1080" y="1993"/>
                    </a:cubicBezTo>
                    <a:cubicBezTo>
                      <a:pt x="1137" y="1993"/>
                      <a:pt x="1195" y="1988"/>
                      <a:pt x="1254" y="1978"/>
                    </a:cubicBezTo>
                    <a:cubicBezTo>
                      <a:pt x="1794" y="1879"/>
                      <a:pt x="2154" y="1363"/>
                      <a:pt x="2058" y="820"/>
                    </a:cubicBezTo>
                    <a:cubicBezTo>
                      <a:pt x="1973" y="338"/>
                      <a:pt x="1554" y="0"/>
                      <a:pt x="1083" y="0"/>
                    </a:cubicBezTo>
                    <a:close/>
                  </a:path>
                </a:pathLst>
              </a:custGeom>
              <a:solidFill>
                <a:schemeClr val="tx1">
                  <a:alpha val="15294"/>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201" name="Google Shape;626;p27">
                <a:extLst>
                  <a:ext uri="{FF2B5EF4-FFF2-40B4-BE49-F238E27FC236}">
                    <a16:creationId xmlns:a16="http://schemas.microsoft.com/office/drawing/2014/main" id="{7BC859C2-AD11-4A93-8954-B618A38793A3}"/>
                  </a:ext>
                </a:extLst>
              </p:cNvPr>
              <p:cNvSpPr>
                <a:spLocks/>
              </p:cNvSpPr>
              <p:nvPr/>
            </p:nvSpPr>
            <p:spPr bwMode="auto">
              <a:xfrm>
                <a:off x="1930215" y="1415303"/>
                <a:ext cx="196815" cy="181943"/>
              </a:xfrm>
              <a:custGeom>
                <a:avLst/>
                <a:gdLst>
                  <a:gd name="T0" fmla="*/ 2147483646 w 2157"/>
                  <a:gd name="T1" fmla="*/ 2147483646 h 1994"/>
                  <a:gd name="T2" fmla="*/ 2147483646 w 2157"/>
                  <a:gd name="T3" fmla="*/ 2147483646 h 1994"/>
                  <a:gd name="T4" fmla="*/ 2147483646 w 2157"/>
                  <a:gd name="T5" fmla="*/ 2147483646 h 1994"/>
                  <a:gd name="T6" fmla="*/ 2147483646 w 2157"/>
                  <a:gd name="T7" fmla="*/ 2147483646 h 1994"/>
                  <a:gd name="T8" fmla="*/ 2147483646 w 2157"/>
                  <a:gd name="T9" fmla="*/ 2147483646 h 1994"/>
                  <a:gd name="T10" fmla="*/ 2147483646 w 2157"/>
                  <a:gd name="T11" fmla="*/ 2147483646 h 1994"/>
                  <a:gd name="T12" fmla="*/ 2147483646 w 2157"/>
                  <a:gd name="T13" fmla="*/ 2147483646 h 199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57" h="1994" extrusionOk="0">
                    <a:moveTo>
                      <a:pt x="1084" y="1"/>
                    </a:moveTo>
                    <a:cubicBezTo>
                      <a:pt x="1025" y="1"/>
                      <a:pt x="964" y="6"/>
                      <a:pt x="904" y="17"/>
                    </a:cubicBezTo>
                    <a:cubicBezTo>
                      <a:pt x="362" y="113"/>
                      <a:pt x="1" y="629"/>
                      <a:pt x="100" y="1171"/>
                    </a:cubicBezTo>
                    <a:cubicBezTo>
                      <a:pt x="185" y="1655"/>
                      <a:pt x="605" y="1994"/>
                      <a:pt x="1079" y="1994"/>
                    </a:cubicBezTo>
                    <a:cubicBezTo>
                      <a:pt x="1137" y="1994"/>
                      <a:pt x="1196" y="1989"/>
                      <a:pt x="1255" y="1978"/>
                    </a:cubicBezTo>
                    <a:cubicBezTo>
                      <a:pt x="1797" y="1879"/>
                      <a:pt x="2157" y="1363"/>
                      <a:pt x="2058" y="821"/>
                    </a:cubicBezTo>
                    <a:cubicBezTo>
                      <a:pt x="1972" y="339"/>
                      <a:pt x="1556" y="1"/>
                      <a:pt x="1084" y="1"/>
                    </a:cubicBezTo>
                    <a:close/>
                  </a:path>
                </a:pathLst>
              </a:custGeom>
              <a:solidFill>
                <a:schemeClr val="tx1">
                  <a:alpha val="15294"/>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202" name="Google Shape;627;p27">
                <a:extLst>
                  <a:ext uri="{FF2B5EF4-FFF2-40B4-BE49-F238E27FC236}">
                    <a16:creationId xmlns:a16="http://schemas.microsoft.com/office/drawing/2014/main" id="{B24D45DA-2964-4366-86DE-82A290766152}"/>
                  </a:ext>
                </a:extLst>
              </p:cNvPr>
              <p:cNvSpPr>
                <a:spLocks/>
              </p:cNvSpPr>
              <p:nvPr/>
            </p:nvSpPr>
            <p:spPr bwMode="auto">
              <a:xfrm>
                <a:off x="1621351" y="1083993"/>
                <a:ext cx="348830" cy="352844"/>
              </a:xfrm>
              <a:custGeom>
                <a:avLst/>
                <a:gdLst>
                  <a:gd name="T0" fmla="*/ 2147483646 w 3823"/>
                  <a:gd name="T1" fmla="*/ 2147483646 h 3867"/>
                  <a:gd name="T2" fmla="*/ 2147483646 w 3823"/>
                  <a:gd name="T3" fmla="*/ 2147483646 h 3867"/>
                  <a:gd name="T4" fmla="*/ 2147483646 w 3823"/>
                  <a:gd name="T5" fmla="*/ 2147483646 h 3867"/>
                  <a:gd name="T6" fmla="*/ 2147483646 w 3823"/>
                  <a:gd name="T7" fmla="*/ 2147483646 h 3867"/>
                  <a:gd name="T8" fmla="*/ 2147483646 w 3823"/>
                  <a:gd name="T9" fmla="*/ 2147483646 h 3867"/>
                  <a:gd name="T10" fmla="*/ 2147483646 w 3823"/>
                  <a:gd name="T11" fmla="*/ 2147483646 h 3867"/>
                  <a:gd name="T12" fmla="*/ 2147483646 w 3823"/>
                  <a:gd name="T13" fmla="*/ 2147483646 h 386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23" h="3867" extrusionOk="0">
                    <a:moveTo>
                      <a:pt x="2956" y="1"/>
                    </a:moveTo>
                    <a:cubicBezTo>
                      <a:pt x="2903" y="1"/>
                      <a:pt x="2850" y="8"/>
                      <a:pt x="2790" y="21"/>
                    </a:cubicBezTo>
                    <a:cubicBezTo>
                      <a:pt x="1299" y="358"/>
                      <a:pt x="172" y="1611"/>
                      <a:pt x="40" y="3146"/>
                    </a:cubicBezTo>
                    <a:cubicBezTo>
                      <a:pt x="0" y="3612"/>
                      <a:pt x="370" y="3866"/>
                      <a:pt x="734" y="3866"/>
                    </a:cubicBezTo>
                    <a:cubicBezTo>
                      <a:pt x="1048" y="3866"/>
                      <a:pt x="1359" y="3674"/>
                      <a:pt x="1392" y="3271"/>
                    </a:cubicBezTo>
                    <a:cubicBezTo>
                      <a:pt x="1471" y="2352"/>
                      <a:pt x="2123" y="1565"/>
                      <a:pt x="3029" y="1357"/>
                    </a:cubicBezTo>
                    <a:cubicBezTo>
                      <a:pt x="3822" y="1178"/>
                      <a:pt x="3674" y="1"/>
                      <a:pt x="2956" y="1"/>
                    </a:cubicBezTo>
                    <a:close/>
                  </a:path>
                </a:pathLst>
              </a:custGeom>
              <a:solidFill>
                <a:schemeClr val="tx1">
                  <a:alpha val="15294"/>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203" name="Google Shape;628;p27">
                <a:extLst>
                  <a:ext uri="{FF2B5EF4-FFF2-40B4-BE49-F238E27FC236}">
                    <a16:creationId xmlns:a16="http://schemas.microsoft.com/office/drawing/2014/main" id="{F28AA023-0AD6-4927-8599-AB774D61492B}"/>
                  </a:ext>
                </a:extLst>
              </p:cNvPr>
              <p:cNvSpPr>
                <a:spLocks/>
              </p:cNvSpPr>
              <p:nvPr/>
            </p:nvSpPr>
            <p:spPr bwMode="auto">
              <a:xfrm>
                <a:off x="1617701" y="1516676"/>
                <a:ext cx="170537" cy="124458"/>
              </a:xfrm>
              <a:custGeom>
                <a:avLst/>
                <a:gdLst>
                  <a:gd name="T0" fmla="*/ 2147483646 w 1869"/>
                  <a:gd name="T1" fmla="*/ 2147483646 h 1364"/>
                  <a:gd name="T2" fmla="*/ 2147483646 w 1869"/>
                  <a:gd name="T3" fmla="*/ 2147483646 h 1364"/>
                  <a:gd name="T4" fmla="*/ 2147483646 w 1869"/>
                  <a:gd name="T5" fmla="*/ 2147483646 h 1364"/>
                  <a:gd name="T6" fmla="*/ 2147483646 w 1869"/>
                  <a:gd name="T7" fmla="*/ 2147483646 h 1364"/>
                  <a:gd name="T8" fmla="*/ 2147483646 w 1869"/>
                  <a:gd name="T9" fmla="*/ 2147483646 h 13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69" h="1364" extrusionOk="0">
                    <a:moveTo>
                      <a:pt x="950" y="1"/>
                    </a:moveTo>
                    <a:cubicBezTo>
                      <a:pt x="906" y="1"/>
                      <a:pt x="860" y="4"/>
                      <a:pt x="814" y="11"/>
                    </a:cubicBezTo>
                    <a:cubicBezTo>
                      <a:pt x="0" y="156"/>
                      <a:pt x="169" y="1363"/>
                      <a:pt x="919" y="1363"/>
                    </a:cubicBezTo>
                    <a:cubicBezTo>
                      <a:pt x="962" y="1363"/>
                      <a:pt x="1005" y="1357"/>
                      <a:pt x="1052" y="1350"/>
                    </a:cubicBezTo>
                    <a:cubicBezTo>
                      <a:pt x="1869" y="1204"/>
                      <a:pt x="1700" y="1"/>
                      <a:pt x="950" y="1"/>
                    </a:cubicBezTo>
                    <a:close/>
                  </a:path>
                </a:pathLst>
              </a:custGeom>
              <a:solidFill>
                <a:schemeClr val="tx1">
                  <a:alpha val="15294"/>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204" name="Google Shape;629;p27">
                <a:extLst>
                  <a:ext uri="{FF2B5EF4-FFF2-40B4-BE49-F238E27FC236}">
                    <a16:creationId xmlns:a16="http://schemas.microsoft.com/office/drawing/2014/main" id="{6A4DE924-2240-4879-96E7-9C9E3FC0204C}"/>
                  </a:ext>
                </a:extLst>
              </p:cNvPr>
              <p:cNvSpPr>
                <a:spLocks/>
              </p:cNvSpPr>
              <p:nvPr/>
            </p:nvSpPr>
            <p:spPr bwMode="auto">
              <a:xfrm>
                <a:off x="1891892" y="2090242"/>
                <a:ext cx="236416" cy="103289"/>
              </a:xfrm>
              <a:custGeom>
                <a:avLst/>
                <a:gdLst>
                  <a:gd name="T0" fmla="*/ 2147483646 w 2591"/>
                  <a:gd name="T1" fmla="*/ 2147483646 h 1132"/>
                  <a:gd name="T2" fmla="*/ 2147483646 w 2591"/>
                  <a:gd name="T3" fmla="*/ 2147483646 h 1132"/>
                  <a:gd name="T4" fmla="*/ 2147483646 w 2591"/>
                  <a:gd name="T5" fmla="*/ 2147483646 h 1132"/>
                  <a:gd name="T6" fmla="*/ 2147483646 w 2591"/>
                  <a:gd name="T7" fmla="*/ 2147483646 h 1132"/>
                  <a:gd name="T8" fmla="*/ 2147483646 w 2591"/>
                  <a:gd name="T9" fmla="*/ 2147483646 h 1132"/>
                  <a:gd name="T10" fmla="*/ 2147483646 w 2591"/>
                  <a:gd name="T11" fmla="*/ 2147483646 h 1132"/>
                  <a:gd name="T12" fmla="*/ 2147483646 w 2591"/>
                  <a:gd name="T13" fmla="*/ 2147483646 h 11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91" h="1132" extrusionOk="0">
                    <a:moveTo>
                      <a:pt x="1" y="1"/>
                    </a:moveTo>
                    <a:lnTo>
                      <a:pt x="1" y="1"/>
                    </a:lnTo>
                    <a:cubicBezTo>
                      <a:pt x="629" y="523"/>
                      <a:pt x="1367" y="907"/>
                      <a:pt x="2174" y="1122"/>
                    </a:cubicBezTo>
                    <a:cubicBezTo>
                      <a:pt x="2197" y="1129"/>
                      <a:pt x="2217" y="1132"/>
                      <a:pt x="2240" y="1132"/>
                    </a:cubicBezTo>
                    <a:cubicBezTo>
                      <a:pt x="2478" y="1132"/>
                      <a:pt x="2590" y="765"/>
                      <a:pt x="2329" y="695"/>
                    </a:cubicBezTo>
                    <a:cubicBezTo>
                      <a:pt x="2038" y="619"/>
                      <a:pt x="1757" y="517"/>
                      <a:pt x="1486" y="398"/>
                    </a:cubicBezTo>
                    <a:cubicBezTo>
                      <a:pt x="953" y="292"/>
                      <a:pt x="454" y="153"/>
                      <a:pt x="1" y="1"/>
                    </a:cubicBezTo>
                    <a:close/>
                  </a:path>
                </a:pathLst>
              </a:custGeom>
              <a:solidFill>
                <a:schemeClr val="tx1">
                  <a:alpha val="15294"/>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grpSp>
      <p:sp>
        <p:nvSpPr>
          <p:cNvPr id="91" name="Google Shape;1187;p42">
            <a:extLst>
              <a:ext uri="{FF2B5EF4-FFF2-40B4-BE49-F238E27FC236}">
                <a16:creationId xmlns:a16="http://schemas.microsoft.com/office/drawing/2014/main" id="{87ECC438-BD85-4554-B297-0524FE7D7924}"/>
              </a:ext>
            </a:extLst>
          </p:cNvPr>
          <p:cNvSpPr txBox="1">
            <a:spLocks/>
          </p:cNvSpPr>
          <p:nvPr/>
        </p:nvSpPr>
        <p:spPr bwMode="auto">
          <a:xfrm>
            <a:off x="3857625" y="4724400"/>
            <a:ext cx="4886325"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914400" indent="-31750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371600" indent="-3175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828800" indent="-3175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286000" indent="-3175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743200" indent="-3175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3200400" indent="-3175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657600" indent="-3175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4114800" indent="-3175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nSpc>
                <a:spcPct val="100000"/>
              </a:lnSpc>
              <a:spcBef>
                <a:spcPct val="0"/>
              </a:spcBef>
              <a:buClr>
                <a:srgbClr val="000000"/>
              </a:buClr>
              <a:buSzPts val="1400"/>
              <a:buFont typeface="Nunito" pitchFamily="2" charset="0"/>
              <a:buNone/>
            </a:pPr>
            <a:r>
              <a:rPr lang="en-US" altLang="en-US" sz="3200">
                <a:solidFill>
                  <a:srgbClr val="000000"/>
                </a:solidFill>
                <a:latin typeface="Calibri" panose="020F0502020204030204" pitchFamily="34" charset="0"/>
                <a:ea typeface="Nunito" pitchFamily="2" charset="0"/>
                <a:cs typeface="Calibri" panose="020F0502020204030204" pitchFamily="34" charset="0"/>
                <a:sym typeface="Nunito" pitchFamily="2" charset="0"/>
              </a:rPr>
              <a:t>Chủ yếu là đồng bằng</a:t>
            </a:r>
          </a:p>
        </p:txBody>
      </p:sp>
      <p:pic>
        <p:nvPicPr>
          <p:cNvPr id="94" name="Picture 93">
            <a:extLst>
              <a:ext uri="{FF2B5EF4-FFF2-40B4-BE49-F238E27FC236}">
                <a16:creationId xmlns:a16="http://schemas.microsoft.com/office/drawing/2014/main" id="{EE3A2399-6C52-4D7C-962C-34C1E21E692C}"/>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444038" y="3476625"/>
            <a:ext cx="7334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 name="Picture 94">
            <a:extLst>
              <a:ext uri="{FF2B5EF4-FFF2-40B4-BE49-F238E27FC236}">
                <a16:creationId xmlns:a16="http://schemas.microsoft.com/office/drawing/2014/main" id="{958C6A49-DF2D-48EB-A483-9D9BA5A0CEDB}"/>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463088" y="2347913"/>
            <a:ext cx="727075" cy="71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 name="TextBox 96">
            <a:extLst>
              <a:ext uri="{FF2B5EF4-FFF2-40B4-BE49-F238E27FC236}">
                <a16:creationId xmlns:a16="http://schemas.microsoft.com/office/drawing/2014/main" id="{5AF0E845-CB40-4284-AA58-5F67988EECB1}"/>
              </a:ext>
            </a:extLst>
          </p:cNvPr>
          <p:cNvSpPr txBox="1">
            <a:spLocks noChangeArrowheads="1"/>
          </p:cNvSpPr>
          <p:nvPr/>
        </p:nvSpPr>
        <p:spPr bwMode="auto">
          <a:xfrm>
            <a:off x="3124200" y="233363"/>
            <a:ext cx="71945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nSpc>
                <a:spcPct val="100000"/>
              </a:lnSpc>
              <a:spcBef>
                <a:spcPct val="0"/>
              </a:spcBef>
              <a:buFontTx/>
              <a:buNone/>
            </a:pPr>
            <a:r>
              <a:rPr lang="en-US" altLang="en-US" sz="3600" b="1">
                <a:solidFill>
                  <a:srgbClr val="FF0000"/>
                </a:solidFill>
                <a:latin typeface="Calibri" panose="020F0502020204030204" pitchFamily="34" charset="0"/>
                <a:cs typeface="Calibri" panose="020F0502020204030204" pitchFamily="34" charset="0"/>
              </a:rPr>
              <a:t>Đặc điểm địa hình của Việt Nam là:</a:t>
            </a:r>
          </a:p>
        </p:txBody>
      </p:sp>
      <p:pic>
        <p:nvPicPr>
          <p:cNvPr id="98" name="图片 29">
            <a:extLst>
              <a:ext uri="{FF2B5EF4-FFF2-40B4-BE49-F238E27FC236}">
                <a16:creationId xmlns:a16="http://schemas.microsoft.com/office/drawing/2014/main" id="{D7CA507F-880E-4B63-AF96-D2CB3698E468}"/>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558925" y="-134938"/>
            <a:ext cx="1716088" cy="1714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 name="Picture 98">
            <a:extLst>
              <a:ext uri="{FF2B5EF4-FFF2-40B4-BE49-F238E27FC236}">
                <a16:creationId xmlns:a16="http://schemas.microsoft.com/office/drawing/2014/main" id="{0FBC9B01-34D3-40E8-A097-17A2D456962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364663" y="1231900"/>
            <a:ext cx="7350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 name="Picture 99">
            <a:extLst>
              <a:ext uri="{FF2B5EF4-FFF2-40B4-BE49-F238E27FC236}">
                <a16:creationId xmlns:a16="http://schemas.microsoft.com/office/drawing/2014/main" id="{9845ABB1-7FAC-40F6-AB10-32D0440B74B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451975" y="4652963"/>
            <a:ext cx="7334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 name="Google Shape;1187;p42">
            <a:extLst>
              <a:ext uri="{FF2B5EF4-FFF2-40B4-BE49-F238E27FC236}">
                <a16:creationId xmlns:a16="http://schemas.microsoft.com/office/drawing/2014/main" id="{09BA26E1-101A-4E21-B52E-C14739700DD2}"/>
              </a:ext>
            </a:extLst>
          </p:cNvPr>
          <p:cNvSpPr txBox="1">
            <a:spLocks noRot="1" noChangeAspect="1" noMove="1" noResize="1" noEditPoints="1" noAdjustHandles="1" noChangeArrowheads="1" noChangeShapeType="1" noTextEdit="1"/>
          </p:cNvSpPr>
          <p:nvPr/>
        </p:nvSpPr>
        <p:spPr bwMode="auto">
          <a:xfrm>
            <a:off x="3812804" y="3384550"/>
            <a:ext cx="5473027" cy="882650"/>
          </a:xfrm>
          <a:prstGeom prst="rect">
            <a:avLst/>
          </a:prstGeom>
          <a:blipFill>
            <a:blip r:embed="rId9"/>
            <a:srcRect/>
            <a:stretch>
              <a:fillRect b="-6088"/>
            </a:stretch>
          </a:blipFill>
          <a:ln>
            <a:noFill/>
          </a:ln>
        </p:spPr>
        <p:txBody>
          <a:bodyPr/>
          <a:lstStyle/>
          <a:p>
            <a:pPr>
              <a:defRPr/>
            </a:pPr>
            <a:r>
              <a:rPr lang="en-US">
                <a:noFill/>
                <a:latin typeface="#9Slide02 Noi dung dai"/>
              </a:rPr>
              <a:t> </a:t>
            </a:r>
          </a:p>
        </p:txBody>
      </p:sp>
      <p:sp>
        <p:nvSpPr>
          <p:cNvPr id="104" name="Google Shape;1187;p42">
            <a:extLst>
              <a:ext uri="{FF2B5EF4-FFF2-40B4-BE49-F238E27FC236}">
                <a16:creationId xmlns:a16="http://schemas.microsoft.com/office/drawing/2014/main" id="{DFEB181F-5E3E-40FE-8A9D-8F20F95360B7}"/>
              </a:ext>
            </a:extLst>
          </p:cNvPr>
          <p:cNvSpPr txBox="1">
            <a:spLocks noRot="1" noChangeAspect="1" noMove="1" noResize="1" noEditPoints="1" noAdjustHandles="1" noChangeArrowheads="1" noChangeShapeType="1" noTextEdit="1"/>
          </p:cNvSpPr>
          <p:nvPr/>
        </p:nvSpPr>
        <p:spPr bwMode="auto">
          <a:xfrm>
            <a:off x="3805942" y="2363788"/>
            <a:ext cx="5720059" cy="939800"/>
          </a:xfrm>
          <a:prstGeom prst="rect">
            <a:avLst/>
          </a:prstGeom>
          <a:blipFill>
            <a:blip r:embed="rId10"/>
            <a:stretch>
              <a:fillRect/>
            </a:stretch>
          </a:blipFill>
          <a:ln>
            <a:noFill/>
          </a:ln>
        </p:spPr>
        <p:txBody>
          <a:bodyPr/>
          <a:lstStyle/>
          <a:p>
            <a:pPr>
              <a:defRPr/>
            </a:pPr>
            <a:r>
              <a:rPr lang="en-US">
                <a:noFill/>
                <a:latin typeface="#9Slide02 Noi dung dai"/>
              </a:rPr>
              <a:t> </a:t>
            </a:r>
          </a:p>
        </p:txBody>
      </p:sp>
      <p:sp>
        <p:nvSpPr>
          <p:cNvPr id="105" name="Google Shape;1187;p42">
            <a:extLst>
              <a:ext uri="{FF2B5EF4-FFF2-40B4-BE49-F238E27FC236}">
                <a16:creationId xmlns:a16="http://schemas.microsoft.com/office/drawing/2014/main" id="{0AF34122-2136-4C5E-BD9D-CE5B33770038}"/>
              </a:ext>
            </a:extLst>
          </p:cNvPr>
          <p:cNvSpPr txBox="1">
            <a:spLocks noRot="1" noChangeAspect="1" noMove="1" noResize="1" noEditPoints="1" noAdjustHandles="1" noChangeArrowheads="1" noChangeShapeType="1" noTextEdit="1"/>
          </p:cNvSpPr>
          <p:nvPr/>
        </p:nvSpPr>
        <p:spPr bwMode="auto">
          <a:xfrm>
            <a:off x="3824961" y="1153194"/>
            <a:ext cx="5507039" cy="904206"/>
          </a:xfrm>
          <a:prstGeom prst="rect">
            <a:avLst/>
          </a:prstGeom>
          <a:blipFill>
            <a:blip r:embed="rId11"/>
            <a:srcRect/>
            <a:stretch>
              <a:fillRect t="-1" b="-3457"/>
            </a:stretch>
          </a:blipFill>
          <a:ln>
            <a:noFill/>
          </a:ln>
        </p:spPr>
        <p:txBody>
          <a:bodyPr/>
          <a:lstStyle/>
          <a:p>
            <a:pPr>
              <a:defRPr/>
            </a:pPr>
            <a:r>
              <a:rPr lang="en-US">
                <a:noFill/>
                <a:latin typeface="#9Slide02 Noi dung dai"/>
              </a:rPr>
              <a:t> </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3"/>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p:cTn id="12" dur="1000" fill="hold"/>
                                        <p:tgtEl>
                                          <p:spTgt spid="30"/>
                                        </p:tgtEl>
                                        <p:attrNameLst>
                                          <p:attrName>ppt_w</p:attrName>
                                        </p:attrNameLst>
                                      </p:cBhvr>
                                      <p:tavLst>
                                        <p:tav tm="0">
                                          <p:val>
                                            <p:strVal val="#ppt_w+.3"/>
                                          </p:val>
                                        </p:tav>
                                        <p:tav tm="100000">
                                          <p:val>
                                            <p:strVal val="#ppt_w"/>
                                          </p:val>
                                        </p:tav>
                                      </p:tavLst>
                                    </p:anim>
                                    <p:anim calcmode="lin" valueType="num">
                                      <p:cBhvr>
                                        <p:cTn id="13" dur="1000" fill="hold"/>
                                        <p:tgtEl>
                                          <p:spTgt spid="30"/>
                                        </p:tgtEl>
                                        <p:attrNameLst>
                                          <p:attrName>ppt_h</p:attrName>
                                        </p:attrNameLst>
                                      </p:cBhvr>
                                      <p:tavLst>
                                        <p:tav tm="0">
                                          <p:val>
                                            <p:strVal val="#ppt_h"/>
                                          </p:val>
                                        </p:tav>
                                        <p:tav tm="100000">
                                          <p:val>
                                            <p:strVal val="#ppt_h"/>
                                          </p:val>
                                        </p:tav>
                                      </p:tavLst>
                                    </p:anim>
                                    <p:animEffect transition="in" filter="fade">
                                      <p:cBhvr>
                                        <p:cTn id="14" dur="1000"/>
                                        <p:tgtEl>
                                          <p:spTgt spid="30"/>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50"/>
                                        </p:tgtEl>
                                        <p:attrNameLst>
                                          <p:attrName>style.visibility</p:attrName>
                                        </p:attrNameLst>
                                      </p:cBhvr>
                                      <p:to>
                                        <p:strVal val="visible"/>
                                      </p:to>
                                    </p:set>
                                    <p:anim calcmode="lin" valueType="num">
                                      <p:cBhvr>
                                        <p:cTn id="17" dur="1000" fill="hold"/>
                                        <p:tgtEl>
                                          <p:spTgt spid="50"/>
                                        </p:tgtEl>
                                        <p:attrNameLst>
                                          <p:attrName>ppt_w</p:attrName>
                                        </p:attrNameLst>
                                      </p:cBhvr>
                                      <p:tavLst>
                                        <p:tav tm="0">
                                          <p:val>
                                            <p:strVal val="#ppt_w+.3"/>
                                          </p:val>
                                        </p:tav>
                                        <p:tav tm="100000">
                                          <p:val>
                                            <p:strVal val="#ppt_w"/>
                                          </p:val>
                                        </p:tav>
                                      </p:tavLst>
                                    </p:anim>
                                    <p:anim calcmode="lin" valueType="num">
                                      <p:cBhvr>
                                        <p:cTn id="18" dur="1000" fill="hold"/>
                                        <p:tgtEl>
                                          <p:spTgt spid="50"/>
                                        </p:tgtEl>
                                        <p:attrNameLst>
                                          <p:attrName>ppt_h</p:attrName>
                                        </p:attrNameLst>
                                      </p:cBhvr>
                                      <p:tavLst>
                                        <p:tav tm="0">
                                          <p:val>
                                            <p:strVal val="#ppt_h"/>
                                          </p:val>
                                        </p:tav>
                                        <p:tav tm="100000">
                                          <p:val>
                                            <p:strVal val="#ppt_h"/>
                                          </p:val>
                                        </p:tav>
                                      </p:tavLst>
                                    </p:anim>
                                    <p:animEffect transition="in" filter="fade">
                                      <p:cBhvr>
                                        <p:cTn id="19" dur="1000"/>
                                        <p:tgtEl>
                                          <p:spTgt spid="50"/>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70"/>
                                        </p:tgtEl>
                                        <p:attrNameLst>
                                          <p:attrName>style.visibility</p:attrName>
                                        </p:attrNameLst>
                                      </p:cBhvr>
                                      <p:to>
                                        <p:strVal val="visible"/>
                                      </p:to>
                                    </p:set>
                                    <p:anim calcmode="lin" valueType="num">
                                      <p:cBhvr>
                                        <p:cTn id="22" dur="1000" fill="hold"/>
                                        <p:tgtEl>
                                          <p:spTgt spid="70"/>
                                        </p:tgtEl>
                                        <p:attrNameLst>
                                          <p:attrName>ppt_w</p:attrName>
                                        </p:attrNameLst>
                                      </p:cBhvr>
                                      <p:tavLst>
                                        <p:tav tm="0">
                                          <p:val>
                                            <p:strVal val="#ppt_w+.3"/>
                                          </p:val>
                                        </p:tav>
                                        <p:tav tm="100000">
                                          <p:val>
                                            <p:strVal val="#ppt_w"/>
                                          </p:val>
                                        </p:tav>
                                      </p:tavLst>
                                    </p:anim>
                                    <p:anim calcmode="lin" valueType="num">
                                      <p:cBhvr>
                                        <p:cTn id="23" dur="1000" fill="hold"/>
                                        <p:tgtEl>
                                          <p:spTgt spid="70"/>
                                        </p:tgtEl>
                                        <p:attrNameLst>
                                          <p:attrName>ppt_h</p:attrName>
                                        </p:attrNameLst>
                                      </p:cBhvr>
                                      <p:tavLst>
                                        <p:tav tm="0">
                                          <p:val>
                                            <p:strVal val="#ppt_h"/>
                                          </p:val>
                                        </p:tav>
                                        <p:tav tm="100000">
                                          <p:val>
                                            <p:strVal val="#ppt_h"/>
                                          </p:val>
                                        </p:tav>
                                      </p:tavLst>
                                    </p:anim>
                                    <p:animEffect transition="in" filter="fade">
                                      <p:cBhvr>
                                        <p:cTn id="24" dur="1000"/>
                                        <p:tgtEl>
                                          <p:spTgt spid="7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91"/>
                                        </p:tgtEl>
                                        <p:attrNameLst>
                                          <p:attrName>style.visibility</p:attrName>
                                        </p:attrNameLst>
                                      </p:cBhvr>
                                      <p:to>
                                        <p:strVal val="visible"/>
                                      </p:to>
                                    </p:set>
                                    <p:animEffect transition="in" filter="barn(inVertical)">
                                      <p:cBhvr>
                                        <p:cTn id="27" dur="500"/>
                                        <p:tgtEl>
                                          <p:spTgt spid="91"/>
                                        </p:tgtEl>
                                      </p:cBhvr>
                                    </p:animEffect>
                                  </p:childTnLst>
                                </p:cTn>
                              </p:par>
                              <p:par>
                                <p:cTn id="28" presetID="42" presetClass="entr" presetSubtype="0" fill="hold" grpId="0" nodeType="withEffect">
                                  <p:stCondLst>
                                    <p:cond delay="0"/>
                                  </p:stCondLst>
                                  <p:childTnLst>
                                    <p:set>
                                      <p:cBhvr>
                                        <p:cTn id="29" dur="1" fill="hold">
                                          <p:stCondLst>
                                            <p:cond delay="0"/>
                                          </p:stCondLst>
                                        </p:cTn>
                                        <p:tgtEl>
                                          <p:spTgt spid="97"/>
                                        </p:tgtEl>
                                        <p:attrNameLst>
                                          <p:attrName>style.visibility</p:attrName>
                                        </p:attrNameLst>
                                      </p:cBhvr>
                                      <p:to>
                                        <p:strVal val="visible"/>
                                      </p:to>
                                    </p:set>
                                    <p:animEffect transition="in" filter="fade">
                                      <p:cBhvr>
                                        <p:cTn id="30" dur="1000"/>
                                        <p:tgtEl>
                                          <p:spTgt spid="97"/>
                                        </p:tgtEl>
                                      </p:cBhvr>
                                    </p:animEffect>
                                    <p:anim calcmode="lin" valueType="num">
                                      <p:cBhvr>
                                        <p:cTn id="31" dur="1000" fill="hold"/>
                                        <p:tgtEl>
                                          <p:spTgt spid="97"/>
                                        </p:tgtEl>
                                        <p:attrNameLst>
                                          <p:attrName>ppt_x</p:attrName>
                                        </p:attrNameLst>
                                      </p:cBhvr>
                                      <p:tavLst>
                                        <p:tav tm="0">
                                          <p:val>
                                            <p:strVal val="#ppt_x"/>
                                          </p:val>
                                        </p:tav>
                                        <p:tav tm="100000">
                                          <p:val>
                                            <p:strVal val="#ppt_x"/>
                                          </p:val>
                                        </p:tav>
                                      </p:tavLst>
                                    </p:anim>
                                    <p:anim calcmode="lin" valueType="num">
                                      <p:cBhvr>
                                        <p:cTn id="32" dur="1000" fill="hold"/>
                                        <p:tgtEl>
                                          <p:spTgt spid="97"/>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98"/>
                                        </p:tgtEl>
                                        <p:attrNameLst>
                                          <p:attrName>style.visibility</p:attrName>
                                        </p:attrNameLst>
                                      </p:cBhvr>
                                      <p:to>
                                        <p:strVal val="visible"/>
                                      </p:to>
                                    </p:set>
                                    <p:animEffect transition="in" filter="fade">
                                      <p:cBhvr>
                                        <p:cTn id="35" dur="1000"/>
                                        <p:tgtEl>
                                          <p:spTgt spid="98"/>
                                        </p:tgtEl>
                                      </p:cBhvr>
                                    </p:animEffect>
                                    <p:anim calcmode="lin" valueType="num">
                                      <p:cBhvr>
                                        <p:cTn id="36" dur="1000" fill="hold"/>
                                        <p:tgtEl>
                                          <p:spTgt spid="98"/>
                                        </p:tgtEl>
                                        <p:attrNameLst>
                                          <p:attrName>ppt_x</p:attrName>
                                        </p:attrNameLst>
                                      </p:cBhvr>
                                      <p:tavLst>
                                        <p:tav tm="0">
                                          <p:val>
                                            <p:strVal val="#ppt_x"/>
                                          </p:val>
                                        </p:tav>
                                        <p:tav tm="100000">
                                          <p:val>
                                            <p:strVal val="#ppt_x"/>
                                          </p:val>
                                        </p:tav>
                                      </p:tavLst>
                                    </p:anim>
                                    <p:anim calcmode="lin" valueType="num">
                                      <p:cBhvr>
                                        <p:cTn id="37" dur="1000" fill="hold"/>
                                        <p:tgtEl>
                                          <p:spTgt spid="98"/>
                                        </p:tgtEl>
                                        <p:attrNameLst>
                                          <p:attrName>ppt_y</p:attrName>
                                        </p:attrNameLst>
                                      </p:cBhvr>
                                      <p:tavLst>
                                        <p:tav tm="0">
                                          <p:val>
                                            <p:strVal val="#ppt_y+.1"/>
                                          </p:val>
                                        </p:tav>
                                        <p:tav tm="100000">
                                          <p:val>
                                            <p:strVal val="#ppt_y"/>
                                          </p:val>
                                        </p:tav>
                                      </p:tavLst>
                                    </p:anim>
                                  </p:childTnLst>
                                </p:cTn>
                              </p:par>
                              <p:par>
                                <p:cTn id="38" presetID="16" presetClass="entr" presetSubtype="21" fill="hold" nodeType="withEffect">
                                  <p:stCondLst>
                                    <p:cond delay="0"/>
                                  </p:stCondLst>
                                  <p:childTnLst>
                                    <p:set>
                                      <p:cBhvr>
                                        <p:cTn id="39" dur="1" fill="hold">
                                          <p:stCondLst>
                                            <p:cond delay="0"/>
                                          </p:stCondLst>
                                        </p:cTn>
                                        <p:tgtEl>
                                          <p:spTgt spid="103"/>
                                        </p:tgtEl>
                                        <p:attrNameLst>
                                          <p:attrName>style.visibility</p:attrName>
                                        </p:attrNameLst>
                                      </p:cBhvr>
                                      <p:to>
                                        <p:strVal val="visible"/>
                                      </p:to>
                                    </p:set>
                                    <p:animEffect transition="in" filter="barn(inVertical)">
                                      <p:cBhvr>
                                        <p:cTn id="40" dur="500"/>
                                        <p:tgtEl>
                                          <p:spTgt spid="103"/>
                                        </p:tgtEl>
                                      </p:cBhvr>
                                    </p:animEffect>
                                  </p:childTnLst>
                                </p:cTn>
                              </p:par>
                              <p:par>
                                <p:cTn id="41" presetID="16" presetClass="entr" presetSubtype="21" fill="hold" nodeType="withEffect">
                                  <p:stCondLst>
                                    <p:cond delay="0"/>
                                  </p:stCondLst>
                                  <p:childTnLst>
                                    <p:set>
                                      <p:cBhvr>
                                        <p:cTn id="42" dur="1" fill="hold">
                                          <p:stCondLst>
                                            <p:cond delay="0"/>
                                          </p:stCondLst>
                                        </p:cTn>
                                        <p:tgtEl>
                                          <p:spTgt spid="104"/>
                                        </p:tgtEl>
                                        <p:attrNameLst>
                                          <p:attrName>style.visibility</p:attrName>
                                        </p:attrNameLst>
                                      </p:cBhvr>
                                      <p:to>
                                        <p:strVal val="visible"/>
                                      </p:to>
                                    </p:set>
                                    <p:animEffect transition="in" filter="barn(inVertical)">
                                      <p:cBhvr>
                                        <p:cTn id="43" dur="500"/>
                                        <p:tgtEl>
                                          <p:spTgt spid="104"/>
                                        </p:tgtEl>
                                      </p:cBhvr>
                                    </p:animEffect>
                                  </p:childTnLst>
                                </p:cTn>
                              </p:par>
                              <p:par>
                                <p:cTn id="44" presetID="16" presetClass="entr" presetSubtype="21" fill="hold" nodeType="withEffect">
                                  <p:stCondLst>
                                    <p:cond delay="0"/>
                                  </p:stCondLst>
                                  <p:childTnLst>
                                    <p:set>
                                      <p:cBhvr>
                                        <p:cTn id="45" dur="1" fill="hold">
                                          <p:stCondLst>
                                            <p:cond delay="0"/>
                                          </p:stCondLst>
                                        </p:cTn>
                                        <p:tgtEl>
                                          <p:spTgt spid="105"/>
                                        </p:tgtEl>
                                        <p:attrNameLst>
                                          <p:attrName>style.visibility</p:attrName>
                                        </p:attrNameLst>
                                      </p:cBhvr>
                                      <p:to>
                                        <p:strVal val="visible"/>
                                      </p:to>
                                    </p:set>
                                    <p:animEffect transition="in" filter="barn(inVertical)">
                                      <p:cBhvr>
                                        <p:cTn id="46"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0"/>
                    </p:tgtEl>
                  </p:cond>
                </p:stCondLst>
                <p:endSync evt="end" delay="0">
                  <p:rtn val="all"/>
                </p:endSync>
                <p:childTnLst>
                  <p:par>
                    <p:cTn id="48" fill="hold" nodeType="clickPar">
                      <p:stCondLst>
                        <p:cond delay="0"/>
                      </p:stCondLst>
                      <p:childTnLst>
                        <p:par>
                          <p:cTn id="49" fill="hold" nodeType="withGroup">
                            <p:stCondLst>
                              <p:cond delay="0"/>
                            </p:stCondLst>
                            <p:childTnLst>
                              <p:par>
                                <p:cTn id="50" presetID="53" presetClass="entr" presetSubtype="16" fill="hold" nodeType="clickEffect">
                                  <p:stCondLst>
                                    <p:cond delay="0"/>
                                  </p:stCondLst>
                                  <p:childTnLst>
                                    <p:set>
                                      <p:cBhvr>
                                        <p:cTn id="51" dur="1" fill="hold">
                                          <p:stCondLst>
                                            <p:cond delay="0"/>
                                          </p:stCondLst>
                                        </p:cTn>
                                        <p:tgtEl>
                                          <p:spTgt spid="99"/>
                                        </p:tgtEl>
                                        <p:attrNameLst>
                                          <p:attrName>style.visibility</p:attrName>
                                        </p:attrNameLst>
                                      </p:cBhvr>
                                      <p:to>
                                        <p:strVal val="visible"/>
                                      </p:to>
                                    </p:set>
                                    <p:anim calcmode="lin" valueType="num">
                                      <p:cBhvr>
                                        <p:cTn id="52" dur="500" fill="hold"/>
                                        <p:tgtEl>
                                          <p:spTgt spid="99"/>
                                        </p:tgtEl>
                                        <p:attrNameLst>
                                          <p:attrName>ppt_w</p:attrName>
                                        </p:attrNameLst>
                                      </p:cBhvr>
                                      <p:tavLst>
                                        <p:tav tm="0">
                                          <p:val>
                                            <p:fltVal val="0"/>
                                          </p:val>
                                        </p:tav>
                                        <p:tav tm="100000">
                                          <p:val>
                                            <p:strVal val="#ppt_w"/>
                                          </p:val>
                                        </p:tav>
                                      </p:tavLst>
                                    </p:anim>
                                    <p:anim calcmode="lin" valueType="num">
                                      <p:cBhvr>
                                        <p:cTn id="53" dur="500" fill="hold"/>
                                        <p:tgtEl>
                                          <p:spTgt spid="99"/>
                                        </p:tgtEl>
                                        <p:attrNameLst>
                                          <p:attrName>ppt_h</p:attrName>
                                        </p:attrNameLst>
                                      </p:cBhvr>
                                      <p:tavLst>
                                        <p:tav tm="0">
                                          <p:val>
                                            <p:fltVal val="0"/>
                                          </p:val>
                                        </p:tav>
                                        <p:tav tm="100000">
                                          <p:val>
                                            <p:strVal val="#ppt_h"/>
                                          </p:val>
                                        </p:tav>
                                      </p:tavLst>
                                    </p:anim>
                                    <p:animEffect transition="in" filter="fade">
                                      <p:cBhvr>
                                        <p:cTn id="54" dur="500"/>
                                        <p:tgtEl>
                                          <p:spTgt spid="99"/>
                                        </p:tgtEl>
                                      </p:cBhvr>
                                    </p:animEffect>
                                  </p:childTnLst>
                                  <p:subTnLst>
                                    <p:audio>
                                      <p:cMediaNode>
                                        <p:cTn display="0" masterRel="sameClick">
                                          <p:stCondLst>
                                            <p:cond evt="begin" delay="0">
                                              <p:tn val="50"/>
                                            </p:cond>
                                          </p:stCondLst>
                                          <p:endCondLst>
                                            <p:cond evt="onStopAudio" delay="0">
                                              <p:tgtEl>
                                                <p:sldTgt/>
                                              </p:tgtEl>
                                            </p:cond>
                                          </p:endCondLst>
                                        </p:cTn>
                                        <p:tgtEl>
                                          <p:sndTgt r:embed="rId2" name="cashreg.wav"/>
                                        </p:tgtEl>
                                      </p:cMediaNode>
                                    </p:audio>
                                  </p:subTnLst>
                                </p:cTn>
                              </p:par>
                            </p:childTnLst>
                          </p:cTn>
                        </p:par>
                      </p:childTnLst>
                    </p:cTn>
                  </p:par>
                </p:childTnLst>
              </p:cTn>
              <p:nextCondLst>
                <p:cond evt="onClick" delay="0">
                  <p:tgtEl>
                    <p:spTgt spid="10"/>
                  </p:tgtEl>
                </p:cond>
              </p:nextCondLst>
            </p:seq>
            <p:seq concurrent="1" nextAc="seek">
              <p:cTn id="55" restart="whenNotActive" fill="hold" evtFilter="cancelBubble" nodeType="interactiveSeq">
                <p:stCondLst>
                  <p:cond evt="onClick" delay="0">
                    <p:tgtEl>
                      <p:spTgt spid="70"/>
                    </p:tgtEl>
                  </p:cond>
                </p:stCondLst>
                <p:endSync evt="end" delay="0">
                  <p:rtn val="all"/>
                </p:endSync>
                <p:childTnLst>
                  <p:par>
                    <p:cTn id="56" fill="hold" nodeType="clickPar">
                      <p:stCondLst>
                        <p:cond delay="0"/>
                      </p:stCondLst>
                      <p:childTnLst>
                        <p:par>
                          <p:cTn id="57" fill="hold" nodeType="withGroup">
                            <p:stCondLst>
                              <p:cond delay="0"/>
                            </p:stCondLst>
                            <p:childTnLst>
                              <p:par>
                                <p:cTn id="58" presetID="23" presetClass="entr" presetSubtype="32" fill="hold" nodeType="clickEffect">
                                  <p:stCondLst>
                                    <p:cond delay="0"/>
                                  </p:stCondLst>
                                  <p:childTnLst>
                                    <p:set>
                                      <p:cBhvr>
                                        <p:cTn id="59" dur="1" fill="hold">
                                          <p:stCondLst>
                                            <p:cond delay="0"/>
                                          </p:stCondLst>
                                        </p:cTn>
                                        <p:tgtEl>
                                          <p:spTgt spid="100"/>
                                        </p:tgtEl>
                                        <p:attrNameLst>
                                          <p:attrName>style.visibility</p:attrName>
                                        </p:attrNameLst>
                                      </p:cBhvr>
                                      <p:to>
                                        <p:strVal val="visible"/>
                                      </p:to>
                                    </p:set>
                                    <p:anim calcmode="lin" valueType="num">
                                      <p:cBhvr>
                                        <p:cTn id="60" dur="250" fill="hold"/>
                                        <p:tgtEl>
                                          <p:spTgt spid="100"/>
                                        </p:tgtEl>
                                        <p:attrNameLst>
                                          <p:attrName>ppt_w</p:attrName>
                                        </p:attrNameLst>
                                      </p:cBhvr>
                                      <p:tavLst>
                                        <p:tav tm="0">
                                          <p:val>
                                            <p:strVal val="4*#ppt_w"/>
                                          </p:val>
                                        </p:tav>
                                        <p:tav tm="100000">
                                          <p:val>
                                            <p:strVal val="#ppt_w"/>
                                          </p:val>
                                        </p:tav>
                                      </p:tavLst>
                                    </p:anim>
                                    <p:anim calcmode="lin" valueType="num">
                                      <p:cBhvr>
                                        <p:cTn id="61" dur="250" fill="hold"/>
                                        <p:tgtEl>
                                          <p:spTgt spid="10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8"/>
                                            </p:cond>
                                          </p:stCondLst>
                                          <p:endCondLst>
                                            <p:cond evt="onStopAudio" delay="0">
                                              <p:tgtEl>
                                                <p:sldTgt/>
                                              </p:tgtEl>
                                            </p:cond>
                                          </p:endCondLst>
                                        </p:cTn>
                                        <p:tgtEl>
                                          <p:sndTgt r:embed="rId2" name="cashreg.wav"/>
                                        </p:tgtEl>
                                      </p:cMediaNode>
                                    </p:audio>
                                  </p:subTnLst>
                                </p:cTn>
                              </p:par>
                            </p:childTnLst>
                          </p:cTn>
                        </p:par>
                      </p:childTnLst>
                    </p:cTn>
                  </p:par>
                </p:childTnLst>
              </p:cTn>
              <p:nextCondLst>
                <p:cond evt="onClick" delay="0">
                  <p:tgtEl>
                    <p:spTgt spid="70"/>
                  </p:tgtEl>
                </p:cond>
              </p:nextCondLst>
            </p:seq>
            <p:seq concurrent="1" nextAc="seek">
              <p:cTn id="62" restart="whenNotActive" fill="hold" evtFilter="cancelBubble" nodeType="interactiveSeq">
                <p:stCondLst>
                  <p:cond evt="onClick" delay="0">
                    <p:tgtEl>
                      <p:spTgt spid="30"/>
                    </p:tgtEl>
                  </p:cond>
                </p:stCondLst>
                <p:endSync evt="end" delay="0">
                  <p:rtn val="all"/>
                </p:endSync>
                <p:childTnLst>
                  <p:par>
                    <p:cTn id="63" fill="hold" nodeType="clickPar">
                      <p:stCondLst>
                        <p:cond delay="0"/>
                      </p:stCondLst>
                      <p:childTnLst>
                        <p:par>
                          <p:cTn id="64" fill="hold" nodeType="withGroup">
                            <p:stCondLst>
                              <p:cond delay="0"/>
                            </p:stCondLst>
                            <p:childTnLst>
                              <p:par>
                                <p:cTn id="65" presetID="23" presetClass="entr" presetSubtype="32" fill="hold" nodeType="afterEffect">
                                  <p:stCondLst>
                                    <p:cond delay="0"/>
                                  </p:stCondLst>
                                  <p:childTnLst>
                                    <p:set>
                                      <p:cBhvr>
                                        <p:cTn id="66" dur="1" fill="hold">
                                          <p:stCondLst>
                                            <p:cond delay="0"/>
                                          </p:stCondLst>
                                        </p:cTn>
                                        <p:tgtEl>
                                          <p:spTgt spid="95"/>
                                        </p:tgtEl>
                                        <p:attrNameLst>
                                          <p:attrName>style.visibility</p:attrName>
                                        </p:attrNameLst>
                                      </p:cBhvr>
                                      <p:to>
                                        <p:strVal val="visible"/>
                                      </p:to>
                                    </p:set>
                                    <p:anim calcmode="lin" valueType="num">
                                      <p:cBhvr>
                                        <p:cTn id="67" dur="250" fill="hold"/>
                                        <p:tgtEl>
                                          <p:spTgt spid="95"/>
                                        </p:tgtEl>
                                        <p:attrNameLst>
                                          <p:attrName>ppt_w</p:attrName>
                                        </p:attrNameLst>
                                      </p:cBhvr>
                                      <p:tavLst>
                                        <p:tav tm="0">
                                          <p:val>
                                            <p:strVal val="4*#ppt_w"/>
                                          </p:val>
                                        </p:tav>
                                        <p:tav tm="100000">
                                          <p:val>
                                            <p:strVal val="#ppt_w"/>
                                          </p:val>
                                        </p:tav>
                                      </p:tavLst>
                                    </p:anim>
                                    <p:anim calcmode="lin" valueType="num">
                                      <p:cBhvr>
                                        <p:cTn id="68" dur="250" fill="hold"/>
                                        <p:tgtEl>
                                          <p:spTgt spid="9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30"/>
                  </p:tgtEl>
                </p:cond>
              </p:nextCondLst>
            </p:seq>
            <p:seq concurrent="1" nextAc="seek">
              <p:cTn id="69" restart="whenNotActive" fill="hold" evtFilter="cancelBubble" nodeType="interactiveSeq">
                <p:stCondLst>
                  <p:cond evt="onClick" delay="0">
                    <p:tgtEl>
                      <p:spTgt spid="50"/>
                    </p:tgtEl>
                  </p:cond>
                </p:stCondLst>
                <p:endSync evt="end" delay="0">
                  <p:rtn val="all"/>
                </p:endSync>
                <p:childTnLst>
                  <p:par>
                    <p:cTn id="70" fill="hold" nodeType="clickPar">
                      <p:stCondLst>
                        <p:cond delay="0"/>
                      </p:stCondLst>
                      <p:childTnLst>
                        <p:par>
                          <p:cTn id="71" fill="hold" nodeType="withGroup">
                            <p:stCondLst>
                              <p:cond delay="0"/>
                            </p:stCondLst>
                            <p:childTnLst>
                              <p:par>
                                <p:cTn id="72" presetID="23" presetClass="entr" presetSubtype="32" fill="hold" nodeType="withEffect">
                                  <p:stCondLst>
                                    <p:cond delay="0"/>
                                  </p:stCondLst>
                                  <p:childTnLst>
                                    <p:set>
                                      <p:cBhvr>
                                        <p:cTn id="73" dur="1" fill="hold">
                                          <p:stCondLst>
                                            <p:cond delay="0"/>
                                          </p:stCondLst>
                                        </p:cTn>
                                        <p:tgtEl>
                                          <p:spTgt spid="94"/>
                                        </p:tgtEl>
                                        <p:attrNameLst>
                                          <p:attrName>style.visibility</p:attrName>
                                        </p:attrNameLst>
                                      </p:cBhvr>
                                      <p:to>
                                        <p:strVal val="visible"/>
                                      </p:to>
                                    </p:set>
                                    <p:anim calcmode="lin" valueType="num">
                                      <p:cBhvr>
                                        <p:cTn id="74" dur="250" fill="hold"/>
                                        <p:tgtEl>
                                          <p:spTgt spid="94"/>
                                        </p:tgtEl>
                                        <p:attrNameLst>
                                          <p:attrName>ppt_w</p:attrName>
                                        </p:attrNameLst>
                                      </p:cBhvr>
                                      <p:tavLst>
                                        <p:tav tm="0">
                                          <p:val>
                                            <p:strVal val="4*#ppt_w"/>
                                          </p:val>
                                        </p:tav>
                                        <p:tav tm="100000">
                                          <p:val>
                                            <p:strVal val="#ppt_w"/>
                                          </p:val>
                                        </p:tav>
                                      </p:tavLst>
                                    </p:anim>
                                    <p:anim calcmode="lin" valueType="num">
                                      <p:cBhvr>
                                        <p:cTn id="75" dur="250" fill="hold"/>
                                        <p:tgtEl>
                                          <p:spTgt spid="9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2"/>
                                            </p:cond>
                                          </p:stCondLst>
                                          <p:endCondLst>
                                            <p:cond evt="onStopAudio" delay="0">
                                              <p:tgtEl>
                                                <p:sldTgt/>
                                              </p:tgtEl>
                                            </p:cond>
                                          </p:endCondLst>
                                        </p:cTn>
                                        <p:tgtEl>
                                          <p:sndTgt r:embed="rId2" name="cashreg.wav"/>
                                        </p:tgtEl>
                                      </p:cMediaNode>
                                    </p:audio>
                                  </p:subTnLst>
                                </p:cTn>
                              </p:par>
                            </p:childTnLst>
                          </p:cTn>
                        </p:par>
                      </p:childTnLst>
                    </p:cTn>
                  </p:par>
                </p:childTnLst>
              </p:cTn>
              <p:nextCondLst>
                <p:cond evt="onClick" delay="0">
                  <p:tgtEl>
                    <p:spTgt spid="50"/>
                  </p:tgtEl>
                </p:cond>
              </p:nextCondLst>
            </p:seq>
          </p:childTnLst>
        </p:cTn>
      </p:par>
    </p:tnLst>
    <p:bldLst>
      <p:bldP spid="91" grpId="0"/>
      <p:bldP spid="9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3D Model 15" descr="The Earth">
            <a:extLst>
              <a:ext uri="{FF2B5EF4-FFF2-40B4-BE49-F238E27FC236}">
                <a16:creationId xmlns:a16="http://schemas.microsoft.com/office/drawing/2014/main" id="{4717B1DE-A392-4D84-BCB3-8EF3A321AD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2066925"/>
            <a:ext cx="2987675" cy="298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699" name="Group 2">
            <a:extLst>
              <a:ext uri="{FF2B5EF4-FFF2-40B4-BE49-F238E27FC236}">
                <a16:creationId xmlns:a16="http://schemas.microsoft.com/office/drawing/2014/main" id="{B1B238A7-23C4-464B-AC24-6A9130B57E1F}"/>
              </a:ext>
            </a:extLst>
          </p:cNvPr>
          <p:cNvGrpSpPr>
            <a:grpSpLocks/>
          </p:cNvGrpSpPr>
          <p:nvPr/>
        </p:nvGrpSpPr>
        <p:grpSpPr bwMode="auto">
          <a:xfrm>
            <a:off x="-419100" y="0"/>
            <a:ext cx="12954000" cy="7010400"/>
            <a:chOff x="-419735" y="0"/>
            <a:chExt cx="12954635" cy="7010400"/>
          </a:xfrm>
        </p:grpSpPr>
        <p:sp>
          <p:nvSpPr>
            <p:cNvPr id="4" name="Rectangle 3">
              <a:extLst>
                <a:ext uri="{FF2B5EF4-FFF2-40B4-BE49-F238E27FC236}">
                  <a16:creationId xmlns:a16="http://schemas.microsoft.com/office/drawing/2014/main" id="{6B71A744-8D4A-4CBF-99FA-951F7FDEE823}"/>
                </a:ext>
              </a:extLst>
            </p:cNvPr>
            <p:cNvSpPr/>
            <p:nvPr/>
          </p:nvSpPr>
          <p:spPr>
            <a:xfrm>
              <a:off x="339127" y="392113"/>
              <a:ext cx="11452786" cy="6073775"/>
            </a:xfrm>
            <a:prstGeom prst="rect">
              <a:avLst/>
            </a:prstGeom>
            <a:solidFill>
              <a:schemeClr val="bg1">
                <a:alpha val="92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bg1"/>
                </a:solidFill>
              </a:endParaRPr>
            </a:p>
          </p:txBody>
        </p:sp>
        <p:pic>
          <p:nvPicPr>
            <p:cNvPr id="29711" name="Picture 4">
              <a:extLst>
                <a:ext uri="{FF2B5EF4-FFF2-40B4-BE49-F238E27FC236}">
                  <a16:creationId xmlns:a16="http://schemas.microsoft.com/office/drawing/2014/main" id="{A73249BC-85EB-4A3E-AC1D-621DBDBB6B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91800" y="4953299"/>
              <a:ext cx="1943100" cy="2057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2" name="Picture 5">
              <a:extLst>
                <a:ext uri="{FF2B5EF4-FFF2-40B4-BE49-F238E27FC236}">
                  <a16:creationId xmlns:a16="http://schemas.microsoft.com/office/drawing/2014/main" id="{C534FBEE-9FA2-41BC-A5E4-CD8DC3640F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19735" y="4876800"/>
              <a:ext cx="2038404" cy="2057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54BA334C-13B6-4518-9A07-70F1AD024D0A}"/>
                </a:ext>
              </a:extLst>
            </p:cNvPr>
            <p:cNvSpPr/>
            <p:nvPr/>
          </p:nvSpPr>
          <p:spPr>
            <a:xfrm>
              <a:off x="-30779" y="0"/>
              <a:ext cx="12192599" cy="6858000"/>
            </a:xfrm>
            <a:prstGeom prst="rect">
              <a:avLst/>
            </a:prstGeom>
            <a:solidFill>
              <a:schemeClr val="bg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6CF8A"/>
                </a:solidFill>
              </a:endParaRPr>
            </a:p>
          </p:txBody>
        </p:sp>
      </p:grpSp>
      <p:sp>
        <p:nvSpPr>
          <p:cNvPr id="8" name="Rectangle: Beveled 7">
            <a:extLst>
              <a:ext uri="{FF2B5EF4-FFF2-40B4-BE49-F238E27FC236}">
                <a16:creationId xmlns:a16="http://schemas.microsoft.com/office/drawing/2014/main" id="{0CC9528A-A61F-4090-AF00-817DB0FF36E1}"/>
              </a:ext>
            </a:extLst>
          </p:cNvPr>
          <p:cNvSpPr/>
          <p:nvPr/>
        </p:nvSpPr>
        <p:spPr>
          <a:xfrm>
            <a:off x="338138" y="392113"/>
            <a:ext cx="11453812" cy="6073775"/>
          </a:xfrm>
          <a:prstGeom prst="bevel">
            <a:avLst/>
          </a:prstGeom>
          <a:solidFill>
            <a:schemeClr val="bg1">
              <a:alpha val="92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bg1"/>
              </a:solidFill>
            </a:endParaRPr>
          </a:p>
        </p:txBody>
      </p:sp>
      <p:pic>
        <p:nvPicPr>
          <p:cNvPr id="9" name="Picture 8">
            <a:extLst>
              <a:ext uri="{FF2B5EF4-FFF2-40B4-BE49-F238E27FC236}">
                <a16:creationId xmlns:a16="http://schemas.microsoft.com/office/drawing/2014/main" id="{A4291BF6-F13E-4D07-8936-25E18A1C74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68877"/>
          <a:stretch>
            <a:fillRect/>
          </a:stretch>
        </p:blipFill>
        <p:spPr bwMode="auto">
          <a:xfrm>
            <a:off x="-33338" y="4673600"/>
            <a:ext cx="12192001"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a:extLst>
              <a:ext uri="{FF2B5EF4-FFF2-40B4-BE49-F238E27FC236}">
                <a16:creationId xmlns:a16="http://schemas.microsoft.com/office/drawing/2014/main" id="{ACE70C38-ECD7-4842-ADFB-FF595A5287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62668"/>
          <a:stretch>
            <a:fillRect/>
          </a:stretch>
        </p:blipFill>
        <p:spPr bwMode="auto">
          <a:xfrm>
            <a:off x="-52388" y="-1588"/>
            <a:ext cx="12274551" cy="262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D7602CE3-62AB-4CA5-BF7B-34D2CC26339A}"/>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739155">
            <a:off x="1555750" y="39688"/>
            <a:ext cx="2035175" cy="194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y2mate.com - Upbeat and Happy Background Music_W1xwTqgzQ_g">
            <a:hlinkClick r:id="" action="ppaction://media"/>
            <a:extLst>
              <a:ext uri="{FF2B5EF4-FFF2-40B4-BE49-F238E27FC236}">
                <a16:creationId xmlns:a16="http://schemas.microsoft.com/office/drawing/2014/main" id="{594DA489-7857-4D46-B12A-AFE79589196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46250" y="2314575"/>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B2CC6118-9FF6-4BAB-A209-E2FE3114781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b="6618"/>
          <a:stretch>
            <a:fillRect/>
          </a:stretch>
        </p:blipFill>
        <p:spPr bwMode="auto">
          <a:xfrm>
            <a:off x="-793750" y="546100"/>
            <a:ext cx="7339013" cy="640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a:extLst>
              <a:ext uri="{FF2B5EF4-FFF2-40B4-BE49-F238E27FC236}">
                <a16:creationId xmlns:a16="http://schemas.microsoft.com/office/drawing/2014/main" id="{B1E9BBFA-0026-474B-AC92-020F53DCD20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b="6618"/>
          <a:stretch>
            <a:fillRect/>
          </a:stretch>
        </p:blipFill>
        <p:spPr bwMode="auto">
          <a:xfrm>
            <a:off x="6529388" y="457200"/>
            <a:ext cx="6272212" cy="640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a:extLst>
              <a:ext uri="{FF2B5EF4-FFF2-40B4-BE49-F238E27FC236}">
                <a16:creationId xmlns:a16="http://schemas.microsoft.com/office/drawing/2014/main" id="{A9F788D8-A866-430A-8F3A-5B6B26C87BB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b="6618"/>
          <a:stretch>
            <a:fillRect/>
          </a:stretch>
        </p:blipFill>
        <p:spPr bwMode="auto">
          <a:xfrm>
            <a:off x="-787400" y="530225"/>
            <a:ext cx="7339013" cy="640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a:extLst>
              <a:ext uri="{FF2B5EF4-FFF2-40B4-BE49-F238E27FC236}">
                <a16:creationId xmlns:a16="http://schemas.microsoft.com/office/drawing/2014/main" id="{EF0055C6-A00F-4968-9EE1-19AC8BCFCC2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b="6618"/>
          <a:stretch>
            <a:fillRect/>
          </a:stretch>
        </p:blipFill>
        <p:spPr bwMode="auto">
          <a:xfrm>
            <a:off x="6529388" y="523875"/>
            <a:ext cx="6272212" cy="640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矩形 259">
            <a:extLst>
              <a:ext uri="{FF2B5EF4-FFF2-40B4-BE49-F238E27FC236}">
                <a16:creationId xmlns:a16="http://schemas.microsoft.com/office/drawing/2014/main" id="{7F3622B7-40EF-4464-8BE3-2D93A0842F29}"/>
              </a:ext>
            </a:extLst>
          </p:cNvPr>
          <p:cNvSpPr>
            <a:spLocks noChangeArrowheads="1"/>
          </p:cNvSpPr>
          <p:nvPr/>
        </p:nvSpPr>
        <p:spPr bwMode="auto">
          <a:xfrm>
            <a:off x="0" y="3011488"/>
            <a:ext cx="12192000" cy="923925"/>
          </a:xfrm>
          <a:prstGeom prst="rect">
            <a:avLst/>
          </a:prstGeom>
          <a:noFill/>
          <a:ln>
            <a:noFill/>
          </a:ln>
        </p:spPr>
        <p:txBody>
          <a:bodyPr lIns="0" tIns="0" rIns="0" bIns="0">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ctr" eaLnBrk="1" hangingPunct="1">
              <a:lnSpc>
                <a:spcPct val="100000"/>
              </a:lnSpc>
              <a:spcBef>
                <a:spcPct val="0"/>
              </a:spcBef>
              <a:buFontTx/>
              <a:buNone/>
              <a:defRPr/>
            </a:pPr>
            <a:r>
              <a:rPr lang="en-US" altLang="en-US" sz="6000">
                <a:solidFill>
                  <a:srgbClr val="FF0000"/>
                </a:solidFill>
                <a:effectLst>
                  <a:outerShdw blurRad="38100" dist="38100" dir="2700000" algn="tl">
                    <a:srgbClr val="C0C0C0"/>
                  </a:outerShdw>
                </a:effectLst>
                <a:latin typeface="#9Slide04 Noticia Text Bold" panose="02000803060000020004" pitchFamily="2" charset="0"/>
                <a:cs typeface="#9Slide04 Maitree Bold" panose="00000800000000000000" pitchFamily="2" charset="-34"/>
              </a:rPr>
              <a:t>2. Đặc điểm tự nhiên</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ppt_x"/>
                                          </p:val>
                                        </p:tav>
                                        <p:tav tm="100000">
                                          <p:val>
                                            <p:strVal val="#ppt_x"/>
                                          </p:val>
                                        </p:tav>
                                      </p:tavLst>
                                    </p:anim>
                                    <p:anim calcmode="lin" valueType="num">
                                      <p:cBhvr additive="base">
                                        <p:cTn id="8" dur="750" fill="hold"/>
                                        <p:tgtEl>
                                          <p:spTgt spid="18"/>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par>
                                <p:cTn id="16" presetID="9" presetClass="emph" presetSubtype="0" nodeType="withEffect">
                                  <p:stCondLst>
                                    <p:cond delay="0"/>
                                  </p:stCondLst>
                                  <p:childTnLst>
                                    <p:set>
                                      <p:cBhvr>
                                        <p:cTn id="17" dur="indefinite"/>
                                        <p:tgtEl>
                                          <p:spTgt spid="10"/>
                                        </p:tgtEl>
                                        <p:attrNameLst>
                                          <p:attrName>style.opacity</p:attrName>
                                        </p:attrNameLst>
                                      </p:cBhvr>
                                      <p:to>
                                        <p:strVal val="0.5"/>
                                      </p:to>
                                    </p:set>
                                    <p:animEffect filter="image" prLst="opacity: 0.5">
                                      <p:cBhvr rctx="IE">
                                        <p:cTn id="18" dur="indefinite"/>
                                        <p:tgtEl>
                                          <p:spTgt spid="10"/>
                                        </p:tgtEl>
                                      </p:cBhvr>
                                    </p:animEffect>
                                  </p:childTnLst>
                                </p:cTn>
                              </p:par>
                              <p:par>
                                <p:cTn id="19" presetID="22" presetClass="entr" presetSubtype="4"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down)">
                                      <p:cBhvr>
                                        <p:cTn id="21" dur="500"/>
                                        <p:tgtEl>
                                          <p:spTgt spid="20"/>
                                        </p:tgtEl>
                                      </p:cBhvr>
                                    </p:animEffect>
                                  </p:childTnLst>
                                </p:cTn>
                              </p:par>
                              <p:par>
                                <p:cTn id="22" presetID="9" presetClass="emph" presetSubtype="0" nodeType="withEffect">
                                  <p:stCondLst>
                                    <p:cond delay="0"/>
                                  </p:stCondLst>
                                  <p:childTnLst>
                                    <p:set>
                                      <p:cBhvr>
                                        <p:cTn id="23" dur="indefinite"/>
                                        <p:tgtEl>
                                          <p:spTgt spid="20"/>
                                        </p:tgtEl>
                                        <p:attrNameLst>
                                          <p:attrName>style.opacity</p:attrName>
                                        </p:attrNameLst>
                                      </p:cBhvr>
                                      <p:to>
                                        <p:strVal val="0.5"/>
                                      </p:to>
                                    </p:set>
                                    <p:animEffect filter="image" prLst="opacity: 0.5">
                                      <p:cBhvr rctx="IE">
                                        <p:cTn id="24" dur="indefinite"/>
                                        <p:tgtEl>
                                          <p:spTgt spid="20"/>
                                        </p:tgtEl>
                                      </p:cBhvr>
                                    </p:animEffect>
                                  </p:childTnLst>
                                </p:cTn>
                              </p:par>
                              <p:par>
                                <p:cTn id="25" presetID="22" presetClass="entr" presetSubtype="4"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500"/>
                                        <p:tgtEl>
                                          <p:spTgt spid="21"/>
                                        </p:tgtEl>
                                      </p:cBhvr>
                                    </p:animEffect>
                                  </p:childTnLst>
                                </p:cTn>
                              </p:par>
                              <p:par>
                                <p:cTn id="28" presetID="9" presetClass="emph" presetSubtype="0" nodeType="withEffect">
                                  <p:stCondLst>
                                    <p:cond delay="0"/>
                                  </p:stCondLst>
                                  <p:childTnLst>
                                    <p:set>
                                      <p:cBhvr>
                                        <p:cTn id="29" dur="indefinite"/>
                                        <p:tgtEl>
                                          <p:spTgt spid="21"/>
                                        </p:tgtEl>
                                        <p:attrNameLst>
                                          <p:attrName>style.opacity</p:attrName>
                                        </p:attrNameLst>
                                      </p:cBhvr>
                                      <p:to>
                                        <p:strVal val="0.5"/>
                                      </p:to>
                                    </p:set>
                                    <p:animEffect filter="image" prLst="opacity: 0.5">
                                      <p:cBhvr rctx="IE">
                                        <p:cTn id="30" dur="indefinite"/>
                                        <p:tgtEl>
                                          <p:spTgt spid="21"/>
                                        </p:tgtEl>
                                      </p:cBhvr>
                                    </p:animEffect>
                                  </p:childTnLst>
                                </p:cTn>
                              </p:par>
                              <p:par>
                                <p:cTn id="31" presetID="22" presetClass="entr" presetSubtype="4"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down)">
                                      <p:cBhvr>
                                        <p:cTn id="33" dur="500"/>
                                        <p:tgtEl>
                                          <p:spTgt spid="22"/>
                                        </p:tgtEl>
                                      </p:cBhvr>
                                    </p:animEffect>
                                  </p:childTnLst>
                                </p:cTn>
                              </p:par>
                              <p:par>
                                <p:cTn id="34" presetID="9" presetClass="emph" presetSubtype="0" nodeType="withEffect">
                                  <p:stCondLst>
                                    <p:cond delay="0"/>
                                  </p:stCondLst>
                                  <p:childTnLst>
                                    <p:set>
                                      <p:cBhvr>
                                        <p:cTn id="35" dur="indefinite"/>
                                        <p:tgtEl>
                                          <p:spTgt spid="22"/>
                                        </p:tgtEl>
                                        <p:attrNameLst>
                                          <p:attrName>style.opacity</p:attrName>
                                        </p:attrNameLst>
                                      </p:cBhvr>
                                      <p:to>
                                        <p:strVal val="0.5"/>
                                      </p:to>
                                    </p:set>
                                    <p:animEffect filter="image" prLst="opacity: 0.5">
                                      <p:cBhvr rctx="IE">
                                        <p:cTn id="36" dur="indefinite"/>
                                        <p:tgtEl>
                                          <p:spTgt spid="22"/>
                                        </p:tgtEl>
                                      </p:cBhvr>
                                    </p:animEffect>
                                  </p:childTnLst>
                                </p:cTn>
                              </p:par>
                              <p:par>
                                <p:cTn id="37" presetID="53" presetClass="entr" presetSubtype="16"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p:cTn id="39" dur="500" fill="hold"/>
                                        <p:tgtEl>
                                          <p:spTgt spid="15"/>
                                        </p:tgtEl>
                                        <p:attrNameLst>
                                          <p:attrName>ppt_w</p:attrName>
                                        </p:attrNameLst>
                                      </p:cBhvr>
                                      <p:tavLst>
                                        <p:tav tm="0">
                                          <p:val>
                                            <p:fltVal val="0"/>
                                          </p:val>
                                        </p:tav>
                                        <p:tav tm="100000">
                                          <p:val>
                                            <p:strVal val="#ppt_w"/>
                                          </p:val>
                                        </p:tav>
                                      </p:tavLst>
                                    </p:anim>
                                    <p:anim calcmode="lin" valueType="num">
                                      <p:cBhvr>
                                        <p:cTn id="40" dur="500" fill="hold"/>
                                        <p:tgtEl>
                                          <p:spTgt spid="15"/>
                                        </p:tgtEl>
                                        <p:attrNameLst>
                                          <p:attrName>ppt_h</p:attrName>
                                        </p:attrNameLst>
                                      </p:cBhvr>
                                      <p:tavLst>
                                        <p:tav tm="0">
                                          <p:val>
                                            <p:fltVal val="0"/>
                                          </p:val>
                                        </p:tav>
                                        <p:tav tm="100000">
                                          <p:val>
                                            <p:strVal val="#ppt_h"/>
                                          </p:val>
                                        </p:tav>
                                      </p:tavLst>
                                    </p:anim>
                                    <p:animEffect transition="in" filter="fade">
                                      <p:cBhvr>
                                        <p:cTn id="41" dur="500"/>
                                        <p:tgtEl>
                                          <p:spTgt spid="15"/>
                                        </p:tgtEl>
                                      </p:cBhvr>
                                    </p:animEffect>
                                  </p:childTnLst>
                                </p:cTn>
                              </p:par>
                              <p:par>
                                <p:cTn id="42" presetID="0" presetClass="path" presetSubtype="0" accel="50000" decel="50000" fill="hold" nodeType="withEffect">
                                  <p:stCondLst>
                                    <p:cond delay="0"/>
                                  </p:stCondLst>
                                  <p:childTnLst>
                                    <p:animMotion origin="layout" path="M -1.66667E-6 3.33333E-6 L -1.66667E-6 0.00023 C -0.0112 -0.00162 -0.02213 -0.00556 -0.03307 3.33333E-6 C -0.04206 0.00439 -0.05065 0.01134 -0.05937 0.01666 C -0.06159 0.01782 -0.06393 0.01805 -0.06601 0.01944 C -0.07005 0.02176 -0.0737 0.02523 -0.0776 0.02777 C -0.08086 0.02986 -0.08424 0.03078 -0.0875 0.03333 C -0.09049 0.03541 -0.09284 0.03935 -0.0957 0.04166 C -0.10013 0.0449 -0.10469 0.04699 -0.10885 0.05023 C -0.11406 0.0537 -0.11901 0.05717 -0.1237 0.06111 C -0.12604 0.06296 -0.12838 0.06435 -0.13034 0.06666 C -0.15195 0.09074 -0.13698 0.07477 -0.14844 0.09189 C -0.1513 0.0956 -0.15416 0.09884 -0.15677 0.10301 C -0.16302 0.11203 -0.1681 0.12222 -0.17318 0.13333 C -0.17982 0.14722 -0.17864 0.15393 -0.18476 0.17477 L -0.18802 0.18588 C -0.18646 0.22199 -0.18581 0.25833 -0.18307 0.29398 C -0.18294 0.29768 -0.18112 0.3 -0.17982 0.30231 C -0.17838 0.30648 -0.17695 0.31041 -0.17487 0.31342 C -0.15651 0.34467 -0.17187 0.31643 -0.16002 0.33287 C -0.1582 0.33541 -0.15729 0.34004 -0.15508 0.3412 C -0.13802 0.35301 -0.11328 0.36481 -0.09401 0.36921 C -0.08646 0.37106 -0.07864 0.37106 -0.07096 0.37199 C -0.0638 0.37477 -0.05677 0.37801 -0.04948 0.38032 C -0.04531 0.38194 -0.04075 0.38217 -0.03633 0.3831 C -0.02969 0.38495 -0.02331 0.3875 -0.01653 0.38865 C 0.01302 0.3949 0.04284 0.39977 0.07253 0.40532 C 0.08242 0.40717 0.09232 0.40833 0.10222 0.41088 C 0.10938 0.41273 0.11641 0.41527 0.1237 0.41643 C 0.13177 0.41805 0.13998 0.41875 0.14844 0.41921 L 0.26875 0.42477 L 0.29688 0.42754 C 0.30508 0.42847 0.31315 0.43055 0.32162 0.43032 L 0.63334 0.42199 C 0.66992 0.41805 0.67422 0.41944 0.7207 0.39699 L 0.74388 0.38588 C 0.74714 0.38426 0.75026 0.38171 0.75378 0.38032 C 0.78203 0.37014 0.77643 0.37639 0.79987 0.36365 C 0.80925 0.35856 0.8181 0.34953 0.828 0.34676 C 0.83138 0.34583 0.84232 0.34305 0.8461 0.3412 C 0.85156 0.33912 0.85703 0.33541 0.86263 0.33287 C 0.86966 0.32986 0.87695 0.32754 0.88399 0.32453 C 0.88568 0.32384 0.88737 0.32361 0.88893 0.32176 C 0.89245 0.31875 0.89896 0.31064 0.89896 0.31111 L 0.89896 0.31064 " pathEditMode="relative" rAng="0" ptsTypes="AAAAAAAAAAAAAAAAAAAAAAAAAAAAAAAAAAAAAAAAAAAAA">
                                      <p:cBhvr>
                                        <p:cTn id="43" dur="2400" fill="hold"/>
                                        <p:tgtEl>
                                          <p:spTgt spid="15"/>
                                        </p:tgtEl>
                                        <p:attrNameLst>
                                          <p:attrName>ppt_x</p:attrName>
                                          <p:attrName>ppt_y</p:attrName>
                                        </p:attrNameLst>
                                      </p:cBhvr>
                                      <p:rCtr x="35547" y="21366"/>
                                    </p:animMotion>
                                  </p:childTnLst>
                                </p:cTn>
                              </p:par>
                              <p:par>
                                <p:cTn id="44" presetID="22" presetClass="entr" presetSubtype="8" fill="hold" grpId="0" nodeType="withEffect">
                                  <p:stCondLst>
                                    <p:cond delay="700"/>
                                  </p:stCondLst>
                                  <p:childTnLst>
                                    <p:set>
                                      <p:cBhvr>
                                        <p:cTn id="45" dur="1" fill="hold">
                                          <p:stCondLst>
                                            <p:cond delay="0"/>
                                          </p:stCondLst>
                                        </p:cTn>
                                        <p:tgtEl>
                                          <p:spTgt spid="14"/>
                                        </p:tgtEl>
                                        <p:attrNameLst>
                                          <p:attrName>style.visibility</p:attrName>
                                        </p:attrNameLst>
                                      </p:cBhvr>
                                      <p:to>
                                        <p:strVal val="visible"/>
                                      </p:to>
                                    </p:set>
                                    <p:animEffect transition="in" filter="wipe(left)">
                                      <p:cBhvr>
                                        <p:cTn id="46" dur="1700"/>
                                        <p:tgtEl>
                                          <p:spTgt spid="14"/>
                                        </p:tgtEl>
                                      </p:cBhvr>
                                    </p:animEffect>
                                  </p:childTnLst>
                                </p:cTn>
                              </p:par>
                              <p:par>
                                <p:cTn id="47" presetID="26" presetClass="emph" presetSubtype="0" fill="hold" grpId="1" nodeType="withEffect">
                                  <p:stCondLst>
                                    <p:cond delay="0"/>
                                  </p:stCondLst>
                                  <p:childTnLst>
                                    <p:animEffect transition="out" filter="fade">
                                      <p:cBhvr>
                                        <p:cTn id="48" dur="500" tmFilter="0, 0; .2, .5; .8, .5; 1, 0"/>
                                        <p:tgtEl>
                                          <p:spTgt spid="14"/>
                                        </p:tgtEl>
                                      </p:cBhvr>
                                    </p:animEffect>
                                    <p:animScale>
                                      <p:cBhvr>
                                        <p:cTn id="49" dur="250" autoRev="1" fill="hold"/>
                                        <p:tgtEl>
                                          <p:spTgt spid="1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CAB731C-6354-4696-93DA-5E543F084D27}"/>
              </a:ext>
            </a:extLst>
          </p:cNvPr>
          <p:cNvSpPr/>
          <p:nvPr/>
        </p:nvSpPr>
        <p:spPr>
          <a:xfrm>
            <a:off x="44450" y="38100"/>
            <a:ext cx="12192000" cy="6858000"/>
          </a:xfrm>
          <a:prstGeom prst="rect">
            <a:avLst/>
          </a:prstGeom>
          <a:solidFill>
            <a:schemeClr val="bg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000">
              <a:solidFill>
                <a:srgbClr val="F6CF8A"/>
              </a:solidFill>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id="{7B545DC6-79C2-4073-AFFC-D82E627B4020}"/>
              </a:ext>
            </a:extLst>
          </p:cNvPr>
          <p:cNvPicPr>
            <a:picLocks noChangeAspect="1" noChangeArrowheads="1"/>
          </p:cNvPicPr>
          <p:nvPr/>
        </p:nvPicPr>
        <p:blipFill>
          <a:blip r:embed="rId2">
            <a:clrChange>
              <a:clrFrom>
                <a:srgbClr val="FEFDFD"/>
              </a:clrFrom>
              <a:clrTo>
                <a:srgbClr val="FEFDFD">
                  <a:alpha val="0"/>
                </a:srgbClr>
              </a:clrTo>
            </a:clrChange>
            <a:extLst>
              <a:ext uri="{28A0092B-C50C-407E-A947-70E740481C1C}">
                <a14:useLocalDpi xmlns:a14="http://schemas.microsoft.com/office/drawing/2010/main" val="0"/>
              </a:ext>
            </a:extLst>
          </a:blip>
          <a:srcRect/>
          <a:stretch>
            <a:fillRect/>
          </a:stretch>
        </p:blipFill>
        <p:spPr bwMode="auto">
          <a:xfrm>
            <a:off x="-122238" y="5140325"/>
            <a:ext cx="1905001"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Cloud 16">
            <a:extLst>
              <a:ext uri="{FF2B5EF4-FFF2-40B4-BE49-F238E27FC236}">
                <a16:creationId xmlns:a16="http://schemas.microsoft.com/office/drawing/2014/main" id="{91F9D4DA-3471-4F53-8A85-BF5EE153AC88}"/>
              </a:ext>
            </a:extLst>
          </p:cNvPr>
          <p:cNvSpPr/>
          <p:nvPr/>
        </p:nvSpPr>
        <p:spPr>
          <a:xfrm>
            <a:off x="10704513" y="-487363"/>
            <a:ext cx="2667000" cy="2346326"/>
          </a:xfrm>
          <a:prstGeom prst="cloud">
            <a:avLst/>
          </a:prstGeom>
          <a:solidFill>
            <a:srgbClr val="FFFFFF"/>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000">
              <a:latin typeface="Calibri" panose="020F0502020204030204" pitchFamily="34" charset="0"/>
              <a:cs typeface="Calibri" panose="020F0502020204030204" pitchFamily="34" charset="0"/>
            </a:endParaRPr>
          </a:p>
        </p:txBody>
      </p:sp>
      <p:pic>
        <p:nvPicPr>
          <p:cNvPr id="30725" name="Picture 13">
            <a:extLst>
              <a:ext uri="{FF2B5EF4-FFF2-40B4-BE49-F238E27FC236}">
                <a16:creationId xmlns:a16="http://schemas.microsoft.com/office/drawing/2014/main" id="{B5AD02E7-3DC6-4B76-ABA5-1C8D0FBA31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7778" r="17778"/>
          <a:stretch>
            <a:fillRect/>
          </a:stretch>
        </p:blipFill>
        <p:spPr bwMode="auto">
          <a:xfrm rot="-1102018">
            <a:off x="11109325" y="214313"/>
            <a:ext cx="904875" cy="140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2" descr="Luoc do cac khu vuc Chau A | Học hỏi để trau dồi, chia sẻ để kết nối.">
            <a:extLst>
              <a:ext uri="{FF2B5EF4-FFF2-40B4-BE49-F238E27FC236}">
                <a16:creationId xmlns:a16="http://schemas.microsoft.com/office/drawing/2014/main" id="{618309AF-8AE4-4000-BBA2-18686EA495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838200"/>
            <a:ext cx="912495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7" name="TextBox 19">
            <a:extLst>
              <a:ext uri="{FF2B5EF4-FFF2-40B4-BE49-F238E27FC236}">
                <a16:creationId xmlns:a16="http://schemas.microsoft.com/office/drawing/2014/main" id="{1A1CAC46-4123-4BF5-A3F7-C724F6979DB8}"/>
              </a:ext>
            </a:extLst>
          </p:cNvPr>
          <p:cNvSpPr txBox="1">
            <a:spLocks noChangeArrowheads="1"/>
          </p:cNvSpPr>
          <p:nvPr/>
        </p:nvSpPr>
        <p:spPr bwMode="auto">
          <a:xfrm>
            <a:off x="1704975" y="-23813"/>
            <a:ext cx="8828088"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just">
              <a:lnSpc>
                <a:spcPct val="100000"/>
              </a:lnSpc>
              <a:spcBef>
                <a:spcPct val="0"/>
              </a:spcBef>
              <a:buFontTx/>
              <a:buNone/>
            </a:pPr>
            <a:r>
              <a:rPr lang="en-US" altLang="en-US" b="1">
                <a:solidFill>
                  <a:schemeClr val="tx1"/>
                </a:solidFill>
                <a:latin typeface="Calibri" panose="020F0502020204030204" pitchFamily="34" charset="0"/>
                <a:cs typeface="Calibri" panose="020F0502020204030204" pitchFamily="34" charset="0"/>
              </a:rPr>
              <a:t>Châu Á có mấy khu vực? Hãy nêu tên các khu vực xếp theo thứ tự từ Bắc xuống Nam, từ Tây sang Đông.</a:t>
            </a:r>
          </a:p>
        </p:txBody>
      </p:sp>
      <p:sp>
        <p:nvSpPr>
          <p:cNvPr id="21" name="Text Box 10">
            <a:extLst>
              <a:ext uri="{FF2B5EF4-FFF2-40B4-BE49-F238E27FC236}">
                <a16:creationId xmlns:a16="http://schemas.microsoft.com/office/drawing/2014/main" id="{C5B6D25E-F20F-4928-A08F-E55CCB37D569}"/>
              </a:ext>
            </a:extLst>
          </p:cNvPr>
          <p:cNvSpPr txBox="1">
            <a:spLocks noChangeArrowheads="1"/>
          </p:cNvSpPr>
          <p:nvPr/>
        </p:nvSpPr>
        <p:spPr bwMode="auto">
          <a:xfrm>
            <a:off x="6096000" y="2298700"/>
            <a:ext cx="1066800" cy="4000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eaLnBrk="1" hangingPunct="1">
              <a:lnSpc>
                <a:spcPct val="100000"/>
              </a:lnSpc>
              <a:spcBef>
                <a:spcPct val="50000"/>
              </a:spcBef>
              <a:buFontTx/>
              <a:buNone/>
            </a:pPr>
            <a:r>
              <a:rPr lang="en-US" altLang="vi-VN" sz="2000" b="1">
                <a:solidFill>
                  <a:srgbClr val="0000FF"/>
                </a:solidFill>
                <a:latin typeface="Calibri" panose="020F0502020204030204" pitchFamily="34" charset="0"/>
                <a:cs typeface="Calibri" panose="020F0502020204030204" pitchFamily="34" charset="0"/>
              </a:rPr>
              <a:t>BẮC Á</a:t>
            </a:r>
          </a:p>
        </p:txBody>
      </p:sp>
      <p:sp>
        <p:nvSpPr>
          <p:cNvPr id="22" name="Text Box 11">
            <a:extLst>
              <a:ext uri="{FF2B5EF4-FFF2-40B4-BE49-F238E27FC236}">
                <a16:creationId xmlns:a16="http://schemas.microsoft.com/office/drawing/2014/main" id="{7CE0A04E-1442-494F-920C-E16EFBF1E365}"/>
              </a:ext>
            </a:extLst>
          </p:cNvPr>
          <p:cNvSpPr txBox="1">
            <a:spLocks noChangeArrowheads="1"/>
          </p:cNvSpPr>
          <p:nvPr/>
        </p:nvSpPr>
        <p:spPr bwMode="auto">
          <a:xfrm>
            <a:off x="3581400" y="2984500"/>
            <a:ext cx="1524000" cy="4000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eaLnBrk="1" hangingPunct="1">
              <a:lnSpc>
                <a:spcPct val="100000"/>
              </a:lnSpc>
              <a:spcBef>
                <a:spcPct val="50000"/>
              </a:spcBef>
              <a:buFontTx/>
              <a:buNone/>
            </a:pPr>
            <a:r>
              <a:rPr lang="en-US" altLang="vi-VN" sz="2000" b="1">
                <a:solidFill>
                  <a:srgbClr val="0000FF"/>
                </a:solidFill>
                <a:latin typeface="Calibri" panose="020F0502020204030204" pitchFamily="34" charset="0"/>
                <a:cs typeface="Calibri" panose="020F0502020204030204" pitchFamily="34" charset="0"/>
              </a:rPr>
              <a:t>TRUNG Á</a:t>
            </a:r>
          </a:p>
        </p:txBody>
      </p:sp>
      <p:sp>
        <p:nvSpPr>
          <p:cNvPr id="23" name="Text Box 8">
            <a:extLst>
              <a:ext uri="{FF2B5EF4-FFF2-40B4-BE49-F238E27FC236}">
                <a16:creationId xmlns:a16="http://schemas.microsoft.com/office/drawing/2014/main" id="{F4358C19-EE1A-4224-BC8F-A430BDEBE78C}"/>
              </a:ext>
            </a:extLst>
          </p:cNvPr>
          <p:cNvSpPr txBox="1">
            <a:spLocks noChangeArrowheads="1"/>
          </p:cNvSpPr>
          <p:nvPr/>
        </p:nvSpPr>
        <p:spPr bwMode="auto">
          <a:xfrm>
            <a:off x="1905000" y="3733800"/>
            <a:ext cx="1981200" cy="46196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eaLnBrk="1" hangingPunct="1">
              <a:lnSpc>
                <a:spcPct val="100000"/>
              </a:lnSpc>
              <a:spcBef>
                <a:spcPct val="50000"/>
              </a:spcBef>
              <a:buFontTx/>
              <a:buNone/>
            </a:pPr>
            <a:r>
              <a:rPr lang="en-US" altLang="vi-VN" sz="2000" b="1">
                <a:solidFill>
                  <a:schemeClr val="accent2"/>
                </a:solidFill>
                <a:latin typeface="Calibri" panose="020F0502020204030204" pitchFamily="34" charset="0"/>
                <a:cs typeface="Calibri" panose="020F0502020204030204" pitchFamily="34" charset="0"/>
              </a:rPr>
              <a:t> </a:t>
            </a:r>
            <a:r>
              <a:rPr lang="en-US" altLang="vi-VN" sz="2400" b="1">
                <a:solidFill>
                  <a:srgbClr val="0000FF"/>
                </a:solidFill>
                <a:latin typeface="Calibri" panose="020F0502020204030204" pitchFamily="34" charset="0"/>
                <a:cs typeface="Calibri" panose="020F0502020204030204" pitchFamily="34" charset="0"/>
              </a:rPr>
              <a:t>TÂY  NAM  Á</a:t>
            </a:r>
          </a:p>
        </p:txBody>
      </p:sp>
      <p:sp>
        <p:nvSpPr>
          <p:cNvPr id="24" name="Text Box 9">
            <a:extLst>
              <a:ext uri="{FF2B5EF4-FFF2-40B4-BE49-F238E27FC236}">
                <a16:creationId xmlns:a16="http://schemas.microsoft.com/office/drawing/2014/main" id="{70C67187-3FB3-4F41-9F36-564D71EFBD3A}"/>
              </a:ext>
            </a:extLst>
          </p:cNvPr>
          <p:cNvSpPr txBox="1">
            <a:spLocks noChangeArrowheads="1"/>
          </p:cNvSpPr>
          <p:nvPr/>
        </p:nvSpPr>
        <p:spPr bwMode="auto">
          <a:xfrm>
            <a:off x="6705600" y="3898900"/>
            <a:ext cx="1371600" cy="4000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eaLnBrk="1" hangingPunct="1">
              <a:lnSpc>
                <a:spcPct val="100000"/>
              </a:lnSpc>
              <a:spcBef>
                <a:spcPct val="50000"/>
              </a:spcBef>
              <a:buFontTx/>
              <a:buNone/>
            </a:pPr>
            <a:r>
              <a:rPr lang="en-US" altLang="vi-VN" sz="2000" b="1">
                <a:solidFill>
                  <a:srgbClr val="0000FF"/>
                </a:solidFill>
                <a:latin typeface="Calibri" panose="020F0502020204030204" pitchFamily="34" charset="0"/>
                <a:cs typeface="Calibri" panose="020F0502020204030204" pitchFamily="34" charset="0"/>
              </a:rPr>
              <a:t>ĐÔNG Á</a:t>
            </a:r>
          </a:p>
        </p:txBody>
      </p:sp>
      <p:sp>
        <p:nvSpPr>
          <p:cNvPr id="25" name="Text Box 7">
            <a:extLst>
              <a:ext uri="{FF2B5EF4-FFF2-40B4-BE49-F238E27FC236}">
                <a16:creationId xmlns:a16="http://schemas.microsoft.com/office/drawing/2014/main" id="{05CEBED7-8EAD-4976-9856-373302C09798}"/>
              </a:ext>
            </a:extLst>
          </p:cNvPr>
          <p:cNvSpPr txBox="1">
            <a:spLocks noChangeArrowheads="1"/>
          </p:cNvSpPr>
          <p:nvPr/>
        </p:nvSpPr>
        <p:spPr bwMode="auto">
          <a:xfrm>
            <a:off x="4343400" y="4584700"/>
            <a:ext cx="1039813" cy="4000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eaLnBrk="1" hangingPunct="1">
              <a:lnSpc>
                <a:spcPct val="100000"/>
              </a:lnSpc>
              <a:spcBef>
                <a:spcPct val="50000"/>
              </a:spcBef>
              <a:buFontTx/>
              <a:buNone/>
            </a:pPr>
            <a:r>
              <a:rPr lang="en-US" altLang="vi-VN" sz="2000" b="1">
                <a:solidFill>
                  <a:srgbClr val="0000FF"/>
                </a:solidFill>
                <a:latin typeface="Calibri" panose="020F0502020204030204" pitchFamily="34" charset="0"/>
                <a:cs typeface="Calibri" panose="020F0502020204030204" pitchFamily="34" charset="0"/>
              </a:rPr>
              <a:t>NAM  Á</a:t>
            </a:r>
          </a:p>
        </p:txBody>
      </p:sp>
      <p:sp>
        <p:nvSpPr>
          <p:cNvPr id="26" name="Text Box 6">
            <a:extLst>
              <a:ext uri="{FF2B5EF4-FFF2-40B4-BE49-F238E27FC236}">
                <a16:creationId xmlns:a16="http://schemas.microsoft.com/office/drawing/2014/main" id="{CCCC3C08-D52D-4A97-B4A4-3BFF1A25246D}"/>
              </a:ext>
            </a:extLst>
          </p:cNvPr>
          <p:cNvSpPr txBox="1">
            <a:spLocks noChangeArrowheads="1"/>
          </p:cNvSpPr>
          <p:nvPr/>
        </p:nvSpPr>
        <p:spPr bwMode="auto">
          <a:xfrm>
            <a:off x="7010400" y="5575300"/>
            <a:ext cx="1752600" cy="4000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eaLnBrk="1" hangingPunct="1">
              <a:lnSpc>
                <a:spcPct val="100000"/>
              </a:lnSpc>
              <a:spcBef>
                <a:spcPct val="50000"/>
              </a:spcBef>
              <a:buFontTx/>
              <a:buNone/>
            </a:pPr>
            <a:r>
              <a:rPr lang="en-US" altLang="vi-VN" sz="2000" b="1">
                <a:solidFill>
                  <a:srgbClr val="0000FF"/>
                </a:solidFill>
                <a:latin typeface="Calibri" panose="020F0502020204030204" pitchFamily="34" charset="0"/>
                <a:cs typeface="Calibri" panose="020F0502020204030204" pitchFamily="34" charset="0"/>
              </a:rPr>
              <a:t>ĐÔNG  NAM Á</a:t>
            </a:r>
          </a:p>
        </p:txBody>
      </p:sp>
      <p:sp>
        <p:nvSpPr>
          <p:cNvPr id="30734" name="TextBox 11">
            <a:extLst>
              <a:ext uri="{FF2B5EF4-FFF2-40B4-BE49-F238E27FC236}">
                <a16:creationId xmlns:a16="http://schemas.microsoft.com/office/drawing/2014/main" id="{3D46ABC5-405C-4FEA-833D-D2E7637A3572}"/>
              </a:ext>
            </a:extLst>
          </p:cNvPr>
          <p:cNvSpPr txBox="1">
            <a:spLocks noChangeArrowheads="1"/>
          </p:cNvSpPr>
          <p:nvPr/>
        </p:nvSpPr>
        <p:spPr bwMode="auto">
          <a:xfrm>
            <a:off x="4678363" y="6564313"/>
            <a:ext cx="41608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nSpc>
                <a:spcPct val="100000"/>
              </a:lnSpc>
              <a:spcBef>
                <a:spcPct val="0"/>
              </a:spcBef>
              <a:buFontTx/>
              <a:buNone/>
            </a:pPr>
            <a:r>
              <a:rPr lang="en-US" altLang="en-US" sz="2000">
                <a:solidFill>
                  <a:schemeClr val="tx1"/>
                </a:solidFill>
                <a:latin typeface="Calibri" panose="020F0502020204030204" pitchFamily="34" charset="0"/>
                <a:cs typeface="Calibri" panose="020F0502020204030204" pitchFamily="34" charset="0"/>
              </a:rPr>
              <a:t>Hình 3: Lược đồ các khu vực châu Á</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inVertical)">
                                      <p:cBhvr>
                                        <p:cTn id="22" dur="500"/>
                                        <p:tgtEl>
                                          <p:spTgt spid="2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Vertical)">
                                      <p:cBhvr>
                                        <p:cTn id="27" dur="500"/>
                                        <p:tgtEl>
                                          <p:spTgt spid="2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barn(inVertical)">
                                      <p:cBhvr>
                                        <p:cTn id="32" dur="500"/>
                                        <p:tgtEl>
                                          <p:spTgt spid="25"/>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barn(inVertical)">
                                      <p:cBhvr>
                                        <p:cTn id="3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P spid="2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7331929-2481-45F4-9802-CC74F2DC201E}"/>
              </a:ext>
            </a:extLst>
          </p:cNvPr>
          <p:cNvSpPr/>
          <p:nvPr/>
        </p:nvSpPr>
        <p:spPr>
          <a:xfrm>
            <a:off x="19050" y="19050"/>
            <a:ext cx="12172950" cy="6838950"/>
          </a:xfrm>
          <a:prstGeom prst="rect">
            <a:avLst/>
          </a:prstGeom>
          <a:solidFill>
            <a:schemeClr val="bg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6CF8A"/>
              </a:solidFill>
            </a:endParaRPr>
          </a:p>
        </p:txBody>
      </p:sp>
      <p:graphicFrame>
        <p:nvGraphicFramePr>
          <p:cNvPr id="24" name="Object 5">
            <a:extLst>
              <a:ext uri="{FF2B5EF4-FFF2-40B4-BE49-F238E27FC236}">
                <a16:creationId xmlns:a16="http://schemas.microsoft.com/office/drawing/2014/main" id="{ED7EF1E5-7DEF-46BF-B55C-CD1FA1FA1828}"/>
              </a:ext>
            </a:extLst>
          </p:cNvPr>
          <p:cNvGraphicFramePr>
            <a:graphicFrameLocks noChangeAspect="1"/>
          </p:cNvGraphicFramePr>
          <p:nvPr/>
        </p:nvGraphicFramePr>
        <p:xfrm>
          <a:off x="1773238" y="2400300"/>
          <a:ext cx="4267200" cy="2182813"/>
        </p:xfrm>
        <a:graphic>
          <a:graphicData uri="http://schemas.openxmlformats.org/presentationml/2006/ole">
            <mc:AlternateContent xmlns:mc="http://schemas.openxmlformats.org/markup-compatibility/2006">
              <mc:Choice xmlns:v="urn:schemas-microsoft-com:vml" Requires="v">
                <p:oleObj spid="_x0000_s31759" name="PhotoImpact" r:id="rId3" imgW="3171429" imgH="2380952" progId="PI3.Image">
                  <p:embed/>
                </p:oleObj>
              </mc:Choice>
              <mc:Fallback>
                <p:oleObj name="PhotoImpact" r:id="rId3" imgW="3171429" imgH="2380952" progId="PI3.Image">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3238" y="2400300"/>
                        <a:ext cx="4267200"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6" name="Picture 14" descr="Mô tả ảnh.">
            <a:extLst>
              <a:ext uri="{FF2B5EF4-FFF2-40B4-BE49-F238E27FC236}">
                <a16:creationId xmlns:a16="http://schemas.microsoft.com/office/drawing/2014/main" id="{D64EF833-A543-41D6-828F-D6033C93CD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93863" y="4640263"/>
            <a:ext cx="4267200" cy="209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Rectangle 15">
            <a:extLst>
              <a:ext uri="{FF2B5EF4-FFF2-40B4-BE49-F238E27FC236}">
                <a16:creationId xmlns:a16="http://schemas.microsoft.com/office/drawing/2014/main" id="{ED6427B1-9BEE-4F3F-A3DD-56978E1CA8AD}"/>
              </a:ext>
            </a:extLst>
          </p:cNvPr>
          <p:cNvSpPr>
            <a:spLocks noChangeArrowheads="1"/>
          </p:cNvSpPr>
          <p:nvPr/>
        </p:nvSpPr>
        <p:spPr bwMode="auto">
          <a:xfrm>
            <a:off x="1849438" y="5857685"/>
            <a:ext cx="35814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nSpc>
                <a:spcPct val="100000"/>
              </a:lnSpc>
              <a:spcBef>
                <a:spcPct val="0"/>
              </a:spcBef>
              <a:buFontTx/>
              <a:buNone/>
            </a:pPr>
            <a:r>
              <a:rPr lang="en-US" altLang="en-US" b="1">
                <a:solidFill>
                  <a:srgbClr val="FFFF00"/>
                </a:solidFill>
                <a:latin typeface="Calibri" panose="020F0502020204030204" pitchFamily="34" charset="0"/>
                <a:cs typeface="Calibri" panose="020F0502020204030204" pitchFamily="34" charset="0"/>
              </a:rPr>
              <a:t>e. Dãy núi Hi-ma-lay-a</a:t>
            </a:r>
          </a:p>
          <a:p>
            <a:pPr>
              <a:lnSpc>
                <a:spcPct val="100000"/>
              </a:lnSpc>
              <a:spcBef>
                <a:spcPct val="0"/>
              </a:spcBef>
              <a:buFontTx/>
              <a:buNone/>
            </a:pPr>
            <a:r>
              <a:rPr lang="en-US" altLang="en-US" b="1">
                <a:solidFill>
                  <a:srgbClr val="FFFF00"/>
                </a:solidFill>
                <a:latin typeface="Calibri" panose="020F0502020204030204" pitchFamily="34" charset="0"/>
                <a:cs typeface="Calibri" panose="020F0502020204030204" pitchFamily="34" charset="0"/>
              </a:rPr>
              <a:t>(Phần thuộc Nê-pan)</a:t>
            </a:r>
          </a:p>
        </p:txBody>
      </p:sp>
      <p:sp>
        <p:nvSpPr>
          <p:cNvPr id="28" name="Rectangle 16">
            <a:extLst>
              <a:ext uri="{FF2B5EF4-FFF2-40B4-BE49-F238E27FC236}">
                <a16:creationId xmlns:a16="http://schemas.microsoft.com/office/drawing/2014/main" id="{564FD059-EA9C-4B34-9682-BDF15067C9DF}"/>
              </a:ext>
            </a:extLst>
          </p:cNvPr>
          <p:cNvSpPr>
            <a:spLocks noChangeArrowheads="1"/>
          </p:cNvSpPr>
          <p:nvPr/>
        </p:nvSpPr>
        <p:spPr bwMode="auto">
          <a:xfrm>
            <a:off x="6040438" y="4573588"/>
            <a:ext cx="4783137" cy="2246312"/>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just">
              <a:lnSpc>
                <a:spcPct val="100000"/>
              </a:lnSpc>
              <a:spcBef>
                <a:spcPct val="50000"/>
              </a:spcBef>
              <a:buFontTx/>
              <a:buNone/>
            </a:pPr>
            <a:r>
              <a:rPr lang="en-US" altLang="en-US">
                <a:solidFill>
                  <a:schemeClr val="tx1"/>
                </a:solidFill>
                <a:latin typeface="Calibri" panose="020F0502020204030204" pitchFamily="34" charset="0"/>
                <a:cs typeface="Calibri" panose="020F0502020204030204" pitchFamily="34" charset="0"/>
              </a:rPr>
              <a:t>Quan sát các hình ảnh, rồi tìm trên hình 3 các chữ cái a, b, c, d, e, cho biết các cảnh thiên nhiên đó chụp ở những khu vực nào của Châu Á?</a:t>
            </a:r>
          </a:p>
        </p:txBody>
      </p:sp>
      <p:pic>
        <p:nvPicPr>
          <p:cNvPr id="29" name="Picture 3" descr="a5">
            <a:extLst>
              <a:ext uri="{FF2B5EF4-FFF2-40B4-BE49-F238E27FC236}">
                <a16:creationId xmlns:a16="http://schemas.microsoft.com/office/drawing/2014/main" id="{BF7F3921-BDD7-4BF7-840C-A17DCF8E238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2667" b="8333"/>
          <a:stretch>
            <a:fillRect/>
          </a:stretch>
        </p:blipFill>
        <p:spPr bwMode="auto">
          <a:xfrm>
            <a:off x="6096000" y="2420938"/>
            <a:ext cx="4648200" cy="2133600"/>
          </a:xfrm>
          <a:prstGeom prst="rect">
            <a:avLst/>
          </a:prstGeom>
          <a:noFill/>
          <a:ln w="25400">
            <a:solidFill>
              <a:srgbClr val="00FF00"/>
            </a:solidFill>
            <a:miter lim="800000"/>
            <a:headEnd/>
            <a:tailEnd/>
          </a:ln>
          <a:extLst>
            <a:ext uri="{909E8E84-426E-40DD-AFC4-6F175D3DCCD1}">
              <a14:hiddenFill xmlns:a14="http://schemas.microsoft.com/office/drawing/2010/main">
                <a:solidFill>
                  <a:srgbClr val="FFFFFF"/>
                </a:solidFill>
              </a14:hiddenFill>
            </a:ext>
          </a:extLst>
        </p:spPr>
      </p:pic>
      <p:pic>
        <p:nvPicPr>
          <p:cNvPr id="30" name="Picture 7" descr="a2">
            <a:extLst>
              <a:ext uri="{FF2B5EF4-FFF2-40B4-BE49-F238E27FC236}">
                <a16:creationId xmlns:a16="http://schemas.microsoft.com/office/drawing/2014/main" id="{FFDDBCD0-37F8-4061-A46F-AC23CCA3EFA9}"/>
              </a:ext>
            </a:extLst>
          </p:cNvPr>
          <p:cNvPicPr>
            <a:picLocks noChangeAspect="1" noChangeArrowheads="1"/>
          </p:cNvPicPr>
          <p:nvPr/>
        </p:nvPicPr>
        <p:blipFill>
          <a:blip r:embed="rId7">
            <a:lum bright="6000" contrast="-24000"/>
            <a:extLst>
              <a:ext uri="{28A0092B-C50C-407E-A947-70E740481C1C}">
                <a14:useLocalDpi xmlns:a14="http://schemas.microsoft.com/office/drawing/2010/main" val="0"/>
              </a:ext>
            </a:extLst>
          </a:blip>
          <a:srcRect b="5641"/>
          <a:stretch>
            <a:fillRect/>
          </a:stretch>
        </p:blipFill>
        <p:spPr bwMode="auto">
          <a:xfrm>
            <a:off x="1849438" y="38100"/>
            <a:ext cx="4114800" cy="2209800"/>
          </a:xfrm>
          <a:prstGeom prst="rect">
            <a:avLst/>
          </a:prstGeom>
          <a:noFill/>
          <a:ln w="28575">
            <a:solidFill>
              <a:srgbClr val="FF6600"/>
            </a:solidFill>
            <a:miter lim="800000"/>
            <a:headEnd/>
            <a:tailEnd/>
          </a:ln>
          <a:extLst>
            <a:ext uri="{909E8E84-426E-40DD-AFC4-6F175D3DCCD1}">
              <a14:hiddenFill xmlns:a14="http://schemas.microsoft.com/office/drawing/2010/main">
                <a:solidFill>
                  <a:srgbClr val="FFFFFF"/>
                </a:solidFill>
              </a14:hiddenFill>
            </a:ext>
          </a:extLst>
        </p:spPr>
      </p:pic>
      <p:pic>
        <p:nvPicPr>
          <p:cNvPr id="31" name="Picture 4">
            <a:extLst>
              <a:ext uri="{FF2B5EF4-FFF2-40B4-BE49-F238E27FC236}">
                <a16:creationId xmlns:a16="http://schemas.microsoft.com/office/drawing/2014/main" id="{873C1F59-B344-4857-8D26-450E1C44B98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75363" y="38100"/>
            <a:ext cx="4668837"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4" name="Picture 14">
            <a:extLst>
              <a:ext uri="{FF2B5EF4-FFF2-40B4-BE49-F238E27FC236}">
                <a16:creationId xmlns:a16="http://schemas.microsoft.com/office/drawing/2014/main" id="{AD4AC1C0-D0BC-4365-824C-9EF3B6FBF0D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5547"/>
          <a:stretch>
            <a:fillRect/>
          </a:stretch>
        </p:blipFill>
        <p:spPr bwMode="auto">
          <a:xfrm>
            <a:off x="236538" y="5126038"/>
            <a:ext cx="1106487" cy="171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5" name="Picture 13">
            <a:extLst>
              <a:ext uri="{FF2B5EF4-FFF2-40B4-BE49-F238E27FC236}">
                <a16:creationId xmlns:a16="http://schemas.microsoft.com/office/drawing/2014/main" id="{C74792ED-6793-4F32-89CC-1FF56CDBB8D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l="17778" r="17778"/>
          <a:stretch>
            <a:fillRect/>
          </a:stretch>
        </p:blipFill>
        <p:spPr bwMode="auto">
          <a:xfrm rot="-1102018">
            <a:off x="10961688" y="68263"/>
            <a:ext cx="904875" cy="140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5">
            <a:extLst>
              <a:ext uri="{FF2B5EF4-FFF2-40B4-BE49-F238E27FC236}">
                <a16:creationId xmlns:a16="http://schemas.microsoft.com/office/drawing/2014/main" id="{1067D784-8C34-4D9A-AB26-56414E4287B9}"/>
              </a:ext>
            </a:extLst>
          </p:cNvPr>
          <p:cNvSpPr>
            <a:spLocks noChangeArrowheads="1"/>
          </p:cNvSpPr>
          <p:nvPr/>
        </p:nvSpPr>
        <p:spPr bwMode="auto">
          <a:xfrm>
            <a:off x="5992813" y="1866900"/>
            <a:ext cx="49799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nSpc>
                <a:spcPct val="100000"/>
              </a:lnSpc>
              <a:spcBef>
                <a:spcPct val="50000"/>
              </a:spcBef>
              <a:buFontTx/>
              <a:buNone/>
            </a:pPr>
            <a:r>
              <a:rPr lang="en-US" altLang="en-US" b="1">
                <a:solidFill>
                  <a:srgbClr val="FFFF00"/>
                </a:solidFill>
                <a:latin typeface="Calibri" panose="020F0502020204030204" pitchFamily="34" charset="0"/>
                <a:cs typeface="Calibri" panose="020F0502020204030204" pitchFamily="34" charset="0"/>
              </a:rPr>
              <a:t>b. Bán hoang mạc (Ca-dắc-xtan)</a:t>
            </a:r>
          </a:p>
        </p:txBody>
      </p:sp>
      <p:sp>
        <p:nvSpPr>
          <p:cNvPr id="15" name="Rectangle 15">
            <a:extLst>
              <a:ext uri="{FF2B5EF4-FFF2-40B4-BE49-F238E27FC236}">
                <a16:creationId xmlns:a16="http://schemas.microsoft.com/office/drawing/2014/main" id="{D2EE83E1-24BB-4949-9258-D5D9D9CB6D25}"/>
              </a:ext>
            </a:extLst>
          </p:cNvPr>
          <p:cNvSpPr>
            <a:spLocks noChangeArrowheads="1"/>
          </p:cNvSpPr>
          <p:nvPr/>
        </p:nvSpPr>
        <p:spPr bwMode="auto">
          <a:xfrm>
            <a:off x="1849438" y="3689350"/>
            <a:ext cx="383857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nSpc>
                <a:spcPct val="100000"/>
              </a:lnSpc>
              <a:spcBef>
                <a:spcPct val="0"/>
              </a:spcBef>
              <a:buFontTx/>
              <a:buNone/>
            </a:pPr>
            <a:r>
              <a:rPr lang="en-US" altLang="en-US" b="1">
                <a:solidFill>
                  <a:srgbClr val="FFFF00"/>
                </a:solidFill>
                <a:latin typeface="Calibri" panose="020F0502020204030204" pitchFamily="34" charset="0"/>
                <a:cs typeface="Calibri" panose="020F0502020204030204" pitchFamily="34" charset="0"/>
              </a:rPr>
              <a:t>c. Đồng bằng </a:t>
            </a:r>
          </a:p>
          <a:p>
            <a:pPr>
              <a:lnSpc>
                <a:spcPct val="100000"/>
              </a:lnSpc>
              <a:spcBef>
                <a:spcPct val="0"/>
              </a:spcBef>
              <a:buFontTx/>
              <a:buNone/>
            </a:pPr>
            <a:r>
              <a:rPr lang="en-US" altLang="en-US" b="1">
                <a:solidFill>
                  <a:srgbClr val="FFFF00"/>
                </a:solidFill>
                <a:latin typeface="Calibri" panose="020F0502020204030204" pitchFamily="34" charset="0"/>
                <a:cs typeface="Calibri" panose="020F0502020204030204" pitchFamily="34" charset="0"/>
              </a:rPr>
              <a:t>(đảo Ba-li, In-đô-nê-xi-a)</a:t>
            </a: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barn(inVertical)">
                                      <p:cBhvr>
                                        <p:cTn id="12" dur="500"/>
                                        <p:tgtEl>
                                          <p:spTgt spid="31"/>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6" presetClass="entr" presetSubtype="21"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barn(inVertical)">
                                      <p:cBhvr>
                                        <p:cTn id="20" dur="500"/>
                                        <p:tgtEl>
                                          <p:spTgt spid="24"/>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6" presetClass="entr" presetSubtype="21"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barn(inVertical)">
                                      <p:cBhvr>
                                        <p:cTn id="28" dur="500"/>
                                        <p:tgtEl>
                                          <p:spTgt spid="29"/>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6" presetClass="entr" presetSubtype="21" fill="hold"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barn(inVertical)">
                                      <p:cBhvr>
                                        <p:cTn id="33" dur="500"/>
                                        <p:tgtEl>
                                          <p:spTgt spid="26"/>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barn(inVertical)">
                                      <p:cBhvr>
                                        <p:cTn id="36" dur="500"/>
                                        <p:tgtEl>
                                          <p:spTgt spid="27"/>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barn(inVertical)">
                                      <p:cBhvr>
                                        <p:cTn id="4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animBg="1"/>
      <p:bldP spid="14" grpId="0"/>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29176CD-E408-4B70-9891-C367E8F80407}"/>
              </a:ext>
            </a:extLst>
          </p:cNvPr>
          <p:cNvSpPr/>
          <p:nvPr/>
        </p:nvSpPr>
        <p:spPr>
          <a:xfrm>
            <a:off x="19050" y="544513"/>
            <a:ext cx="12192000" cy="6858000"/>
          </a:xfrm>
          <a:prstGeom prst="rect">
            <a:avLst/>
          </a:prstGeom>
          <a:solidFill>
            <a:schemeClr val="bg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6CF8A"/>
              </a:solidFill>
            </a:endParaRPr>
          </a:p>
        </p:txBody>
      </p:sp>
      <p:pic>
        <p:nvPicPr>
          <p:cNvPr id="4" name="Picture 3">
            <a:extLst>
              <a:ext uri="{FF2B5EF4-FFF2-40B4-BE49-F238E27FC236}">
                <a16:creationId xmlns:a16="http://schemas.microsoft.com/office/drawing/2014/main" id="{1CC80F5E-6E21-45D0-98EE-F1D46B6499B2}"/>
              </a:ext>
            </a:extLst>
          </p:cNvPr>
          <p:cNvPicPr>
            <a:picLocks noChangeAspect="1"/>
          </p:cNvPicPr>
          <p:nvPr/>
        </p:nvPicPr>
        <p:blipFill>
          <a:blip r:embed="rId3"/>
          <a:stretch>
            <a:fillRect/>
          </a:stretch>
        </p:blipFill>
        <p:spPr>
          <a:xfrm>
            <a:off x="-2590800" y="-2682875"/>
            <a:ext cx="9285288" cy="4113213"/>
          </a:xfrm>
          <a:prstGeom prst="rect">
            <a:avLst/>
          </a:prstGeom>
          <a:effectLst>
            <a:outerShdw blurRad="50800" dist="38100" dir="16200000" rotWithShape="0">
              <a:prstClr val="black">
                <a:alpha val="40000"/>
              </a:prstClr>
            </a:outerShdw>
          </a:effectLst>
        </p:spPr>
      </p:pic>
      <p:pic>
        <p:nvPicPr>
          <p:cNvPr id="5" name="Picture 4">
            <a:extLst>
              <a:ext uri="{FF2B5EF4-FFF2-40B4-BE49-F238E27FC236}">
                <a16:creationId xmlns:a16="http://schemas.microsoft.com/office/drawing/2014/main" id="{722EDD7A-D214-497C-B444-483217DC2846}"/>
              </a:ext>
            </a:extLst>
          </p:cNvPr>
          <p:cNvPicPr>
            <a:picLocks noChangeAspect="1"/>
          </p:cNvPicPr>
          <p:nvPr/>
        </p:nvPicPr>
        <p:blipFill>
          <a:blip r:embed="rId3"/>
          <a:stretch>
            <a:fillRect/>
          </a:stretch>
        </p:blipFill>
        <p:spPr>
          <a:xfrm>
            <a:off x="4572000" y="3735388"/>
            <a:ext cx="9285288" cy="4113212"/>
          </a:xfrm>
          <a:prstGeom prst="rect">
            <a:avLst/>
          </a:prstGeom>
          <a:effectLst>
            <a:outerShdw blurRad="50800" dist="38100" dir="16200000" rotWithShape="0">
              <a:prstClr val="black">
                <a:alpha val="40000"/>
              </a:prstClr>
            </a:outerShdw>
          </a:effectLst>
        </p:spPr>
      </p:pic>
      <p:sp>
        <p:nvSpPr>
          <p:cNvPr id="6" name="Cloud 5">
            <a:extLst>
              <a:ext uri="{FF2B5EF4-FFF2-40B4-BE49-F238E27FC236}">
                <a16:creationId xmlns:a16="http://schemas.microsoft.com/office/drawing/2014/main" id="{4B96C513-0AE1-4488-994E-CA60FB1D6694}"/>
              </a:ext>
            </a:extLst>
          </p:cNvPr>
          <p:cNvSpPr/>
          <p:nvPr/>
        </p:nvSpPr>
        <p:spPr>
          <a:xfrm>
            <a:off x="-1066800" y="5503863"/>
            <a:ext cx="2667000" cy="2344737"/>
          </a:xfrm>
          <a:prstGeom prst="cloud">
            <a:avLst/>
          </a:prstGeom>
          <a:solidFill>
            <a:srgbClr val="FFFFFF"/>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Cloud 6">
            <a:extLst>
              <a:ext uri="{FF2B5EF4-FFF2-40B4-BE49-F238E27FC236}">
                <a16:creationId xmlns:a16="http://schemas.microsoft.com/office/drawing/2014/main" id="{FE85688D-4573-4763-82BF-5CB2D3BB60A8}"/>
              </a:ext>
            </a:extLst>
          </p:cNvPr>
          <p:cNvSpPr/>
          <p:nvPr/>
        </p:nvSpPr>
        <p:spPr>
          <a:xfrm>
            <a:off x="10858500" y="-627063"/>
            <a:ext cx="2667000" cy="2344738"/>
          </a:xfrm>
          <a:prstGeom prst="cloud">
            <a:avLst/>
          </a:prstGeom>
          <a:solidFill>
            <a:srgbClr val="FFFFFF"/>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32775" name="Picture 13">
            <a:extLst>
              <a:ext uri="{FF2B5EF4-FFF2-40B4-BE49-F238E27FC236}">
                <a16:creationId xmlns:a16="http://schemas.microsoft.com/office/drawing/2014/main" id="{69CEA4CE-45FB-4A66-AEE3-5DCC63D59A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7778" r="17778"/>
          <a:stretch>
            <a:fillRect/>
          </a:stretch>
        </p:blipFill>
        <p:spPr bwMode="auto">
          <a:xfrm rot="-1102018">
            <a:off x="11263313" y="73025"/>
            <a:ext cx="904875" cy="140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6" name="Picture 14">
            <a:extLst>
              <a:ext uri="{FF2B5EF4-FFF2-40B4-BE49-F238E27FC236}">
                <a16:creationId xmlns:a16="http://schemas.microsoft.com/office/drawing/2014/main" id="{53C4320E-C15C-4690-B26F-C2445E76AF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5547"/>
          <a:stretch>
            <a:fillRect/>
          </a:stretch>
        </p:blipFill>
        <p:spPr bwMode="auto">
          <a:xfrm>
            <a:off x="236538" y="5745163"/>
            <a:ext cx="708025" cy="110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7" name="Picture 2" descr="luoc do _0">
            <a:extLst>
              <a:ext uri="{FF2B5EF4-FFF2-40B4-BE49-F238E27FC236}">
                <a16:creationId xmlns:a16="http://schemas.microsoft.com/office/drawing/2014/main" id="{73F3AC34-B5BC-4A1E-ADF3-34F105F88DD3}"/>
              </a:ext>
            </a:extLst>
          </p:cNvPr>
          <p:cNvPicPr>
            <a:picLocks noChangeAspect="1" noChangeArrowheads="1"/>
          </p:cNvPicPr>
          <p:nvPr/>
        </p:nvPicPr>
        <p:blipFill>
          <a:blip r:embed="rId6">
            <a:lum bright="6000" contrast="6000"/>
            <a:extLst>
              <a:ext uri="{28A0092B-C50C-407E-A947-70E740481C1C}">
                <a14:useLocalDpi xmlns:a14="http://schemas.microsoft.com/office/drawing/2010/main" val="0"/>
              </a:ext>
            </a:extLst>
          </a:blip>
          <a:srcRect b="6667"/>
          <a:stretch>
            <a:fillRect/>
          </a:stretch>
        </p:blipFill>
        <p:spPr bwMode="auto">
          <a:xfrm>
            <a:off x="0" y="0"/>
            <a:ext cx="12192000" cy="7402513"/>
          </a:xfrm>
          <a:prstGeom prst="rect">
            <a:avLst/>
          </a:prstGeom>
          <a:gradFill rotWithShape="1">
            <a:gsLst>
              <a:gs pos="0">
                <a:srgbClr val="DE6258"/>
              </a:gs>
              <a:gs pos="100000">
                <a:srgbClr val="000000"/>
              </a:gs>
            </a:gsLst>
            <a:lin ang="5400000" scaled="1"/>
          </a:gradFill>
          <a:ln w="38100">
            <a:solidFill>
              <a:srgbClr val="0000CC"/>
            </a:solidFill>
            <a:miter lim="800000"/>
            <a:headEnd/>
            <a:tailEnd/>
          </a:ln>
        </p:spPr>
      </p:pic>
      <p:sp>
        <p:nvSpPr>
          <p:cNvPr id="32778" name="Text Box 3">
            <a:extLst>
              <a:ext uri="{FF2B5EF4-FFF2-40B4-BE49-F238E27FC236}">
                <a16:creationId xmlns:a16="http://schemas.microsoft.com/office/drawing/2014/main" id="{113C6433-03E6-47A7-8EDB-243DD9A627A3}"/>
              </a:ext>
            </a:extLst>
          </p:cNvPr>
          <p:cNvSpPr txBox="1">
            <a:spLocks noChangeArrowheads="1"/>
          </p:cNvSpPr>
          <p:nvPr/>
        </p:nvSpPr>
        <p:spPr bwMode="auto">
          <a:xfrm>
            <a:off x="3581400" y="6491288"/>
            <a:ext cx="914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nSpc>
                <a:spcPct val="100000"/>
              </a:lnSpc>
              <a:spcBef>
                <a:spcPct val="50000"/>
              </a:spcBef>
              <a:buFontTx/>
              <a:buNone/>
            </a:pPr>
            <a:endParaRPr lang="en-US" altLang="en-US" sz="1800">
              <a:solidFill>
                <a:schemeClr val="tx1"/>
              </a:solidFill>
              <a:latin typeface="VNI-Helve-Condense" pitchFamily="2" charset="0"/>
              <a:cs typeface="Arial" panose="020B0604020202020204" pitchFamily="34" charset="0"/>
            </a:endParaRPr>
          </a:p>
        </p:txBody>
      </p:sp>
      <p:sp>
        <p:nvSpPr>
          <p:cNvPr id="32779" name="Text Box 4">
            <a:extLst>
              <a:ext uri="{FF2B5EF4-FFF2-40B4-BE49-F238E27FC236}">
                <a16:creationId xmlns:a16="http://schemas.microsoft.com/office/drawing/2014/main" id="{2854C42C-5E52-4801-A802-A3EF2BA57F74}"/>
              </a:ext>
            </a:extLst>
          </p:cNvPr>
          <p:cNvSpPr txBox="1">
            <a:spLocks noChangeArrowheads="1"/>
          </p:cNvSpPr>
          <p:nvPr/>
        </p:nvSpPr>
        <p:spPr bwMode="auto">
          <a:xfrm>
            <a:off x="3581400" y="6553200"/>
            <a:ext cx="914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nSpc>
                <a:spcPct val="100000"/>
              </a:lnSpc>
              <a:spcBef>
                <a:spcPct val="50000"/>
              </a:spcBef>
              <a:buFontTx/>
              <a:buNone/>
            </a:pPr>
            <a:r>
              <a:rPr lang="en-US" altLang="en-US" sz="1800">
                <a:solidFill>
                  <a:schemeClr val="tx1"/>
                </a:solidFill>
                <a:latin typeface="VNI-Helve-Condense" pitchFamily="2" charset="0"/>
                <a:cs typeface="Arial" panose="020B0604020202020204" pitchFamily="34" charset="0"/>
              </a:rPr>
              <a:t>Hình 3</a:t>
            </a:r>
          </a:p>
        </p:txBody>
      </p:sp>
      <p:sp>
        <p:nvSpPr>
          <p:cNvPr id="14" name="Line 7">
            <a:extLst>
              <a:ext uri="{FF2B5EF4-FFF2-40B4-BE49-F238E27FC236}">
                <a16:creationId xmlns:a16="http://schemas.microsoft.com/office/drawing/2014/main" id="{44977814-045C-4622-BF95-856AAE37E5A8}"/>
              </a:ext>
            </a:extLst>
          </p:cNvPr>
          <p:cNvSpPr>
            <a:spLocks noChangeShapeType="1"/>
          </p:cNvSpPr>
          <p:nvPr/>
        </p:nvSpPr>
        <p:spPr bwMode="auto">
          <a:xfrm flipH="1" flipV="1">
            <a:off x="8839200" y="2971800"/>
            <a:ext cx="381000" cy="38100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15" name="Picture 8">
            <a:extLst>
              <a:ext uri="{FF2B5EF4-FFF2-40B4-BE49-F238E27FC236}">
                <a16:creationId xmlns:a16="http://schemas.microsoft.com/office/drawing/2014/main" id="{28366B3E-B45F-46AE-8142-B1E7DB68DC9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7525" y="454025"/>
            <a:ext cx="25146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9">
            <a:extLst>
              <a:ext uri="{FF2B5EF4-FFF2-40B4-BE49-F238E27FC236}">
                <a16:creationId xmlns:a16="http://schemas.microsoft.com/office/drawing/2014/main" id="{88F8D762-2CFF-443C-9918-488F7EEEEDB5}"/>
              </a:ext>
            </a:extLst>
          </p:cNvPr>
          <p:cNvSpPr txBox="1">
            <a:spLocks noChangeArrowheads="1"/>
          </p:cNvSpPr>
          <p:nvPr/>
        </p:nvSpPr>
        <p:spPr bwMode="auto">
          <a:xfrm>
            <a:off x="538163" y="1363663"/>
            <a:ext cx="25812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nSpc>
                <a:spcPct val="100000"/>
              </a:lnSpc>
              <a:spcBef>
                <a:spcPct val="50000"/>
              </a:spcBef>
              <a:buFontTx/>
              <a:buNone/>
            </a:pPr>
            <a:r>
              <a:rPr lang="en-US" altLang="en-US" sz="2400" b="1">
                <a:solidFill>
                  <a:schemeClr val="accent6">
                    <a:lumMod val="75000"/>
                  </a:schemeClr>
                </a:solidFill>
                <a:latin typeface="Calibri" panose="020F0502020204030204" pitchFamily="34" charset="0"/>
                <a:cs typeface="Calibri" panose="020F0502020204030204" pitchFamily="34" charset="0"/>
              </a:rPr>
              <a:t>b. Bán hoang mạc (Ca- dắc- xtan)</a:t>
            </a:r>
          </a:p>
        </p:txBody>
      </p:sp>
      <p:sp>
        <p:nvSpPr>
          <p:cNvPr id="17" name="Line 10">
            <a:extLst>
              <a:ext uri="{FF2B5EF4-FFF2-40B4-BE49-F238E27FC236}">
                <a16:creationId xmlns:a16="http://schemas.microsoft.com/office/drawing/2014/main" id="{20EE0BB8-80CF-4293-BF37-B2EEFC7866C6}"/>
              </a:ext>
            </a:extLst>
          </p:cNvPr>
          <p:cNvSpPr>
            <a:spLocks noChangeShapeType="1"/>
          </p:cNvSpPr>
          <p:nvPr/>
        </p:nvSpPr>
        <p:spPr bwMode="auto">
          <a:xfrm>
            <a:off x="3009900" y="2106613"/>
            <a:ext cx="381000" cy="30480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aphicFrame>
        <p:nvGraphicFramePr>
          <p:cNvPr id="18" name="Object 11">
            <a:extLst>
              <a:ext uri="{FF2B5EF4-FFF2-40B4-BE49-F238E27FC236}">
                <a16:creationId xmlns:a16="http://schemas.microsoft.com/office/drawing/2014/main" id="{054C0081-92F5-4CB1-B108-07A80067CE93}"/>
              </a:ext>
            </a:extLst>
          </p:cNvPr>
          <p:cNvGraphicFramePr>
            <a:graphicFrameLocks noChangeAspect="1"/>
          </p:cNvGraphicFramePr>
          <p:nvPr/>
        </p:nvGraphicFramePr>
        <p:xfrm>
          <a:off x="4419600" y="5257800"/>
          <a:ext cx="2819400" cy="1600200"/>
        </p:xfrm>
        <a:graphic>
          <a:graphicData uri="http://schemas.openxmlformats.org/presentationml/2006/ole">
            <mc:AlternateContent xmlns:mc="http://schemas.openxmlformats.org/markup-compatibility/2006">
              <mc:Choice xmlns:v="urn:schemas-microsoft-com:vml" Requires="v">
                <p:oleObj spid="_x0000_s32805" name="PhotoImpact" r:id="rId8" imgW="3171429" imgH="2380952" progId="PI3.Image">
                  <p:embed/>
                </p:oleObj>
              </mc:Choice>
              <mc:Fallback>
                <p:oleObj name="PhotoImpact" r:id="rId8" imgW="3171429" imgH="2380952" progId="PI3.Image">
                  <p:embed/>
                  <p:pic>
                    <p:nvPicPr>
                      <p:cNvPr id="0" name="Object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19600" y="5257800"/>
                        <a:ext cx="2819400" cy="160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0" name="Line 13">
            <a:extLst>
              <a:ext uri="{FF2B5EF4-FFF2-40B4-BE49-F238E27FC236}">
                <a16:creationId xmlns:a16="http://schemas.microsoft.com/office/drawing/2014/main" id="{A0FE2BB7-397E-46A8-8B73-89960E94001D}"/>
              </a:ext>
            </a:extLst>
          </p:cNvPr>
          <p:cNvSpPr>
            <a:spLocks noChangeShapeType="1"/>
          </p:cNvSpPr>
          <p:nvPr/>
        </p:nvSpPr>
        <p:spPr bwMode="auto">
          <a:xfrm flipV="1">
            <a:off x="7239000" y="6324600"/>
            <a:ext cx="838200" cy="22860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1" name="Line 16">
            <a:extLst>
              <a:ext uri="{FF2B5EF4-FFF2-40B4-BE49-F238E27FC236}">
                <a16:creationId xmlns:a16="http://schemas.microsoft.com/office/drawing/2014/main" id="{E6CF2BB1-C614-4ACD-AD37-D7B5127093E3}"/>
              </a:ext>
            </a:extLst>
          </p:cNvPr>
          <p:cNvSpPr>
            <a:spLocks noChangeShapeType="1"/>
          </p:cNvSpPr>
          <p:nvPr/>
        </p:nvSpPr>
        <p:spPr bwMode="auto">
          <a:xfrm flipH="1">
            <a:off x="6380163" y="1581150"/>
            <a:ext cx="457200" cy="53340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 name="Line 18">
            <a:extLst>
              <a:ext uri="{FF2B5EF4-FFF2-40B4-BE49-F238E27FC236}">
                <a16:creationId xmlns:a16="http://schemas.microsoft.com/office/drawing/2014/main" id="{588A2F22-500B-4618-A9EC-C19C65097E54}"/>
              </a:ext>
            </a:extLst>
          </p:cNvPr>
          <p:cNvSpPr>
            <a:spLocks noChangeShapeType="1"/>
          </p:cNvSpPr>
          <p:nvPr/>
        </p:nvSpPr>
        <p:spPr bwMode="auto">
          <a:xfrm flipV="1">
            <a:off x="4191000" y="4252913"/>
            <a:ext cx="1752600" cy="166687"/>
          </a:xfrm>
          <a:prstGeom prst="line">
            <a:avLst/>
          </a:prstGeom>
          <a:noFill/>
          <a:ln w="57150">
            <a:solidFill>
              <a:srgbClr val="FF006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4" name="Text Box 19">
            <a:extLst>
              <a:ext uri="{FF2B5EF4-FFF2-40B4-BE49-F238E27FC236}">
                <a16:creationId xmlns:a16="http://schemas.microsoft.com/office/drawing/2014/main" id="{561E498F-89EC-44FD-9955-700C94590117}"/>
              </a:ext>
            </a:extLst>
          </p:cNvPr>
          <p:cNvSpPr txBox="1">
            <a:spLocks noChangeArrowheads="1"/>
          </p:cNvSpPr>
          <p:nvPr/>
        </p:nvSpPr>
        <p:spPr bwMode="auto">
          <a:xfrm>
            <a:off x="6934200" y="3048000"/>
            <a:ext cx="1905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nSpc>
                <a:spcPct val="100000"/>
              </a:lnSpc>
              <a:spcBef>
                <a:spcPct val="50000"/>
              </a:spcBef>
              <a:buFontTx/>
              <a:buNone/>
            </a:pPr>
            <a:r>
              <a:rPr lang="en-US" altLang="en-US" b="1">
                <a:solidFill>
                  <a:srgbClr val="0033CC"/>
                </a:solidFill>
                <a:latin typeface=".VnTimeH" pitchFamily="34" charset="0"/>
                <a:cs typeface="Arial" panose="020B0604020202020204" pitchFamily="34" charset="0"/>
              </a:rPr>
              <a:t>®«ng ¸</a:t>
            </a:r>
          </a:p>
        </p:txBody>
      </p:sp>
      <p:sp>
        <p:nvSpPr>
          <p:cNvPr id="25" name="Text Box 20">
            <a:extLst>
              <a:ext uri="{FF2B5EF4-FFF2-40B4-BE49-F238E27FC236}">
                <a16:creationId xmlns:a16="http://schemas.microsoft.com/office/drawing/2014/main" id="{CB7F14C6-B7D7-4DC2-9A6A-9BA0F6A8B35F}"/>
              </a:ext>
            </a:extLst>
          </p:cNvPr>
          <p:cNvSpPr txBox="1">
            <a:spLocks noChangeArrowheads="1"/>
          </p:cNvSpPr>
          <p:nvPr/>
        </p:nvSpPr>
        <p:spPr bwMode="auto">
          <a:xfrm>
            <a:off x="2667000" y="3065463"/>
            <a:ext cx="1905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nSpc>
                <a:spcPct val="100000"/>
              </a:lnSpc>
              <a:spcBef>
                <a:spcPct val="50000"/>
              </a:spcBef>
              <a:buFontTx/>
              <a:buNone/>
            </a:pPr>
            <a:r>
              <a:rPr lang="en-US" altLang="en-US" b="1">
                <a:solidFill>
                  <a:srgbClr val="0033CC"/>
                </a:solidFill>
                <a:latin typeface=".VnTimeH" pitchFamily="34" charset="0"/>
                <a:cs typeface="Arial" panose="020B0604020202020204" pitchFamily="34" charset="0"/>
              </a:rPr>
              <a:t>trung ¸</a:t>
            </a:r>
          </a:p>
        </p:txBody>
      </p:sp>
      <p:sp>
        <p:nvSpPr>
          <p:cNvPr id="26" name="Text Box 21">
            <a:extLst>
              <a:ext uri="{FF2B5EF4-FFF2-40B4-BE49-F238E27FC236}">
                <a16:creationId xmlns:a16="http://schemas.microsoft.com/office/drawing/2014/main" id="{A805BB2E-232B-449F-8463-8575F4228DF1}"/>
              </a:ext>
            </a:extLst>
          </p:cNvPr>
          <p:cNvSpPr txBox="1">
            <a:spLocks noChangeArrowheads="1"/>
          </p:cNvSpPr>
          <p:nvPr/>
        </p:nvSpPr>
        <p:spPr bwMode="auto">
          <a:xfrm>
            <a:off x="7429500" y="5602288"/>
            <a:ext cx="28194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nSpc>
                <a:spcPct val="100000"/>
              </a:lnSpc>
              <a:spcBef>
                <a:spcPct val="50000"/>
              </a:spcBef>
              <a:buFontTx/>
              <a:buNone/>
            </a:pPr>
            <a:r>
              <a:rPr lang="en-US" altLang="en-US" b="1">
                <a:solidFill>
                  <a:srgbClr val="0033CC"/>
                </a:solidFill>
                <a:latin typeface=".VnTimeH" pitchFamily="34" charset="0"/>
                <a:cs typeface="Arial" panose="020B0604020202020204" pitchFamily="34" charset="0"/>
              </a:rPr>
              <a:t>®«ng nam  ¸</a:t>
            </a:r>
          </a:p>
        </p:txBody>
      </p:sp>
      <p:sp>
        <p:nvSpPr>
          <p:cNvPr id="27" name="Text Box 22">
            <a:extLst>
              <a:ext uri="{FF2B5EF4-FFF2-40B4-BE49-F238E27FC236}">
                <a16:creationId xmlns:a16="http://schemas.microsoft.com/office/drawing/2014/main" id="{C90980BB-8578-40AC-B8C4-B429CC5D1738}"/>
              </a:ext>
            </a:extLst>
          </p:cNvPr>
          <p:cNvSpPr txBox="1">
            <a:spLocks noChangeArrowheads="1"/>
          </p:cNvSpPr>
          <p:nvPr/>
        </p:nvSpPr>
        <p:spPr bwMode="auto">
          <a:xfrm>
            <a:off x="6400800" y="2051050"/>
            <a:ext cx="28194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nSpc>
                <a:spcPct val="100000"/>
              </a:lnSpc>
              <a:spcBef>
                <a:spcPct val="50000"/>
              </a:spcBef>
              <a:buFontTx/>
              <a:buNone/>
            </a:pPr>
            <a:r>
              <a:rPr lang="en-US" altLang="en-US" b="1">
                <a:solidFill>
                  <a:srgbClr val="0033CC"/>
                </a:solidFill>
                <a:latin typeface=".VnTimeH" pitchFamily="34" charset="0"/>
                <a:cs typeface="Arial" panose="020B0604020202020204" pitchFamily="34" charset="0"/>
              </a:rPr>
              <a:t>B¾c  ¸</a:t>
            </a:r>
          </a:p>
        </p:txBody>
      </p:sp>
      <p:sp>
        <p:nvSpPr>
          <p:cNvPr id="28" name="Text Box 23">
            <a:extLst>
              <a:ext uri="{FF2B5EF4-FFF2-40B4-BE49-F238E27FC236}">
                <a16:creationId xmlns:a16="http://schemas.microsoft.com/office/drawing/2014/main" id="{E16A277F-2EAF-4726-B3B0-26952F46F477}"/>
              </a:ext>
            </a:extLst>
          </p:cNvPr>
          <p:cNvSpPr txBox="1">
            <a:spLocks noChangeArrowheads="1"/>
          </p:cNvSpPr>
          <p:nvPr/>
        </p:nvSpPr>
        <p:spPr bwMode="auto">
          <a:xfrm>
            <a:off x="3678238" y="4932363"/>
            <a:ext cx="17526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nSpc>
                <a:spcPct val="100000"/>
              </a:lnSpc>
              <a:spcBef>
                <a:spcPct val="50000"/>
              </a:spcBef>
              <a:buFontTx/>
              <a:buNone/>
            </a:pPr>
            <a:r>
              <a:rPr lang="en-US" altLang="en-US" b="1">
                <a:solidFill>
                  <a:srgbClr val="0033CC"/>
                </a:solidFill>
                <a:latin typeface=".VnTimeH" pitchFamily="34" charset="0"/>
                <a:cs typeface="Arial" panose="020B0604020202020204" pitchFamily="34" charset="0"/>
              </a:rPr>
              <a:t>nam ¸</a:t>
            </a:r>
          </a:p>
        </p:txBody>
      </p:sp>
      <p:pic>
        <p:nvPicPr>
          <p:cNvPr id="29" name="Picture 24" descr="Mô tả ảnh.">
            <a:extLst>
              <a:ext uri="{FF2B5EF4-FFF2-40B4-BE49-F238E27FC236}">
                <a16:creationId xmlns:a16="http://schemas.microsoft.com/office/drawing/2014/main" id="{3351BD84-B895-444B-9AB3-8EF8D43BFCC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4300" y="3257550"/>
            <a:ext cx="26670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94" name="TextBox 1">
            <a:extLst>
              <a:ext uri="{FF2B5EF4-FFF2-40B4-BE49-F238E27FC236}">
                <a16:creationId xmlns:a16="http://schemas.microsoft.com/office/drawing/2014/main" id="{33D48A2B-1980-43D7-A6E6-099DCD50DE5D}"/>
              </a:ext>
            </a:extLst>
          </p:cNvPr>
          <p:cNvSpPr txBox="1">
            <a:spLocks noChangeArrowheads="1"/>
          </p:cNvSpPr>
          <p:nvPr/>
        </p:nvSpPr>
        <p:spPr bwMode="auto">
          <a:xfrm>
            <a:off x="8534400" y="2209800"/>
            <a:ext cx="4953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nSpc>
                <a:spcPct val="100000"/>
              </a:lnSpc>
              <a:spcBef>
                <a:spcPct val="0"/>
              </a:spcBef>
              <a:buFontTx/>
              <a:buNone/>
            </a:pPr>
            <a:r>
              <a:rPr lang="en-US" altLang="en-US" sz="4400" b="1">
                <a:solidFill>
                  <a:schemeClr val="tx2"/>
                </a:solidFill>
                <a:latin typeface="Arial" panose="020B0604020202020204" pitchFamily="34" charset="0"/>
                <a:cs typeface="Arial" panose="020B0604020202020204" pitchFamily="34" charset="0"/>
              </a:rPr>
              <a:t>a</a:t>
            </a:r>
          </a:p>
        </p:txBody>
      </p:sp>
      <p:sp>
        <p:nvSpPr>
          <p:cNvPr id="32795" name="TextBox 27">
            <a:extLst>
              <a:ext uri="{FF2B5EF4-FFF2-40B4-BE49-F238E27FC236}">
                <a16:creationId xmlns:a16="http://schemas.microsoft.com/office/drawing/2014/main" id="{BA5D3659-3E9B-4B83-A0FA-1ACE0403AC42}"/>
              </a:ext>
            </a:extLst>
          </p:cNvPr>
          <p:cNvSpPr txBox="1">
            <a:spLocks noChangeArrowheads="1"/>
          </p:cNvSpPr>
          <p:nvPr/>
        </p:nvSpPr>
        <p:spPr bwMode="auto">
          <a:xfrm>
            <a:off x="3333750" y="2225675"/>
            <a:ext cx="4953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nSpc>
                <a:spcPct val="100000"/>
              </a:lnSpc>
              <a:spcBef>
                <a:spcPct val="0"/>
              </a:spcBef>
              <a:buFontTx/>
              <a:buNone/>
            </a:pPr>
            <a:r>
              <a:rPr lang="en-US" altLang="en-US" sz="4400" b="1">
                <a:solidFill>
                  <a:schemeClr val="tx2"/>
                </a:solidFill>
                <a:latin typeface="Arial" panose="020B0604020202020204" pitchFamily="34" charset="0"/>
                <a:cs typeface="Arial" panose="020B0604020202020204" pitchFamily="34" charset="0"/>
              </a:rPr>
              <a:t>b</a:t>
            </a:r>
          </a:p>
        </p:txBody>
      </p:sp>
      <p:sp>
        <p:nvSpPr>
          <p:cNvPr id="32796" name="TextBox 28">
            <a:extLst>
              <a:ext uri="{FF2B5EF4-FFF2-40B4-BE49-F238E27FC236}">
                <a16:creationId xmlns:a16="http://schemas.microsoft.com/office/drawing/2014/main" id="{52602E82-02AC-4901-BEAB-F1CD01825D2B}"/>
              </a:ext>
            </a:extLst>
          </p:cNvPr>
          <p:cNvSpPr txBox="1">
            <a:spLocks noChangeArrowheads="1"/>
          </p:cNvSpPr>
          <p:nvPr/>
        </p:nvSpPr>
        <p:spPr bwMode="auto">
          <a:xfrm>
            <a:off x="8077200" y="5867400"/>
            <a:ext cx="4953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nSpc>
                <a:spcPct val="100000"/>
              </a:lnSpc>
              <a:spcBef>
                <a:spcPct val="0"/>
              </a:spcBef>
              <a:buFontTx/>
              <a:buNone/>
            </a:pPr>
            <a:r>
              <a:rPr lang="en-US" altLang="en-US" sz="4400" b="1">
                <a:solidFill>
                  <a:schemeClr val="tx2"/>
                </a:solidFill>
                <a:latin typeface="Arial" panose="020B0604020202020204" pitchFamily="34" charset="0"/>
                <a:cs typeface="Arial" panose="020B0604020202020204" pitchFamily="34" charset="0"/>
              </a:rPr>
              <a:t>c</a:t>
            </a:r>
          </a:p>
        </p:txBody>
      </p:sp>
      <p:sp>
        <p:nvSpPr>
          <p:cNvPr id="32797" name="TextBox 29">
            <a:extLst>
              <a:ext uri="{FF2B5EF4-FFF2-40B4-BE49-F238E27FC236}">
                <a16:creationId xmlns:a16="http://schemas.microsoft.com/office/drawing/2014/main" id="{5EA682F0-9380-48D9-BB17-787B4B92D956}"/>
              </a:ext>
            </a:extLst>
          </p:cNvPr>
          <p:cNvSpPr txBox="1">
            <a:spLocks noChangeArrowheads="1"/>
          </p:cNvSpPr>
          <p:nvPr/>
        </p:nvSpPr>
        <p:spPr bwMode="auto">
          <a:xfrm>
            <a:off x="5905500" y="1752600"/>
            <a:ext cx="4953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nSpc>
                <a:spcPct val="100000"/>
              </a:lnSpc>
              <a:spcBef>
                <a:spcPct val="0"/>
              </a:spcBef>
              <a:buFontTx/>
              <a:buNone/>
            </a:pPr>
            <a:r>
              <a:rPr lang="en-US" altLang="en-US" sz="4400" b="1">
                <a:solidFill>
                  <a:schemeClr val="tx2"/>
                </a:solidFill>
                <a:latin typeface="Arial" panose="020B0604020202020204" pitchFamily="34" charset="0"/>
                <a:cs typeface="Arial" panose="020B0604020202020204" pitchFamily="34" charset="0"/>
              </a:rPr>
              <a:t>d</a:t>
            </a:r>
          </a:p>
        </p:txBody>
      </p:sp>
      <p:sp>
        <p:nvSpPr>
          <p:cNvPr id="32798" name="TextBox 30">
            <a:extLst>
              <a:ext uri="{FF2B5EF4-FFF2-40B4-BE49-F238E27FC236}">
                <a16:creationId xmlns:a16="http://schemas.microsoft.com/office/drawing/2014/main" id="{F0B25F0C-FEF1-4663-B297-8F5C080E4C51}"/>
              </a:ext>
            </a:extLst>
          </p:cNvPr>
          <p:cNvSpPr txBox="1">
            <a:spLocks noChangeArrowheads="1"/>
          </p:cNvSpPr>
          <p:nvPr/>
        </p:nvSpPr>
        <p:spPr bwMode="auto">
          <a:xfrm>
            <a:off x="5884863" y="3878263"/>
            <a:ext cx="4953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nSpc>
                <a:spcPct val="100000"/>
              </a:lnSpc>
              <a:spcBef>
                <a:spcPct val="0"/>
              </a:spcBef>
              <a:buFontTx/>
              <a:buNone/>
            </a:pPr>
            <a:r>
              <a:rPr lang="en-US" altLang="en-US" sz="4400" b="1">
                <a:solidFill>
                  <a:schemeClr val="tx2"/>
                </a:solidFill>
                <a:latin typeface="Arial" panose="020B0604020202020204" pitchFamily="34" charset="0"/>
                <a:cs typeface="Arial" panose="020B0604020202020204" pitchFamily="34" charset="0"/>
              </a:rPr>
              <a:t>e</a:t>
            </a:r>
          </a:p>
        </p:txBody>
      </p:sp>
      <p:pic>
        <p:nvPicPr>
          <p:cNvPr id="35" name="Picture 3" descr="a5">
            <a:extLst>
              <a:ext uri="{FF2B5EF4-FFF2-40B4-BE49-F238E27FC236}">
                <a16:creationId xmlns:a16="http://schemas.microsoft.com/office/drawing/2014/main" id="{99425A14-7524-46DB-AC8E-C12D5473664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t="2667" b="8333"/>
          <a:stretch>
            <a:fillRect/>
          </a:stretch>
        </p:blipFill>
        <p:spPr bwMode="auto">
          <a:xfrm>
            <a:off x="6221413" y="-41275"/>
            <a:ext cx="2705100" cy="1679575"/>
          </a:xfrm>
          <a:prstGeom prst="rect">
            <a:avLst/>
          </a:prstGeom>
          <a:noFill/>
          <a:ln w="25400">
            <a:solidFill>
              <a:srgbClr val="00FF00"/>
            </a:solidFill>
            <a:miter lim="800000"/>
            <a:headEnd/>
            <a:tailEnd/>
          </a:ln>
          <a:extLst>
            <a:ext uri="{909E8E84-426E-40DD-AFC4-6F175D3DCCD1}">
              <a14:hiddenFill xmlns:a14="http://schemas.microsoft.com/office/drawing/2010/main">
                <a:solidFill>
                  <a:srgbClr val="FFFFFF"/>
                </a:solidFill>
              </a14:hiddenFill>
            </a:ext>
          </a:extLst>
        </p:spPr>
      </p:pic>
      <p:pic>
        <p:nvPicPr>
          <p:cNvPr id="36" name="Picture 7" descr="a2">
            <a:extLst>
              <a:ext uri="{FF2B5EF4-FFF2-40B4-BE49-F238E27FC236}">
                <a16:creationId xmlns:a16="http://schemas.microsoft.com/office/drawing/2014/main" id="{FDEC275E-57A4-4004-89B5-E40DD2FEBA6A}"/>
              </a:ext>
            </a:extLst>
          </p:cNvPr>
          <p:cNvPicPr>
            <a:picLocks noChangeAspect="1" noChangeArrowheads="1"/>
          </p:cNvPicPr>
          <p:nvPr/>
        </p:nvPicPr>
        <p:blipFill>
          <a:blip r:embed="rId12">
            <a:lum bright="6000" contrast="-24000"/>
            <a:extLst>
              <a:ext uri="{28A0092B-C50C-407E-A947-70E740481C1C}">
                <a14:useLocalDpi xmlns:a14="http://schemas.microsoft.com/office/drawing/2010/main" val="0"/>
              </a:ext>
            </a:extLst>
          </a:blip>
          <a:srcRect b="5641"/>
          <a:stretch>
            <a:fillRect/>
          </a:stretch>
        </p:blipFill>
        <p:spPr bwMode="auto">
          <a:xfrm>
            <a:off x="9029700" y="1346200"/>
            <a:ext cx="1809750" cy="1590675"/>
          </a:xfrm>
          <a:prstGeom prst="rect">
            <a:avLst/>
          </a:prstGeom>
          <a:noFill/>
          <a:ln w="28575">
            <a:solidFill>
              <a:srgbClr val="FF6600"/>
            </a:solidFill>
            <a:miter lim="800000"/>
            <a:headEnd/>
            <a:tailEnd/>
          </a:ln>
          <a:extLst>
            <a:ext uri="{909E8E84-426E-40DD-AFC4-6F175D3DCCD1}">
              <a14:hiddenFill xmlns:a14="http://schemas.microsoft.com/office/drawing/2010/main">
                <a:solidFill>
                  <a:srgbClr val="FFFFFF"/>
                </a:solidFill>
              </a14:hiddenFill>
            </a:ext>
          </a:extLst>
        </p:spPr>
      </p:pic>
      <p:sp>
        <p:nvSpPr>
          <p:cNvPr id="38" name="Rectangle 15">
            <a:extLst>
              <a:ext uri="{FF2B5EF4-FFF2-40B4-BE49-F238E27FC236}">
                <a16:creationId xmlns:a16="http://schemas.microsoft.com/office/drawing/2014/main" id="{BF2A35DA-93AD-4F5A-A74C-195BB600AD05}"/>
              </a:ext>
            </a:extLst>
          </p:cNvPr>
          <p:cNvSpPr>
            <a:spLocks noChangeArrowheads="1"/>
          </p:cNvSpPr>
          <p:nvPr/>
        </p:nvSpPr>
        <p:spPr bwMode="auto">
          <a:xfrm>
            <a:off x="4410075" y="6157913"/>
            <a:ext cx="27908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nSpc>
                <a:spcPct val="100000"/>
              </a:lnSpc>
              <a:spcBef>
                <a:spcPct val="0"/>
              </a:spcBef>
              <a:buFontTx/>
              <a:buNone/>
            </a:pPr>
            <a:r>
              <a:rPr lang="en-US" altLang="en-US" sz="2000" b="1">
                <a:solidFill>
                  <a:srgbClr val="FFFF00"/>
                </a:solidFill>
                <a:latin typeface="Calibri" panose="020F0502020204030204" pitchFamily="34" charset="0"/>
                <a:cs typeface="Calibri" panose="020F0502020204030204" pitchFamily="34" charset="0"/>
              </a:rPr>
              <a:t>c. Đồng bằng </a:t>
            </a:r>
          </a:p>
          <a:p>
            <a:pPr>
              <a:lnSpc>
                <a:spcPct val="100000"/>
              </a:lnSpc>
              <a:spcBef>
                <a:spcPct val="0"/>
              </a:spcBef>
              <a:buFontTx/>
              <a:buNone/>
            </a:pPr>
            <a:r>
              <a:rPr lang="en-US" altLang="en-US" sz="2000" b="1">
                <a:solidFill>
                  <a:srgbClr val="FFFF00"/>
                </a:solidFill>
                <a:latin typeface="Calibri" panose="020F0502020204030204" pitchFamily="34" charset="0"/>
                <a:cs typeface="Calibri" panose="020F0502020204030204" pitchFamily="34" charset="0"/>
              </a:rPr>
              <a:t>(đảo Ba-li, In-đô-nê-xi-a)</a:t>
            </a:r>
          </a:p>
        </p:txBody>
      </p:sp>
      <p:sp>
        <p:nvSpPr>
          <p:cNvPr id="39" name="Rectangle 15">
            <a:extLst>
              <a:ext uri="{FF2B5EF4-FFF2-40B4-BE49-F238E27FC236}">
                <a16:creationId xmlns:a16="http://schemas.microsoft.com/office/drawing/2014/main" id="{2F72B9BB-8E31-4CAE-A7E4-6948279170FA}"/>
              </a:ext>
            </a:extLst>
          </p:cNvPr>
          <p:cNvSpPr>
            <a:spLocks noChangeArrowheads="1"/>
          </p:cNvSpPr>
          <p:nvPr/>
        </p:nvSpPr>
        <p:spPr bwMode="auto">
          <a:xfrm>
            <a:off x="9277350" y="3127375"/>
            <a:ext cx="15621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9875" indent="-179388">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nSpc>
                <a:spcPct val="100000"/>
              </a:lnSpc>
              <a:spcBef>
                <a:spcPct val="0"/>
              </a:spcBef>
              <a:buFontTx/>
              <a:buAutoNum type="alphaLcPeriod"/>
            </a:pPr>
            <a:r>
              <a:rPr lang="en-US" altLang="en-US" sz="2000" b="1">
                <a:solidFill>
                  <a:srgbClr val="FF0000"/>
                </a:solidFill>
                <a:latin typeface="Calibri" panose="020F0502020204030204" pitchFamily="34" charset="0"/>
                <a:cs typeface="Calibri" panose="020F0502020204030204" pitchFamily="34" charset="0"/>
              </a:rPr>
              <a:t> Vịnh biển Nhật Bản</a:t>
            </a:r>
          </a:p>
        </p:txBody>
      </p:sp>
      <p:sp>
        <p:nvSpPr>
          <p:cNvPr id="40" name="Rectangle 15">
            <a:extLst>
              <a:ext uri="{FF2B5EF4-FFF2-40B4-BE49-F238E27FC236}">
                <a16:creationId xmlns:a16="http://schemas.microsoft.com/office/drawing/2014/main" id="{EF868C70-69F8-444E-AC20-CAE144818811}"/>
              </a:ext>
            </a:extLst>
          </p:cNvPr>
          <p:cNvSpPr>
            <a:spLocks noChangeArrowheads="1"/>
          </p:cNvSpPr>
          <p:nvPr/>
        </p:nvSpPr>
        <p:spPr bwMode="auto">
          <a:xfrm>
            <a:off x="66675" y="3241675"/>
            <a:ext cx="28384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88900">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nSpc>
                <a:spcPct val="100000"/>
              </a:lnSpc>
              <a:spcBef>
                <a:spcPct val="0"/>
              </a:spcBef>
              <a:buFont typeface="Arial" panose="020B0604020202020204" pitchFamily="34" charset="0"/>
              <a:buNone/>
            </a:pPr>
            <a:r>
              <a:rPr lang="en-US" altLang="en-US" sz="2000" b="1">
                <a:solidFill>
                  <a:srgbClr val="FF0000"/>
                </a:solidFill>
                <a:latin typeface="Calibri" panose="020F0502020204030204" pitchFamily="34" charset="0"/>
                <a:cs typeface="Calibri" panose="020F0502020204030204" pitchFamily="34" charset="0"/>
              </a:rPr>
              <a:t>e. Dãy núi Hi-ma-lay-a (phần thuộc Nê-pan)</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Vertical)">
                                      <p:cBhvr>
                                        <p:cTn id="7" dur="500"/>
                                        <p:tgtEl>
                                          <p:spTgt spid="36"/>
                                        </p:tgtEl>
                                      </p:cBhvr>
                                    </p:animEffect>
                                  </p:childTnLst>
                                </p:cTn>
                              </p:par>
                            </p:childTnLst>
                          </p:cTn>
                        </p:par>
                        <p:par>
                          <p:cTn id="8" fill="hold" nodeType="afterGroup">
                            <p:stCondLst>
                              <p:cond delay="500"/>
                            </p:stCondLst>
                            <p:childTnLst>
                              <p:par>
                                <p:cTn id="9" presetID="16" presetClass="entr" presetSubtype="21"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arn(inVertical)">
                                      <p:cBhvr>
                                        <p:cTn id="11" dur="500"/>
                                        <p:tgtEl>
                                          <p:spTgt spid="14"/>
                                        </p:tgtEl>
                                      </p:cBhvr>
                                    </p:animEffect>
                                  </p:childTnLst>
                                </p:cTn>
                              </p:par>
                            </p:childTnLst>
                          </p:cTn>
                        </p:par>
                        <p:par>
                          <p:cTn id="12" fill="hold" nodeType="afterGroup">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barn(inVertical)">
                                      <p:cBhvr>
                                        <p:cTn id="18" dur="500"/>
                                        <p:tgtEl>
                                          <p:spTgt spid="39"/>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6" presetClass="entr" presetSubtype="21"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childTnLst>
                          </p:cTn>
                        </p:par>
                        <p:par>
                          <p:cTn id="24" fill="hold" nodeType="afterGroup">
                            <p:stCondLst>
                              <p:cond delay="500"/>
                            </p:stCondLst>
                            <p:childTnLst>
                              <p:par>
                                <p:cTn id="25" presetID="16" presetClass="entr" presetSubtype="21" fill="hold"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childTnLst>
                          </p:cTn>
                        </p:par>
                        <p:par>
                          <p:cTn id="28" fill="hold" nodeType="afterGroup">
                            <p:stCondLst>
                              <p:cond delay="1000"/>
                            </p:stCondLst>
                            <p:childTnLst>
                              <p:par>
                                <p:cTn id="29" presetID="16" presetClass="entr" presetSubtype="21" fill="hold" grpId="0" nodeType="after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barn(inVertical)">
                                      <p:cBhvr>
                                        <p:cTn id="31" dur="500"/>
                                        <p:tgtEl>
                                          <p:spTgt spid="25"/>
                                        </p:tgtEl>
                                      </p:cBhvr>
                                    </p:animEffect>
                                  </p:childTnLst>
                                </p:cTn>
                              </p:par>
                            </p:childTnLst>
                          </p:cTn>
                        </p:par>
                        <p:par>
                          <p:cTn id="32" fill="hold" nodeType="afterGroup">
                            <p:stCondLst>
                              <p:cond delay="1500"/>
                            </p:stCondLst>
                            <p:childTnLst>
                              <p:par>
                                <p:cTn id="33" presetID="16" presetClass="entr" presetSubtype="21" fill="hold" grpId="0" nodeType="after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barn(inVertical)">
                                      <p:cBhvr>
                                        <p:cTn id="35" dur="500"/>
                                        <p:tgtEl>
                                          <p:spTgt spid="16"/>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6" presetClass="entr" presetSubtype="21" fill="hold"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barn(inVertical)">
                                      <p:cBhvr>
                                        <p:cTn id="40" dur="500"/>
                                        <p:tgtEl>
                                          <p:spTgt spid="18"/>
                                        </p:tgtEl>
                                      </p:cBhvr>
                                    </p:animEffect>
                                  </p:childTnLst>
                                </p:cTn>
                              </p:par>
                            </p:childTnLst>
                          </p:cTn>
                        </p:par>
                        <p:par>
                          <p:cTn id="41" fill="hold" nodeType="afterGroup">
                            <p:stCondLst>
                              <p:cond delay="500"/>
                            </p:stCondLst>
                            <p:childTnLst>
                              <p:par>
                                <p:cTn id="42" presetID="16" presetClass="entr" presetSubtype="21" fill="hold" nodeType="after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barn(inVertical)">
                                      <p:cBhvr>
                                        <p:cTn id="44" dur="500"/>
                                        <p:tgtEl>
                                          <p:spTgt spid="20"/>
                                        </p:tgtEl>
                                      </p:cBhvr>
                                    </p:animEffect>
                                  </p:childTnLst>
                                </p:cTn>
                              </p:par>
                            </p:childTnLst>
                          </p:cTn>
                        </p:par>
                        <p:par>
                          <p:cTn id="45" fill="hold" nodeType="afterGroup">
                            <p:stCondLst>
                              <p:cond delay="1000"/>
                            </p:stCondLst>
                            <p:childTnLst>
                              <p:par>
                                <p:cTn id="46" presetID="16" presetClass="entr" presetSubtype="21" fill="hold" grpId="0" nodeType="after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barn(inVertical)">
                                      <p:cBhvr>
                                        <p:cTn id="48" dur="500"/>
                                        <p:tgtEl>
                                          <p:spTgt spid="26"/>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38"/>
                                        </p:tgtEl>
                                        <p:attrNameLst>
                                          <p:attrName>style.visibility</p:attrName>
                                        </p:attrNameLst>
                                      </p:cBhvr>
                                      <p:to>
                                        <p:strVal val="visible"/>
                                      </p:to>
                                    </p:set>
                                    <p:animEffect transition="in" filter="barn(inVertical)">
                                      <p:cBhvr>
                                        <p:cTn id="51" dur="500"/>
                                        <p:tgtEl>
                                          <p:spTgt spid="38"/>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6" presetClass="entr" presetSubtype="21" fill="hold" nodeType="clickEffect">
                                  <p:stCondLst>
                                    <p:cond delay="0"/>
                                  </p:stCondLst>
                                  <p:childTnLst>
                                    <p:set>
                                      <p:cBhvr>
                                        <p:cTn id="55" dur="1" fill="hold">
                                          <p:stCondLst>
                                            <p:cond delay="0"/>
                                          </p:stCondLst>
                                        </p:cTn>
                                        <p:tgtEl>
                                          <p:spTgt spid="35"/>
                                        </p:tgtEl>
                                        <p:attrNameLst>
                                          <p:attrName>style.visibility</p:attrName>
                                        </p:attrNameLst>
                                      </p:cBhvr>
                                      <p:to>
                                        <p:strVal val="visible"/>
                                      </p:to>
                                    </p:set>
                                    <p:animEffect transition="in" filter="barn(inVertical)">
                                      <p:cBhvr>
                                        <p:cTn id="56" dur="500"/>
                                        <p:tgtEl>
                                          <p:spTgt spid="35"/>
                                        </p:tgtEl>
                                      </p:cBhvr>
                                    </p:animEffect>
                                  </p:childTnLst>
                                </p:cTn>
                              </p:par>
                            </p:childTnLst>
                          </p:cTn>
                        </p:par>
                        <p:par>
                          <p:cTn id="57" fill="hold" nodeType="afterGroup">
                            <p:stCondLst>
                              <p:cond delay="500"/>
                            </p:stCondLst>
                            <p:childTnLst>
                              <p:par>
                                <p:cTn id="58" presetID="16" presetClass="entr" presetSubtype="21" fill="hold" grpId="0" nodeType="after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barn(inVertical)">
                                      <p:cBhvr>
                                        <p:cTn id="60" dur="500"/>
                                        <p:tgtEl>
                                          <p:spTgt spid="27"/>
                                        </p:tgtEl>
                                      </p:cBhvr>
                                    </p:animEffect>
                                  </p:childTnLst>
                                </p:cTn>
                              </p:par>
                            </p:childTnLst>
                          </p:cTn>
                        </p:par>
                        <p:par>
                          <p:cTn id="61" fill="hold" nodeType="afterGroup">
                            <p:stCondLst>
                              <p:cond delay="1000"/>
                            </p:stCondLst>
                            <p:childTnLst>
                              <p:par>
                                <p:cTn id="62" presetID="16" presetClass="entr" presetSubtype="21" fill="hold" nodeType="afterEffect">
                                  <p:stCondLst>
                                    <p:cond delay="0"/>
                                  </p:stCondLst>
                                  <p:childTnLst>
                                    <p:set>
                                      <p:cBhvr>
                                        <p:cTn id="63" dur="1" fill="hold">
                                          <p:stCondLst>
                                            <p:cond delay="0"/>
                                          </p:stCondLst>
                                        </p:cTn>
                                        <p:tgtEl>
                                          <p:spTgt spid="21"/>
                                        </p:tgtEl>
                                        <p:attrNameLst>
                                          <p:attrName>style.visibility</p:attrName>
                                        </p:attrNameLst>
                                      </p:cBhvr>
                                      <p:to>
                                        <p:strVal val="visible"/>
                                      </p:to>
                                    </p:set>
                                    <p:animEffect transition="in" filter="barn(inVertical)">
                                      <p:cBhvr>
                                        <p:cTn id="64" dur="500"/>
                                        <p:tgtEl>
                                          <p:spTgt spid="21"/>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16" presetClass="entr" presetSubtype="21" fill="hold" nodeType="clickEffect">
                                  <p:stCondLst>
                                    <p:cond delay="0"/>
                                  </p:stCondLst>
                                  <p:childTnLst>
                                    <p:set>
                                      <p:cBhvr>
                                        <p:cTn id="68" dur="1" fill="hold">
                                          <p:stCondLst>
                                            <p:cond delay="0"/>
                                          </p:stCondLst>
                                        </p:cTn>
                                        <p:tgtEl>
                                          <p:spTgt spid="29"/>
                                        </p:tgtEl>
                                        <p:attrNameLst>
                                          <p:attrName>style.visibility</p:attrName>
                                        </p:attrNameLst>
                                      </p:cBhvr>
                                      <p:to>
                                        <p:strVal val="visible"/>
                                      </p:to>
                                    </p:set>
                                    <p:animEffect transition="in" filter="barn(inVertical)">
                                      <p:cBhvr>
                                        <p:cTn id="69" dur="500"/>
                                        <p:tgtEl>
                                          <p:spTgt spid="29"/>
                                        </p:tgtEl>
                                      </p:cBhvr>
                                    </p:animEffect>
                                  </p:childTnLst>
                                </p:cTn>
                              </p:par>
                            </p:childTnLst>
                          </p:cTn>
                        </p:par>
                        <p:par>
                          <p:cTn id="70" fill="hold" nodeType="afterGroup">
                            <p:stCondLst>
                              <p:cond delay="500"/>
                            </p:stCondLst>
                            <p:childTnLst>
                              <p:par>
                                <p:cTn id="71" presetID="16" presetClass="entr" presetSubtype="21" fill="hold" nodeType="afterEffect">
                                  <p:stCondLst>
                                    <p:cond delay="0"/>
                                  </p:stCondLst>
                                  <p:childTnLst>
                                    <p:set>
                                      <p:cBhvr>
                                        <p:cTn id="72" dur="1" fill="hold">
                                          <p:stCondLst>
                                            <p:cond delay="0"/>
                                          </p:stCondLst>
                                        </p:cTn>
                                        <p:tgtEl>
                                          <p:spTgt spid="23"/>
                                        </p:tgtEl>
                                        <p:attrNameLst>
                                          <p:attrName>style.visibility</p:attrName>
                                        </p:attrNameLst>
                                      </p:cBhvr>
                                      <p:to>
                                        <p:strVal val="visible"/>
                                      </p:to>
                                    </p:set>
                                    <p:animEffect transition="in" filter="barn(inVertical)">
                                      <p:cBhvr>
                                        <p:cTn id="73" dur="500"/>
                                        <p:tgtEl>
                                          <p:spTgt spid="23"/>
                                        </p:tgtEl>
                                      </p:cBhvr>
                                    </p:animEffect>
                                  </p:childTnLst>
                                </p:cTn>
                              </p:par>
                            </p:childTnLst>
                          </p:cTn>
                        </p:par>
                        <p:par>
                          <p:cTn id="74" fill="hold" nodeType="afterGroup">
                            <p:stCondLst>
                              <p:cond delay="1000"/>
                            </p:stCondLst>
                            <p:childTnLst>
                              <p:par>
                                <p:cTn id="75" presetID="16" presetClass="entr" presetSubtype="21" fill="hold" grpId="0" nodeType="afterEffect">
                                  <p:stCondLst>
                                    <p:cond delay="0"/>
                                  </p:stCondLst>
                                  <p:childTnLst>
                                    <p:set>
                                      <p:cBhvr>
                                        <p:cTn id="76" dur="1" fill="hold">
                                          <p:stCondLst>
                                            <p:cond delay="0"/>
                                          </p:stCondLst>
                                        </p:cTn>
                                        <p:tgtEl>
                                          <p:spTgt spid="28"/>
                                        </p:tgtEl>
                                        <p:attrNameLst>
                                          <p:attrName>style.visibility</p:attrName>
                                        </p:attrNameLst>
                                      </p:cBhvr>
                                      <p:to>
                                        <p:strVal val="visible"/>
                                      </p:to>
                                    </p:set>
                                    <p:animEffect transition="in" filter="barn(inVertical)">
                                      <p:cBhvr>
                                        <p:cTn id="77" dur="500"/>
                                        <p:tgtEl>
                                          <p:spTgt spid="28"/>
                                        </p:tgtEl>
                                      </p:cBhvr>
                                    </p:animEffect>
                                  </p:childTnLst>
                                </p:cTn>
                              </p:par>
                              <p:par>
                                <p:cTn id="78" presetID="16" presetClass="entr" presetSubtype="21" fill="hold" grpId="0" nodeType="withEffect">
                                  <p:stCondLst>
                                    <p:cond delay="0"/>
                                  </p:stCondLst>
                                  <p:childTnLst>
                                    <p:set>
                                      <p:cBhvr>
                                        <p:cTn id="79" dur="1" fill="hold">
                                          <p:stCondLst>
                                            <p:cond delay="0"/>
                                          </p:stCondLst>
                                        </p:cTn>
                                        <p:tgtEl>
                                          <p:spTgt spid="40"/>
                                        </p:tgtEl>
                                        <p:attrNameLst>
                                          <p:attrName>style.visibility</p:attrName>
                                        </p:attrNameLst>
                                      </p:cBhvr>
                                      <p:to>
                                        <p:strVal val="visible"/>
                                      </p:to>
                                    </p:set>
                                    <p:animEffect transition="in" filter="barn(inVertical)">
                                      <p:cBhvr>
                                        <p:cTn id="8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4" grpId="0"/>
      <p:bldP spid="25" grpId="0"/>
      <p:bldP spid="26" grpId="0"/>
      <p:bldP spid="27" grpId="0"/>
      <p:bldP spid="28" grpId="0"/>
      <p:bldP spid="38" grpId="0"/>
      <p:bldP spid="39" grpId="0"/>
      <p:bldP spid="4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74C60C2-085D-4705-A4FC-DA77A2947E85}"/>
              </a:ext>
            </a:extLst>
          </p:cNvPr>
          <p:cNvSpPr/>
          <p:nvPr/>
        </p:nvSpPr>
        <p:spPr>
          <a:xfrm>
            <a:off x="0" y="74613"/>
            <a:ext cx="12192000" cy="6858000"/>
          </a:xfrm>
          <a:prstGeom prst="rect">
            <a:avLst/>
          </a:prstGeom>
          <a:solidFill>
            <a:schemeClr val="bg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ltLang="en-US">
                <a:solidFill>
                  <a:srgbClr val="000066"/>
                </a:solidFill>
              </a:rPr>
              <a:t> Đọc thông tin SGK trang 104, quan sát và nhận xét đặc điểm địa hình của châu Á.</a:t>
            </a:r>
            <a:endParaRPr lang="en-US">
              <a:solidFill>
                <a:srgbClr val="F6CF8A"/>
              </a:solidFill>
            </a:endParaRPr>
          </a:p>
        </p:txBody>
      </p:sp>
      <p:pic>
        <p:nvPicPr>
          <p:cNvPr id="33795" name="Picture 13">
            <a:extLst>
              <a:ext uri="{FF2B5EF4-FFF2-40B4-BE49-F238E27FC236}">
                <a16:creationId xmlns:a16="http://schemas.microsoft.com/office/drawing/2014/main" id="{246F0243-E303-487E-BF4D-E6500FE94F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778" r="17778"/>
          <a:stretch>
            <a:fillRect/>
          </a:stretch>
        </p:blipFill>
        <p:spPr bwMode="auto">
          <a:xfrm rot="-1102018">
            <a:off x="11263313" y="73025"/>
            <a:ext cx="904875" cy="140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Picture 14">
            <a:extLst>
              <a:ext uri="{FF2B5EF4-FFF2-40B4-BE49-F238E27FC236}">
                <a16:creationId xmlns:a16="http://schemas.microsoft.com/office/drawing/2014/main" id="{A19B91E7-896F-40B3-84AE-FBD3462264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547"/>
          <a:stretch>
            <a:fillRect/>
          </a:stretch>
        </p:blipFill>
        <p:spPr bwMode="auto">
          <a:xfrm>
            <a:off x="236538" y="5745163"/>
            <a:ext cx="708025" cy="110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2" descr="Luoc do cac khu vuc Chau A | Học hỏi để trau dồi, chia sẻ để kết nối.">
            <a:extLst>
              <a:ext uri="{FF2B5EF4-FFF2-40B4-BE49-F238E27FC236}">
                <a16:creationId xmlns:a16="http://schemas.microsoft.com/office/drawing/2014/main" id="{1082BFAF-3983-411A-855F-B031084237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4563" y="857250"/>
            <a:ext cx="10282237" cy="566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6" descr="Diagonal brick">
            <a:extLst>
              <a:ext uri="{FF2B5EF4-FFF2-40B4-BE49-F238E27FC236}">
                <a16:creationId xmlns:a16="http://schemas.microsoft.com/office/drawing/2014/main" id="{5F41DE4F-BF49-4385-909A-D115C5314895}"/>
              </a:ext>
            </a:extLst>
          </p:cNvPr>
          <p:cNvSpPr>
            <a:spLocks noRot="1" noChangeAspect="1" noMove="1" noResize="1" noEditPoints="1" noAdjustHandles="1" noChangeArrowheads="1" noChangeShapeType="1" noTextEdit="1"/>
          </p:cNvSpPr>
          <p:nvPr/>
        </p:nvSpPr>
        <p:spPr bwMode="auto">
          <a:xfrm>
            <a:off x="2123970" y="73892"/>
            <a:ext cx="8108950" cy="701602"/>
          </a:xfrm>
          <a:prstGeom prst="rect">
            <a:avLst/>
          </a:prstGeom>
          <a:blipFill>
            <a:blip r:embed="rId5"/>
            <a:stretch>
              <a:fillRect l="-1425" b="-11111"/>
            </a:stretch>
          </a:blipFill>
          <a:ln w="9525">
            <a:solidFill>
              <a:srgbClr val="000066"/>
            </a:solidFill>
            <a:miter lim="800000"/>
            <a:headEnd/>
            <a:tailEnd/>
          </a:ln>
          <a:effectLst/>
        </p:spPr>
        <p:txBody>
          <a:bodyPr/>
          <a:lstStyle/>
          <a:p>
            <a:pPr>
              <a:defRPr/>
            </a:pPr>
            <a:r>
              <a:rPr lang="en-US">
                <a:noFill/>
                <a:latin typeface="#9Slide02 Noi dung dai"/>
              </a:rPr>
              <a:t> </a:t>
            </a:r>
          </a:p>
        </p:txBody>
      </p:sp>
      <p:sp>
        <p:nvSpPr>
          <p:cNvPr id="33799" name="TextBox 5">
            <a:extLst>
              <a:ext uri="{FF2B5EF4-FFF2-40B4-BE49-F238E27FC236}">
                <a16:creationId xmlns:a16="http://schemas.microsoft.com/office/drawing/2014/main" id="{80D8551E-5C82-43D9-A68A-242262BE9B8C}"/>
              </a:ext>
            </a:extLst>
          </p:cNvPr>
          <p:cNvSpPr txBox="1">
            <a:spLocks noChangeArrowheads="1"/>
          </p:cNvSpPr>
          <p:nvPr/>
        </p:nvSpPr>
        <p:spPr bwMode="auto">
          <a:xfrm>
            <a:off x="2962275" y="6400800"/>
            <a:ext cx="7212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nSpc>
                <a:spcPct val="100000"/>
              </a:lnSpc>
              <a:spcBef>
                <a:spcPct val="0"/>
              </a:spcBef>
              <a:buFontTx/>
              <a:buNone/>
            </a:pPr>
            <a:r>
              <a:rPr lang="en-US" altLang="en-US" sz="3200">
                <a:solidFill>
                  <a:schemeClr val="tx1"/>
                </a:solidFill>
                <a:latin typeface="Calibri" panose="020F0502020204030204" pitchFamily="34" charset="0"/>
                <a:cs typeface="Calibri" panose="020F0502020204030204" pitchFamily="34" charset="0"/>
              </a:rPr>
              <a:t>Hình 3: Lược đồ các khu vực châu Á</a:t>
            </a:r>
          </a:p>
        </p:txBody>
      </p:sp>
      <p:sp>
        <p:nvSpPr>
          <p:cNvPr id="14" name="Google Shape;614;p36">
            <a:extLst>
              <a:ext uri="{FF2B5EF4-FFF2-40B4-BE49-F238E27FC236}">
                <a16:creationId xmlns:a16="http://schemas.microsoft.com/office/drawing/2014/main" id="{8A9632D0-6CE0-4405-96A2-A0AA56EECFF9}"/>
              </a:ext>
            </a:extLst>
          </p:cNvPr>
          <p:cNvSpPr>
            <a:spLocks noChangeArrowheads="1"/>
          </p:cNvSpPr>
          <p:nvPr/>
        </p:nvSpPr>
        <p:spPr bwMode="auto">
          <a:xfrm>
            <a:off x="1528763" y="142875"/>
            <a:ext cx="9299575" cy="646113"/>
          </a:xfrm>
          <a:prstGeom prst="roundRect">
            <a:avLst>
              <a:gd name="adj" fmla="val 28005"/>
            </a:avLst>
          </a:prstGeom>
          <a:noFill/>
          <a:ln w="28575">
            <a:solidFill>
              <a:schemeClr val="tx1"/>
            </a:solidFill>
            <a:prstDash val="dash"/>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nSpc>
                <a:spcPct val="100000"/>
              </a:lnSpc>
              <a:spcBef>
                <a:spcPct val="0"/>
              </a:spcBef>
              <a:buFontTx/>
              <a:buNone/>
            </a:pPr>
            <a:endParaRPr lang="en-US" altLang="en-US" sz="1800">
              <a:solidFill>
                <a:schemeClr val="tx1"/>
              </a:solidFill>
              <a:latin typeface="Cambria" panose="02040503050406030204" pitchFamily="18" charset="0"/>
              <a:ea typeface="Cambria" panose="02040503050406030204" pitchFamily="18" charset="0"/>
              <a:cs typeface="Cambria" panose="02040503050406030204" pitchFamily="18" charset="0"/>
            </a:endParaRPr>
          </a:p>
        </p:txBody>
      </p:sp>
      <p:sp>
        <p:nvSpPr>
          <p:cNvPr id="16" name="Title 1">
            <a:extLst>
              <a:ext uri="{FF2B5EF4-FFF2-40B4-BE49-F238E27FC236}">
                <a16:creationId xmlns:a16="http://schemas.microsoft.com/office/drawing/2014/main" id="{784B82F8-23CA-4261-A716-FA1294215A9E}"/>
              </a:ext>
            </a:extLst>
          </p:cNvPr>
          <p:cNvSpPr txBox="1">
            <a:spLocks/>
          </p:cNvSpPr>
          <p:nvPr/>
        </p:nvSpPr>
        <p:spPr bwMode="auto">
          <a:xfrm>
            <a:off x="1835150" y="123825"/>
            <a:ext cx="8993188" cy="60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685800" indent="-22860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just" eaLnBrk="1" hangingPunct="1">
              <a:spcBef>
                <a:spcPct val="0"/>
              </a:spcBef>
              <a:buFontTx/>
              <a:buNone/>
            </a:pPr>
            <a:r>
              <a:rPr lang="en-US" altLang="en-US" sz="3200">
                <a:solidFill>
                  <a:srgbClr val="FF3300"/>
                </a:solidFill>
                <a:latin typeface="Calibri" panose="020F0502020204030204" pitchFamily="34" charset="0"/>
                <a:cs typeface="Calibri" panose="020F0502020204030204" pitchFamily="34" charset="0"/>
              </a:rPr>
              <a:t>Quan sát và nhận xét đặc điểm địa hình của châu Á. </a:t>
            </a:r>
          </a:p>
        </p:txBody>
      </p:sp>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strVal val="#ppt_h"/>
                                          </p:val>
                                        </p:tav>
                                        <p:tav tm="100000">
                                          <p:val>
                                            <p:strVal val="#ppt_h"/>
                                          </p:val>
                                        </p:tav>
                                      </p:tavLst>
                                    </p:anim>
                                  </p:childTnLst>
                                </p:cTn>
                              </p:par>
                              <p:par>
                                <p:cTn id="9" presetID="42"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1000"/>
                                        <p:tgtEl>
                                          <p:spTgt spid="14"/>
                                        </p:tgtEl>
                                      </p:cBhvr>
                                    </p:animEffect>
                                    <p:anim calcmode="lin" valueType="num">
                                      <p:cBhvr>
                                        <p:cTn id="12" dur="1000" fill="hold"/>
                                        <p:tgtEl>
                                          <p:spTgt spid="14"/>
                                        </p:tgtEl>
                                        <p:attrNameLst>
                                          <p:attrName>ppt_x</p:attrName>
                                        </p:attrNameLst>
                                      </p:cBhvr>
                                      <p:tavLst>
                                        <p:tav tm="0">
                                          <p:val>
                                            <p:strVal val="#ppt_x"/>
                                          </p:val>
                                        </p:tav>
                                        <p:tav tm="100000">
                                          <p:val>
                                            <p:strVal val="#ppt_x"/>
                                          </p:val>
                                        </p:tav>
                                      </p:tavLst>
                                    </p:anim>
                                    <p:anim calcmode="lin" valueType="num">
                                      <p:cBhvr>
                                        <p:cTn id="1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1" presetClass="entr" presetSubtype="1"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heel(1)">
                                      <p:cBhvr>
                                        <p:cTn id="18" dur="2000"/>
                                        <p:tgtEl>
                                          <p:spTgt spid="12"/>
                                        </p:tgtEl>
                                      </p:cBhvr>
                                    </p:animEffect>
                                  </p:childTnLst>
                                </p:cTn>
                              </p:par>
                              <p:par>
                                <p:cTn id="19" presetID="42" presetClass="exit" presetSubtype="0" fill="hold" grpId="1" nodeType="withEffect">
                                  <p:stCondLst>
                                    <p:cond delay="0"/>
                                  </p:stCondLst>
                                  <p:childTnLst>
                                    <p:animEffect transition="out" filter="fade">
                                      <p:cBhvr>
                                        <p:cTn id="20" dur="1000"/>
                                        <p:tgtEl>
                                          <p:spTgt spid="14"/>
                                        </p:tgtEl>
                                      </p:cBhvr>
                                    </p:animEffect>
                                    <p:anim calcmode="lin" valueType="num">
                                      <p:cBhvr>
                                        <p:cTn id="21" dur="1000"/>
                                        <p:tgtEl>
                                          <p:spTgt spid="14"/>
                                        </p:tgtEl>
                                        <p:attrNameLst>
                                          <p:attrName>ppt_x</p:attrName>
                                        </p:attrNameLst>
                                      </p:cBhvr>
                                      <p:tavLst>
                                        <p:tav tm="0">
                                          <p:val>
                                            <p:strVal val="ppt_x"/>
                                          </p:val>
                                        </p:tav>
                                        <p:tav tm="100000">
                                          <p:val>
                                            <p:strVal val="ppt_x"/>
                                          </p:val>
                                        </p:tav>
                                      </p:tavLst>
                                    </p:anim>
                                    <p:anim calcmode="lin" valueType="num">
                                      <p:cBhvr>
                                        <p:cTn id="22" dur="1000"/>
                                        <p:tgtEl>
                                          <p:spTgt spid="14"/>
                                        </p:tgtEl>
                                        <p:attrNameLst>
                                          <p:attrName>ppt_y</p:attrName>
                                        </p:attrNameLst>
                                      </p:cBhvr>
                                      <p:tavLst>
                                        <p:tav tm="0">
                                          <p:val>
                                            <p:strVal val="ppt_y"/>
                                          </p:val>
                                        </p:tav>
                                        <p:tav tm="100000">
                                          <p:val>
                                            <p:strVal val="ppt_y+.1"/>
                                          </p:val>
                                        </p:tav>
                                      </p:tavLst>
                                    </p:anim>
                                    <p:set>
                                      <p:cBhvr>
                                        <p:cTn id="23" dur="1" fill="hold">
                                          <p:stCondLst>
                                            <p:cond delay="999"/>
                                          </p:stCondLst>
                                        </p:cTn>
                                        <p:tgtEl>
                                          <p:spTgt spid="14"/>
                                        </p:tgtEl>
                                        <p:attrNameLst>
                                          <p:attrName>style.visibility</p:attrName>
                                        </p:attrNameLst>
                                      </p:cBhvr>
                                      <p:to>
                                        <p:strVal val="hidden"/>
                                      </p:to>
                                    </p:set>
                                  </p:childTnLst>
                                </p:cTn>
                              </p:par>
                              <p:par>
                                <p:cTn id="24" presetID="42" presetClass="exit" presetSubtype="0" fill="hold" grpId="1" nodeType="withEffect">
                                  <p:stCondLst>
                                    <p:cond delay="0"/>
                                  </p:stCondLst>
                                  <p:childTnLst>
                                    <p:animEffect transition="out" filter="fade">
                                      <p:cBhvr>
                                        <p:cTn id="25" dur="1000"/>
                                        <p:tgtEl>
                                          <p:spTgt spid="16"/>
                                        </p:tgtEl>
                                      </p:cBhvr>
                                    </p:animEffect>
                                    <p:anim calcmode="lin" valueType="num">
                                      <p:cBhvr>
                                        <p:cTn id="26" dur="1000"/>
                                        <p:tgtEl>
                                          <p:spTgt spid="16"/>
                                        </p:tgtEl>
                                        <p:attrNameLst>
                                          <p:attrName>ppt_x</p:attrName>
                                        </p:attrNameLst>
                                      </p:cBhvr>
                                      <p:tavLst>
                                        <p:tav tm="0">
                                          <p:val>
                                            <p:strVal val="ppt_x"/>
                                          </p:val>
                                        </p:tav>
                                        <p:tav tm="100000">
                                          <p:val>
                                            <p:strVal val="ppt_x"/>
                                          </p:val>
                                        </p:tav>
                                      </p:tavLst>
                                    </p:anim>
                                    <p:anim calcmode="lin" valueType="num">
                                      <p:cBhvr>
                                        <p:cTn id="27" dur="1000"/>
                                        <p:tgtEl>
                                          <p:spTgt spid="16"/>
                                        </p:tgtEl>
                                        <p:attrNameLst>
                                          <p:attrName>ppt_y</p:attrName>
                                        </p:attrNameLst>
                                      </p:cBhvr>
                                      <p:tavLst>
                                        <p:tav tm="0">
                                          <p:val>
                                            <p:strVal val="ppt_y"/>
                                          </p:val>
                                        </p:tav>
                                        <p:tav tm="100000">
                                          <p:val>
                                            <p:strVal val="ppt_y+.1"/>
                                          </p:val>
                                        </p:tav>
                                      </p:tavLst>
                                    </p:anim>
                                    <p:set>
                                      <p:cBhvr>
                                        <p:cTn id="28" dur="1" fill="hold">
                                          <p:stCondLst>
                                            <p:cond delay="9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6" grpId="0" autoUpdateAnimBg="0"/>
      <p:bldP spid="16"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0BCB2D1-29E6-40B6-BAB2-58049F205878}"/>
              </a:ext>
            </a:extLst>
          </p:cNvPr>
          <p:cNvSpPr/>
          <p:nvPr/>
        </p:nvSpPr>
        <p:spPr>
          <a:xfrm>
            <a:off x="0" y="0"/>
            <a:ext cx="12192000" cy="6858000"/>
          </a:xfrm>
          <a:prstGeom prst="rect">
            <a:avLst/>
          </a:prstGeom>
          <a:solidFill>
            <a:schemeClr val="bg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6CF8A"/>
              </a:solidFill>
            </a:endParaRPr>
          </a:p>
        </p:txBody>
      </p:sp>
      <p:sp>
        <p:nvSpPr>
          <p:cNvPr id="7" name="Cloud 6">
            <a:extLst>
              <a:ext uri="{FF2B5EF4-FFF2-40B4-BE49-F238E27FC236}">
                <a16:creationId xmlns:a16="http://schemas.microsoft.com/office/drawing/2014/main" id="{793181B6-7C72-4460-AEBA-4287CB01ED17}"/>
              </a:ext>
            </a:extLst>
          </p:cNvPr>
          <p:cNvSpPr/>
          <p:nvPr/>
        </p:nvSpPr>
        <p:spPr>
          <a:xfrm>
            <a:off x="10858500" y="-627063"/>
            <a:ext cx="2667000" cy="2344738"/>
          </a:xfrm>
          <a:prstGeom prst="cloud">
            <a:avLst/>
          </a:prstGeom>
          <a:solidFill>
            <a:srgbClr val="FFFFFF"/>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34820" name="Picture 13">
            <a:extLst>
              <a:ext uri="{FF2B5EF4-FFF2-40B4-BE49-F238E27FC236}">
                <a16:creationId xmlns:a16="http://schemas.microsoft.com/office/drawing/2014/main" id="{9F505EE6-A7A0-478C-A7AB-57EC6E869B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778" r="17778"/>
          <a:stretch>
            <a:fillRect/>
          </a:stretch>
        </p:blipFill>
        <p:spPr bwMode="auto">
          <a:xfrm rot="-1102018">
            <a:off x="11263313" y="73025"/>
            <a:ext cx="904875" cy="140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14">
            <a:extLst>
              <a:ext uri="{FF2B5EF4-FFF2-40B4-BE49-F238E27FC236}">
                <a16:creationId xmlns:a16="http://schemas.microsoft.com/office/drawing/2014/main" id="{B32FB94E-7B38-429E-AED0-ED00D4DCCA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547"/>
          <a:stretch>
            <a:fillRect/>
          </a:stretch>
        </p:blipFill>
        <p:spPr bwMode="auto">
          <a:xfrm>
            <a:off x="236538" y="5745163"/>
            <a:ext cx="708025" cy="110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2" descr="Luoc do cac khu vuc Chau A | Học hỏi để trau dồi, chia sẻ để kết nối.">
            <a:extLst>
              <a:ext uri="{FF2B5EF4-FFF2-40B4-BE49-F238E27FC236}">
                <a16:creationId xmlns:a16="http://schemas.microsoft.com/office/drawing/2014/main" id="{389C7578-85CF-4C20-AB72-7BA2594329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1913" y="769938"/>
            <a:ext cx="9277350" cy="565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Arc 4">
            <a:extLst>
              <a:ext uri="{FF2B5EF4-FFF2-40B4-BE49-F238E27FC236}">
                <a16:creationId xmlns:a16="http://schemas.microsoft.com/office/drawing/2014/main" id="{47E8A71A-4D95-47E5-BF20-DD90BFBEB309}"/>
              </a:ext>
            </a:extLst>
          </p:cNvPr>
          <p:cNvSpPr>
            <a:spLocks/>
          </p:cNvSpPr>
          <p:nvPr/>
        </p:nvSpPr>
        <p:spPr bwMode="auto">
          <a:xfrm rot="6438106">
            <a:off x="4774407" y="2799556"/>
            <a:ext cx="1384300" cy="1379537"/>
          </a:xfrm>
          <a:custGeom>
            <a:avLst/>
            <a:gdLst>
              <a:gd name="T0" fmla="*/ 2147483646 w 21600"/>
              <a:gd name="T1" fmla="*/ 0 h 20426"/>
              <a:gd name="T2" fmla="*/ 2147483646 w 21600"/>
              <a:gd name="T3" fmla="*/ 2147483646 h 20426"/>
              <a:gd name="T4" fmla="*/ 0 w 21600"/>
              <a:gd name="T5" fmla="*/ 2147483646 h 20426"/>
              <a:gd name="T6" fmla="*/ 0 60000 65536"/>
              <a:gd name="T7" fmla="*/ 0 60000 65536"/>
              <a:gd name="T8" fmla="*/ 0 60000 65536"/>
              <a:gd name="T9" fmla="*/ 0 w 21600"/>
              <a:gd name="T10" fmla="*/ 0 h 20426"/>
              <a:gd name="T11" fmla="*/ 21600 w 21600"/>
              <a:gd name="T12" fmla="*/ 20426 h 20426"/>
            </a:gdLst>
            <a:ahLst/>
            <a:cxnLst>
              <a:cxn ang="T6">
                <a:pos x="T0" y="T1"/>
              </a:cxn>
              <a:cxn ang="T7">
                <a:pos x="T2" y="T3"/>
              </a:cxn>
              <a:cxn ang="T8">
                <a:pos x="T4" y="T5"/>
              </a:cxn>
            </a:cxnLst>
            <a:rect l="T9" t="T10" r="T11" b="T12"/>
            <a:pathLst>
              <a:path w="21600" h="20426" fill="none" extrusionOk="0">
                <a:moveTo>
                  <a:pt x="18118" y="-1"/>
                </a:moveTo>
                <a:cubicBezTo>
                  <a:pt x="20390" y="3501"/>
                  <a:pt x="21600" y="7585"/>
                  <a:pt x="21600" y="11760"/>
                </a:cubicBezTo>
                <a:cubicBezTo>
                  <a:pt x="21600" y="14743"/>
                  <a:pt x="20982" y="17693"/>
                  <a:pt x="19785" y="20426"/>
                </a:cubicBezTo>
              </a:path>
              <a:path w="21600" h="20426" stroke="0" extrusionOk="0">
                <a:moveTo>
                  <a:pt x="18118" y="-1"/>
                </a:moveTo>
                <a:cubicBezTo>
                  <a:pt x="20390" y="3501"/>
                  <a:pt x="21600" y="7585"/>
                  <a:pt x="21600" y="11760"/>
                </a:cubicBezTo>
                <a:cubicBezTo>
                  <a:pt x="21600" y="14743"/>
                  <a:pt x="20982" y="17693"/>
                  <a:pt x="19785" y="20426"/>
                </a:cubicBezTo>
                <a:lnTo>
                  <a:pt x="0" y="11760"/>
                </a:lnTo>
                <a:lnTo>
                  <a:pt x="18118" y="-1"/>
                </a:lnTo>
                <a:close/>
              </a:path>
            </a:pathLst>
          </a:custGeom>
          <a:noFill/>
          <a:ln w="762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 name="Arc 6">
            <a:extLst>
              <a:ext uri="{FF2B5EF4-FFF2-40B4-BE49-F238E27FC236}">
                <a16:creationId xmlns:a16="http://schemas.microsoft.com/office/drawing/2014/main" id="{127467B1-0D41-4318-ADC6-838290D2E699}"/>
              </a:ext>
            </a:extLst>
          </p:cNvPr>
          <p:cNvSpPr>
            <a:spLocks/>
          </p:cNvSpPr>
          <p:nvPr/>
        </p:nvSpPr>
        <p:spPr bwMode="auto">
          <a:xfrm rot="17912068" flipV="1">
            <a:off x="1907382" y="2305843"/>
            <a:ext cx="647700" cy="1217613"/>
          </a:xfrm>
          <a:custGeom>
            <a:avLst/>
            <a:gdLst>
              <a:gd name="T0" fmla="*/ 2147483646 w 17883"/>
              <a:gd name="T1" fmla="*/ 0 h 16169"/>
              <a:gd name="T2" fmla="*/ 2147483646 w 17883"/>
              <a:gd name="T3" fmla="*/ 2147483646 h 16169"/>
              <a:gd name="T4" fmla="*/ 0 w 17883"/>
              <a:gd name="T5" fmla="*/ 2147483646 h 16169"/>
              <a:gd name="T6" fmla="*/ 0 60000 65536"/>
              <a:gd name="T7" fmla="*/ 0 60000 65536"/>
              <a:gd name="T8" fmla="*/ 0 60000 65536"/>
              <a:gd name="T9" fmla="*/ 0 w 17883"/>
              <a:gd name="T10" fmla="*/ 0 h 16169"/>
              <a:gd name="T11" fmla="*/ 17883 w 17883"/>
              <a:gd name="T12" fmla="*/ 16169 h 16169"/>
            </a:gdLst>
            <a:ahLst/>
            <a:cxnLst>
              <a:cxn ang="T6">
                <a:pos x="T0" y="T1"/>
              </a:cxn>
              <a:cxn ang="T7">
                <a:pos x="T2" y="T3"/>
              </a:cxn>
              <a:cxn ang="T8">
                <a:pos x="T4" y="T5"/>
              </a:cxn>
            </a:cxnLst>
            <a:rect l="T9" t="T10" r="T11" b="T12"/>
            <a:pathLst>
              <a:path w="17883" h="16169" fill="none" extrusionOk="0">
                <a:moveTo>
                  <a:pt x="14322" y="0"/>
                </a:moveTo>
                <a:cubicBezTo>
                  <a:pt x="15674" y="1197"/>
                  <a:pt x="16870" y="2559"/>
                  <a:pt x="17883" y="4054"/>
                </a:cubicBezTo>
              </a:path>
              <a:path w="17883" h="16169" stroke="0" extrusionOk="0">
                <a:moveTo>
                  <a:pt x="14322" y="0"/>
                </a:moveTo>
                <a:cubicBezTo>
                  <a:pt x="15674" y="1197"/>
                  <a:pt x="16870" y="2559"/>
                  <a:pt x="17883" y="4054"/>
                </a:cubicBezTo>
                <a:lnTo>
                  <a:pt x="0" y="16169"/>
                </a:lnTo>
                <a:lnTo>
                  <a:pt x="14322" y="0"/>
                </a:lnTo>
                <a:close/>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 name="Arc 7">
            <a:extLst>
              <a:ext uri="{FF2B5EF4-FFF2-40B4-BE49-F238E27FC236}">
                <a16:creationId xmlns:a16="http://schemas.microsoft.com/office/drawing/2014/main" id="{21623E25-6B88-4760-AE98-F4B5DC80B1E8}"/>
              </a:ext>
            </a:extLst>
          </p:cNvPr>
          <p:cNvSpPr>
            <a:spLocks/>
          </p:cNvSpPr>
          <p:nvPr/>
        </p:nvSpPr>
        <p:spPr bwMode="auto">
          <a:xfrm rot="3150558" flipH="1">
            <a:off x="4507707" y="3198018"/>
            <a:ext cx="755650" cy="1014413"/>
          </a:xfrm>
          <a:custGeom>
            <a:avLst/>
            <a:gdLst>
              <a:gd name="T0" fmla="*/ 2147483646 w 20692"/>
              <a:gd name="T1" fmla="*/ 0 h 19494"/>
              <a:gd name="T2" fmla="*/ 2147483646 w 20692"/>
              <a:gd name="T3" fmla="*/ 2147483646 h 19494"/>
              <a:gd name="T4" fmla="*/ 0 w 20692"/>
              <a:gd name="T5" fmla="*/ 2147483646 h 19494"/>
              <a:gd name="T6" fmla="*/ 0 60000 65536"/>
              <a:gd name="T7" fmla="*/ 0 60000 65536"/>
              <a:gd name="T8" fmla="*/ 0 60000 65536"/>
              <a:gd name="T9" fmla="*/ 0 w 20692"/>
              <a:gd name="T10" fmla="*/ 0 h 19494"/>
              <a:gd name="T11" fmla="*/ 20692 w 20692"/>
              <a:gd name="T12" fmla="*/ 19494 h 19494"/>
            </a:gdLst>
            <a:ahLst/>
            <a:cxnLst>
              <a:cxn ang="T6">
                <a:pos x="T0" y="T1"/>
              </a:cxn>
              <a:cxn ang="T7">
                <a:pos x="T2" y="T3"/>
              </a:cxn>
              <a:cxn ang="T8">
                <a:pos x="T4" y="T5"/>
              </a:cxn>
            </a:cxnLst>
            <a:rect l="T9" t="T10" r="T11" b="T12"/>
            <a:pathLst>
              <a:path w="20692" h="19494" fill="none" extrusionOk="0">
                <a:moveTo>
                  <a:pt x="9302" y="0"/>
                </a:moveTo>
                <a:cubicBezTo>
                  <a:pt x="14805" y="2626"/>
                  <a:pt x="18942" y="7455"/>
                  <a:pt x="20691" y="13297"/>
                </a:cubicBezTo>
              </a:path>
              <a:path w="20692" h="19494" stroke="0" extrusionOk="0">
                <a:moveTo>
                  <a:pt x="9302" y="0"/>
                </a:moveTo>
                <a:cubicBezTo>
                  <a:pt x="14805" y="2626"/>
                  <a:pt x="18942" y="7455"/>
                  <a:pt x="20691" y="13297"/>
                </a:cubicBezTo>
                <a:lnTo>
                  <a:pt x="0" y="19494"/>
                </a:lnTo>
                <a:lnTo>
                  <a:pt x="9302" y="0"/>
                </a:lnTo>
                <a:close/>
              </a:path>
            </a:pathLst>
          </a:custGeom>
          <a:noFill/>
          <a:ln w="76200">
            <a:solidFill>
              <a:schemeClr val="tx1"/>
            </a:solidFill>
            <a:round/>
            <a:headEnd/>
            <a:tailEnd/>
          </a:ln>
          <a:extLst>
            <a:ext uri="{909E8E84-426E-40DD-AFC4-6F175D3DCCD1}">
              <a14:hiddenFill xmlns:a14="http://schemas.microsoft.com/office/drawing/2010/main">
                <a:solidFill>
                  <a:srgbClr val="FFFFFF"/>
                </a:solidFill>
              </a14:hiddenFill>
            </a:ext>
          </a:extLst>
        </p:spPr>
        <p:txBody>
          <a:bodyPr rot="10800000" vert="eaVert" wrap="none" anchor="ctr"/>
          <a:lstStyle/>
          <a:p>
            <a:endParaRPr lang="en-US"/>
          </a:p>
        </p:txBody>
      </p:sp>
      <p:sp>
        <p:nvSpPr>
          <p:cNvPr id="14" name="Arc 5">
            <a:extLst>
              <a:ext uri="{FF2B5EF4-FFF2-40B4-BE49-F238E27FC236}">
                <a16:creationId xmlns:a16="http://schemas.microsoft.com/office/drawing/2014/main" id="{29DBC5DE-ACE5-43C4-8CDF-E65BCF0EAB23}"/>
              </a:ext>
            </a:extLst>
          </p:cNvPr>
          <p:cNvSpPr>
            <a:spLocks/>
          </p:cNvSpPr>
          <p:nvPr/>
        </p:nvSpPr>
        <p:spPr bwMode="auto">
          <a:xfrm rot="5930556">
            <a:off x="5222875" y="2905125"/>
            <a:ext cx="768350" cy="1047750"/>
          </a:xfrm>
          <a:custGeom>
            <a:avLst/>
            <a:gdLst>
              <a:gd name="T0" fmla="*/ 2147483646 w 21600"/>
              <a:gd name="T1" fmla="*/ 0 h 14914"/>
              <a:gd name="T2" fmla="*/ 2147483646 w 21600"/>
              <a:gd name="T3" fmla="*/ 2147483646 h 14914"/>
              <a:gd name="T4" fmla="*/ 0 w 21600"/>
              <a:gd name="T5" fmla="*/ 2147483646 h 14914"/>
              <a:gd name="T6" fmla="*/ 0 60000 65536"/>
              <a:gd name="T7" fmla="*/ 0 60000 65536"/>
              <a:gd name="T8" fmla="*/ 0 60000 65536"/>
              <a:gd name="T9" fmla="*/ 0 w 21600"/>
              <a:gd name="T10" fmla="*/ 0 h 14914"/>
              <a:gd name="T11" fmla="*/ 21600 w 21600"/>
              <a:gd name="T12" fmla="*/ 14914 h 14914"/>
            </a:gdLst>
            <a:ahLst/>
            <a:cxnLst>
              <a:cxn ang="T6">
                <a:pos x="T0" y="T1"/>
              </a:cxn>
              <a:cxn ang="T7">
                <a:pos x="T2" y="T3"/>
              </a:cxn>
              <a:cxn ang="T8">
                <a:pos x="T4" y="T5"/>
              </a:cxn>
            </a:cxnLst>
            <a:rect l="T9" t="T10" r="T11" b="T12"/>
            <a:pathLst>
              <a:path w="21600" h="14914" fill="none" extrusionOk="0">
                <a:moveTo>
                  <a:pt x="17762" y="0"/>
                </a:moveTo>
                <a:cubicBezTo>
                  <a:pt x="20261" y="3611"/>
                  <a:pt x="21600" y="7898"/>
                  <a:pt x="21600" y="12290"/>
                </a:cubicBezTo>
                <a:cubicBezTo>
                  <a:pt x="21600" y="13167"/>
                  <a:pt x="21546" y="14043"/>
                  <a:pt x="21440" y="14914"/>
                </a:cubicBezTo>
              </a:path>
              <a:path w="21600" h="14914" stroke="0" extrusionOk="0">
                <a:moveTo>
                  <a:pt x="17762" y="0"/>
                </a:moveTo>
                <a:cubicBezTo>
                  <a:pt x="20261" y="3611"/>
                  <a:pt x="21600" y="7898"/>
                  <a:pt x="21600" y="12290"/>
                </a:cubicBezTo>
                <a:cubicBezTo>
                  <a:pt x="21600" y="13167"/>
                  <a:pt x="21546" y="14043"/>
                  <a:pt x="21440" y="14914"/>
                </a:cubicBezTo>
                <a:lnTo>
                  <a:pt x="0" y="12290"/>
                </a:lnTo>
                <a:lnTo>
                  <a:pt x="17762" y="0"/>
                </a:lnTo>
                <a:close/>
              </a:path>
            </a:pathLst>
          </a:custGeom>
          <a:noFill/>
          <a:ln w="571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5" name="Arc 3">
            <a:extLst>
              <a:ext uri="{FF2B5EF4-FFF2-40B4-BE49-F238E27FC236}">
                <a16:creationId xmlns:a16="http://schemas.microsoft.com/office/drawing/2014/main" id="{6C8E6A82-B41F-4252-8056-4D8DEA27C856}"/>
              </a:ext>
            </a:extLst>
          </p:cNvPr>
          <p:cNvSpPr>
            <a:spLocks/>
          </p:cNvSpPr>
          <p:nvPr/>
        </p:nvSpPr>
        <p:spPr bwMode="auto">
          <a:xfrm rot="400838" flipH="1">
            <a:off x="4167188" y="1974850"/>
            <a:ext cx="749300" cy="727075"/>
          </a:xfrm>
          <a:custGeom>
            <a:avLst/>
            <a:gdLst>
              <a:gd name="T0" fmla="*/ 2147483646 w 20954"/>
              <a:gd name="T1" fmla="*/ 0 h 21302"/>
              <a:gd name="T2" fmla="*/ 2147483646 w 20954"/>
              <a:gd name="T3" fmla="*/ 2147483646 h 21302"/>
              <a:gd name="T4" fmla="*/ 0 w 20954"/>
              <a:gd name="T5" fmla="*/ 2147483646 h 21302"/>
              <a:gd name="T6" fmla="*/ 0 60000 65536"/>
              <a:gd name="T7" fmla="*/ 0 60000 65536"/>
              <a:gd name="T8" fmla="*/ 0 60000 65536"/>
              <a:gd name="T9" fmla="*/ 0 w 20954"/>
              <a:gd name="T10" fmla="*/ 0 h 21302"/>
              <a:gd name="T11" fmla="*/ 20954 w 20954"/>
              <a:gd name="T12" fmla="*/ 21302 h 21302"/>
            </a:gdLst>
            <a:ahLst/>
            <a:cxnLst>
              <a:cxn ang="T6">
                <a:pos x="T0" y="T1"/>
              </a:cxn>
              <a:cxn ang="T7">
                <a:pos x="T2" y="T3"/>
              </a:cxn>
              <a:cxn ang="T8">
                <a:pos x="T4" y="T5"/>
              </a:cxn>
            </a:cxnLst>
            <a:rect l="T9" t="T10" r="T11" b="T12"/>
            <a:pathLst>
              <a:path w="20954" h="21302" fill="none" extrusionOk="0">
                <a:moveTo>
                  <a:pt x="3575" y="-1"/>
                </a:moveTo>
                <a:cubicBezTo>
                  <a:pt x="12046" y="1421"/>
                  <a:pt x="18869" y="7727"/>
                  <a:pt x="20954" y="16059"/>
                </a:cubicBezTo>
              </a:path>
              <a:path w="20954" h="21302" stroke="0" extrusionOk="0">
                <a:moveTo>
                  <a:pt x="3575" y="-1"/>
                </a:moveTo>
                <a:cubicBezTo>
                  <a:pt x="12046" y="1421"/>
                  <a:pt x="18869" y="7727"/>
                  <a:pt x="20954" y="16059"/>
                </a:cubicBezTo>
                <a:lnTo>
                  <a:pt x="0" y="21302"/>
                </a:lnTo>
                <a:lnTo>
                  <a:pt x="3575" y="-1"/>
                </a:lnTo>
                <a:close/>
              </a:path>
            </a:pathLst>
          </a:custGeom>
          <a:noFill/>
          <a:ln w="762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4828" name="TextBox 1">
            <a:extLst>
              <a:ext uri="{FF2B5EF4-FFF2-40B4-BE49-F238E27FC236}">
                <a16:creationId xmlns:a16="http://schemas.microsoft.com/office/drawing/2014/main" id="{6468EC26-590D-44A8-9E0B-88AF209B43FB}"/>
              </a:ext>
            </a:extLst>
          </p:cNvPr>
          <p:cNvSpPr txBox="1">
            <a:spLocks noChangeArrowheads="1"/>
          </p:cNvSpPr>
          <p:nvPr/>
        </p:nvSpPr>
        <p:spPr bwMode="auto">
          <a:xfrm>
            <a:off x="944563" y="144463"/>
            <a:ext cx="102758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nSpc>
                <a:spcPct val="100000"/>
              </a:lnSpc>
              <a:spcBef>
                <a:spcPct val="0"/>
              </a:spcBef>
              <a:buFontTx/>
              <a:buNone/>
            </a:pPr>
            <a:r>
              <a:rPr lang="en-US" altLang="en-US">
                <a:solidFill>
                  <a:schemeClr val="tx1"/>
                </a:solidFill>
                <a:latin typeface="Calibri" panose="020F0502020204030204" pitchFamily="34" charset="0"/>
                <a:cs typeface="Calibri" panose="020F0502020204030204" pitchFamily="34" charset="0"/>
              </a:rPr>
              <a:t>Quan sát lược đồ châu Á và đọc tên những dãy núi lớn của châu Á</a:t>
            </a:r>
          </a:p>
        </p:txBody>
      </p:sp>
      <p:sp>
        <p:nvSpPr>
          <p:cNvPr id="34829" name="TextBox 10">
            <a:extLst>
              <a:ext uri="{FF2B5EF4-FFF2-40B4-BE49-F238E27FC236}">
                <a16:creationId xmlns:a16="http://schemas.microsoft.com/office/drawing/2014/main" id="{0F26E0E3-AC43-4E64-B324-0F7F88FA7EE2}"/>
              </a:ext>
            </a:extLst>
          </p:cNvPr>
          <p:cNvSpPr txBox="1">
            <a:spLocks noChangeArrowheads="1"/>
          </p:cNvSpPr>
          <p:nvPr/>
        </p:nvSpPr>
        <p:spPr bwMode="auto">
          <a:xfrm>
            <a:off x="3189288" y="6334125"/>
            <a:ext cx="66071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nSpc>
                <a:spcPct val="100000"/>
              </a:lnSpc>
              <a:spcBef>
                <a:spcPct val="0"/>
              </a:spcBef>
              <a:buFontTx/>
              <a:buNone/>
            </a:pPr>
            <a:r>
              <a:rPr lang="en-US" altLang="en-US">
                <a:solidFill>
                  <a:schemeClr val="tx1"/>
                </a:solidFill>
                <a:latin typeface="Calibri" panose="020F0502020204030204" pitchFamily="34" charset="0"/>
                <a:cs typeface="Calibri" panose="020F0502020204030204" pitchFamily="34" charset="0"/>
              </a:rPr>
              <a:t>Hình 3: Lược đồ các khu vực châu Á</a:t>
            </a:r>
          </a:p>
        </p:txBody>
      </p:sp>
      <p:sp>
        <p:nvSpPr>
          <p:cNvPr id="18" name="Google Shape;614;p36">
            <a:extLst>
              <a:ext uri="{FF2B5EF4-FFF2-40B4-BE49-F238E27FC236}">
                <a16:creationId xmlns:a16="http://schemas.microsoft.com/office/drawing/2014/main" id="{3F86EB35-2A87-43BE-A255-4491C2F39DFF}"/>
              </a:ext>
            </a:extLst>
          </p:cNvPr>
          <p:cNvSpPr>
            <a:spLocks noChangeArrowheads="1"/>
          </p:cNvSpPr>
          <p:nvPr/>
        </p:nvSpPr>
        <p:spPr bwMode="auto">
          <a:xfrm>
            <a:off x="944563" y="160338"/>
            <a:ext cx="9859962" cy="519112"/>
          </a:xfrm>
          <a:prstGeom prst="roundRect">
            <a:avLst>
              <a:gd name="adj" fmla="val 28005"/>
            </a:avLst>
          </a:prstGeom>
          <a:noFill/>
          <a:ln w="28575">
            <a:solidFill>
              <a:schemeClr val="tx1"/>
            </a:solidFill>
            <a:prstDash val="dash"/>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nSpc>
                <a:spcPct val="100000"/>
              </a:lnSpc>
              <a:spcBef>
                <a:spcPct val="0"/>
              </a:spcBef>
              <a:buFontTx/>
              <a:buNone/>
            </a:pPr>
            <a:endParaRPr lang="en-US" altLang="en-US" sz="1800">
              <a:solidFill>
                <a:schemeClr val="tx1"/>
              </a:solidFill>
              <a:latin typeface="Cambria" panose="02040503050406030204" pitchFamily="18" charset="0"/>
              <a:ea typeface="Cambria" panose="02040503050406030204" pitchFamily="18" charset="0"/>
              <a:cs typeface="Cambria" panose="02040503050406030204" pitchFamily="18"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repeatCount="indefinite"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ox(in)">
                                      <p:cBhvr>
                                        <p:cTn id="12" dur="1000"/>
                                        <p:tgtEl>
                                          <p:spTgt spid="12"/>
                                        </p:tgtEl>
                                      </p:cBhvr>
                                    </p:animEffect>
                                  </p:childTnLst>
                                </p:cTn>
                              </p:par>
                              <p:par>
                                <p:cTn id="13" presetID="4" presetClass="entr" presetSubtype="16" repeatCount="indefinite"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ox(in)">
                                      <p:cBhvr>
                                        <p:cTn id="15" dur="1000"/>
                                        <p:tgtEl>
                                          <p:spTgt spid="11"/>
                                        </p:tgtEl>
                                      </p:cBhvr>
                                    </p:animEffect>
                                  </p:childTnLst>
                                </p:cTn>
                              </p:par>
                              <p:par>
                                <p:cTn id="16" presetID="4" presetClass="entr" presetSubtype="16" repeatCount="indefinite"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ox(in)">
                                      <p:cBhvr>
                                        <p:cTn id="18" dur="1000"/>
                                        <p:tgtEl>
                                          <p:spTgt spid="13"/>
                                        </p:tgtEl>
                                      </p:cBhvr>
                                    </p:animEffect>
                                  </p:childTnLst>
                                </p:cTn>
                              </p:par>
                              <p:par>
                                <p:cTn id="19" presetID="4" presetClass="entr" presetSubtype="16" repeatCount="indefinite"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ox(in)">
                                      <p:cBhvr>
                                        <p:cTn id="21" dur="1000"/>
                                        <p:tgtEl>
                                          <p:spTgt spid="14"/>
                                        </p:tgtEl>
                                      </p:cBhvr>
                                    </p:animEffect>
                                  </p:childTnLst>
                                </p:cTn>
                              </p:par>
                              <p:par>
                                <p:cTn id="22" presetID="4" presetClass="entr" presetSubtype="16" repeatCount="indefinite"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ox(in)">
                                      <p:cBhvr>
                                        <p:cTn id="24"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BF7451D-FAE4-4B94-8617-EB8272AF443A}"/>
              </a:ext>
            </a:extLst>
          </p:cNvPr>
          <p:cNvSpPr/>
          <p:nvPr/>
        </p:nvSpPr>
        <p:spPr>
          <a:xfrm>
            <a:off x="0" y="0"/>
            <a:ext cx="12192000" cy="6858000"/>
          </a:xfrm>
          <a:prstGeom prst="rect">
            <a:avLst/>
          </a:prstGeom>
          <a:solidFill>
            <a:schemeClr val="bg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6CF8A"/>
              </a:solidFill>
            </a:endParaRPr>
          </a:p>
        </p:txBody>
      </p:sp>
      <p:pic>
        <p:nvPicPr>
          <p:cNvPr id="3" name="Picture 10" descr="http://slumbering.lungfish.com/wp-content/uploads/2007/10/everest.jpg">
            <a:extLst>
              <a:ext uri="{FF2B5EF4-FFF2-40B4-BE49-F238E27FC236}">
                <a16:creationId xmlns:a16="http://schemas.microsoft.com/office/drawing/2014/main" id="{2B9B230B-C9CA-4E2E-92EB-B185782B36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978017">
            <a:off x="487363" y="696913"/>
            <a:ext cx="5281612" cy="422592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5" descr="http://i186.photobucket.com/albums/x85/vuthanhminh_2007/P1080928.jpg">
            <a:extLst>
              <a:ext uri="{FF2B5EF4-FFF2-40B4-BE49-F238E27FC236}">
                <a16:creationId xmlns:a16="http://schemas.microsoft.com/office/drawing/2014/main" id="{07BF2837-E3D2-474E-B761-45313827FD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972147">
            <a:off x="6303963" y="676275"/>
            <a:ext cx="5427662" cy="407035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4" name="Text Box 6">
            <a:extLst>
              <a:ext uri="{FF2B5EF4-FFF2-40B4-BE49-F238E27FC236}">
                <a16:creationId xmlns:a16="http://schemas.microsoft.com/office/drawing/2014/main" id="{251C48F0-A85F-4A15-AF23-2359FB923DE3}"/>
              </a:ext>
            </a:extLst>
          </p:cNvPr>
          <p:cNvSpPr txBox="1">
            <a:spLocks noChangeArrowheads="1"/>
          </p:cNvSpPr>
          <p:nvPr/>
        </p:nvSpPr>
        <p:spPr bwMode="auto">
          <a:xfrm rot="-979037">
            <a:off x="852488" y="4886325"/>
            <a:ext cx="59817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ctr" eaLnBrk="1" hangingPunct="1">
              <a:lnSpc>
                <a:spcPct val="100000"/>
              </a:lnSpc>
              <a:spcBef>
                <a:spcPct val="0"/>
              </a:spcBef>
              <a:buFontTx/>
              <a:buNone/>
            </a:pPr>
            <a:r>
              <a:rPr lang="en-US" altLang="en-US">
                <a:solidFill>
                  <a:schemeClr val="tx1"/>
                </a:solidFill>
                <a:latin typeface="Calibri" panose="020F0502020204030204" pitchFamily="34" charset="0"/>
                <a:cs typeface="Calibri" panose="020F0502020204030204" pitchFamily="34" charset="0"/>
              </a:rPr>
              <a:t>Đỉnh Ê-vơ-rét (8848m) thuộc dãy </a:t>
            </a:r>
          </a:p>
          <a:p>
            <a:pPr algn="ctr" eaLnBrk="1" hangingPunct="1">
              <a:lnSpc>
                <a:spcPct val="100000"/>
              </a:lnSpc>
              <a:spcBef>
                <a:spcPct val="0"/>
              </a:spcBef>
              <a:buFontTx/>
              <a:buNone/>
            </a:pPr>
            <a:r>
              <a:rPr lang="en-US" altLang="en-US">
                <a:solidFill>
                  <a:schemeClr val="tx1"/>
                </a:solidFill>
                <a:latin typeface="Calibri" panose="020F0502020204030204" pitchFamily="34" charset="0"/>
                <a:cs typeface="Calibri" panose="020F0502020204030204" pitchFamily="34" charset="0"/>
              </a:rPr>
              <a:t>Hi-ma-lay-a cao nhất thế giới. </a:t>
            </a:r>
          </a:p>
        </p:txBody>
      </p:sp>
      <p:sp>
        <p:nvSpPr>
          <p:cNvPr id="6" name="Text Box 6">
            <a:extLst>
              <a:ext uri="{FF2B5EF4-FFF2-40B4-BE49-F238E27FC236}">
                <a16:creationId xmlns:a16="http://schemas.microsoft.com/office/drawing/2014/main" id="{78800629-4A09-4216-B8E0-9037BC35F3AE}"/>
              </a:ext>
            </a:extLst>
          </p:cNvPr>
          <p:cNvSpPr txBox="1">
            <a:spLocks noChangeArrowheads="1"/>
          </p:cNvSpPr>
          <p:nvPr/>
        </p:nvSpPr>
        <p:spPr bwMode="auto">
          <a:xfrm rot="985243">
            <a:off x="6259009" y="4955828"/>
            <a:ext cx="559713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eaLnBrk="1" hangingPunct="1">
              <a:lnSpc>
                <a:spcPct val="100000"/>
              </a:lnSpc>
              <a:spcBef>
                <a:spcPct val="50000"/>
              </a:spcBef>
              <a:buFontTx/>
              <a:buNone/>
            </a:pPr>
            <a:r>
              <a:rPr lang="en-US" altLang="en-US">
                <a:solidFill>
                  <a:schemeClr val="tx1"/>
                </a:solidFill>
                <a:latin typeface="Calibri" panose="020F0502020204030204" pitchFamily="34" charset="0"/>
                <a:cs typeface="Calibri" panose="020F0502020204030204" pitchFamily="34" charset="0"/>
              </a:rPr>
              <a:t>Hình ảnh đoàn leo núi của Việt Nam chinh phục đỉnh Ê-vơ-rét.</a:t>
            </a:r>
          </a:p>
        </p:txBody>
      </p:sp>
      <p:pic>
        <p:nvPicPr>
          <p:cNvPr id="35847" name="Picture 13">
            <a:extLst>
              <a:ext uri="{FF2B5EF4-FFF2-40B4-BE49-F238E27FC236}">
                <a16:creationId xmlns:a16="http://schemas.microsoft.com/office/drawing/2014/main" id="{5D65F0A8-583A-4827-8643-88C1AFD502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7778" r="17778"/>
          <a:stretch>
            <a:fillRect/>
          </a:stretch>
        </p:blipFill>
        <p:spPr bwMode="auto">
          <a:xfrm rot="-1102018">
            <a:off x="11088688" y="-85725"/>
            <a:ext cx="904875" cy="140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8" name="Picture 14">
            <a:extLst>
              <a:ext uri="{FF2B5EF4-FFF2-40B4-BE49-F238E27FC236}">
                <a16:creationId xmlns:a16="http://schemas.microsoft.com/office/drawing/2014/main" id="{23384654-FDA4-49B3-9B60-57B4B090C5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5547"/>
          <a:stretch>
            <a:fillRect/>
          </a:stretch>
        </p:blipFill>
        <p:spPr bwMode="auto">
          <a:xfrm>
            <a:off x="61913" y="5586413"/>
            <a:ext cx="708025" cy="110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5"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10" dur="1000" fill="hold"/>
                                        <p:tgtEl>
                                          <p:spTgt spid="3"/>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
                                        </p:tgtEl>
                                      </p:cBhvr>
                                    </p:animEffect>
                                  </p:childTnLst>
                                </p:cTn>
                              </p:par>
                            </p:childTnLst>
                          </p:cTn>
                        </p:par>
                        <p:par>
                          <p:cTn id="15" fill="hold" nodeType="afterGroup">
                            <p:stCondLst>
                              <p:cond delay="1000"/>
                            </p:stCondLst>
                            <p:childTnLst>
                              <p:par>
                                <p:cTn id="16" presetID="25" presetClass="entr" presetSubtype="0"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19"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20"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21" dur="1000" fill="hold"/>
                                        <p:tgtEl>
                                          <p:spTgt spid="4"/>
                                        </p:tgtEl>
                                        <p:attrNameLst>
                                          <p:attrName>ppt_h</p:attrName>
                                        </p:attrNameLst>
                                      </p:cBhvr>
                                      <p:tavLst>
                                        <p:tav tm="0">
                                          <p:val>
                                            <p:strVal val="#ppt_h"/>
                                          </p:val>
                                        </p:tav>
                                        <p:tav tm="100000">
                                          <p:val>
                                            <p:strVal val="#ppt_h"/>
                                          </p:val>
                                        </p:tav>
                                      </p:tavLst>
                                    </p:anim>
                                    <p:anim calcmode="lin" valueType="num">
                                      <p:cBhvr>
                                        <p:cTn id="22"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23"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24"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25" dur="1000" decel="50000">
                                          <p:stCondLst>
                                            <p:cond delay="0"/>
                                          </p:stCondLst>
                                        </p:cTn>
                                        <p:tgtEl>
                                          <p:spTgt spid="4"/>
                                        </p:tgtEl>
                                      </p:cBhvr>
                                    </p:animEffect>
                                  </p:childTnLst>
                                </p:cTn>
                              </p:par>
                              <p:par>
                                <p:cTn id="26" presetID="25" presetClass="entr" presetSubtype="0"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29"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30"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31" dur="1000" fill="hold"/>
                                        <p:tgtEl>
                                          <p:spTgt spid="5"/>
                                        </p:tgtEl>
                                        <p:attrNameLst>
                                          <p:attrName>ppt_h</p:attrName>
                                        </p:attrNameLst>
                                      </p:cBhvr>
                                      <p:tavLst>
                                        <p:tav tm="0">
                                          <p:val>
                                            <p:strVal val="#ppt_h"/>
                                          </p:val>
                                        </p:tav>
                                        <p:tav tm="100000">
                                          <p:val>
                                            <p:strVal val="#ppt_h"/>
                                          </p:val>
                                        </p:tav>
                                      </p:tavLst>
                                    </p:anim>
                                    <p:anim calcmode="lin" valueType="num">
                                      <p:cBhvr>
                                        <p:cTn id="32"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33"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34"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35" dur="1000" decel="50000">
                                          <p:stCondLst>
                                            <p:cond delay="0"/>
                                          </p:stCondLst>
                                        </p:cTn>
                                        <p:tgtEl>
                                          <p:spTgt spid="5"/>
                                        </p:tgtEl>
                                      </p:cBhvr>
                                    </p:animEffect>
                                  </p:childTnLst>
                                </p:cTn>
                              </p:par>
                            </p:childTnLst>
                          </p:cTn>
                        </p:par>
                        <p:par>
                          <p:cTn id="36" fill="hold" nodeType="afterGroup">
                            <p:stCondLst>
                              <p:cond delay="2000"/>
                            </p:stCondLst>
                            <p:childTnLst>
                              <p:par>
                                <p:cTn id="37" presetID="25" presetClass="entr" presetSubtype="0" fill="hold" grpId="0" nodeType="after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p:cTn id="39"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40"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41"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42" dur="1000" fill="hold"/>
                                        <p:tgtEl>
                                          <p:spTgt spid="6"/>
                                        </p:tgtEl>
                                        <p:attrNameLst>
                                          <p:attrName>ppt_h</p:attrName>
                                        </p:attrNameLst>
                                      </p:cBhvr>
                                      <p:tavLst>
                                        <p:tav tm="0">
                                          <p:val>
                                            <p:strVal val="#ppt_h"/>
                                          </p:val>
                                        </p:tav>
                                        <p:tav tm="100000">
                                          <p:val>
                                            <p:strVal val="#ppt_h"/>
                                          </p:val>
                                        </p:tav>
                                      </p:tavLst>
                                    </p:anim>
                                    <p:anim calcmode="lin" valueType="num">
                                      <p:cBhvr>
                                        <p:cTn id="43"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44"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45"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46" dur="1000" decel="50000">
                                          <p:stCondLst>
                                            <p:cond delay="0"/>
                                          </p:stCondLst>
                                        </p:cTn>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E046B6-422E-4CF5-9658-172916A214D1}"/>
              </a:ext>
            </a:extLst>
          </p:cNvPr>
          <p:cNvSpPr/>
          <p:nvPr/>
        </p:nvSpPr>
        <p:spPr>
          <a:xfrm>
            <a:off x="0" y="0"/>
            <a:ext cx="12192000" cy="6858000"/>
          </a:xfrm>
          <a:prstGeom prst="rect">
            <a:avLst/>
          </a:prstGeom>
          <a:solidFill>
            <a:schemeClr val="bg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6CF8A"/>
              </a:solidFill>
            </a:endParaRPr>
          </a:p>
        </p:txBody>
      </p:sp>
      <p:sp>
        <p:nvSpPr>
          <p:cNvPr id="6" name="Cloud 5">
            <a:extLst>
              <a:ext uri="{FF2B5EF4-FFF2-40B4-BE49-F238E27FC236}">
                <a16:creationId xmlns:a16="http://schemas.microsoft.com/office/drawing/2014/main" id="{ACCA36CC-18A1-4F28-B636-DA063EA99F6D}"/>
              </a:ext>
            </a:extLst>
          </p:cNvPr>
          <p:cNvSpPr/>
          <p:nvPr/>
        </p:nvSpPr>
        <p:spPr>
          <a:xfrm>
            <a:off x="-1066800" y="5503863"/>
            <a:ext cx="2667000" cy="2344737"/>
          </a:xfrm>
          <a:prstGeom prst="cloud">
            <a:avLst/>
          </a:prstGeom>
          <a:solidFill>
            <a:srgbClr val="FFFFFF"/>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Cloud 6">
            <a:extLst>
              <a:ext uri="{FF2B5EF4-FFF2-40B4-BE49-F238E27FC236}">
                <a16:creationId xmlns:a16="http://schemas.microsoft.com/office/drawing/2014/main" id="{954445AF-724F-422D-9750-98DC61233BE0}"/>
              </a:ext>
            </a:extLst>
          </p:cNvPr>
          <p:cNvSpPr/>
          <p:nvPr/>
        </p:nvSpPr>
        <p:spPr>
          <a:xfrm>
            <a:off x="10858500" y="-627063"/>
            <a:ext cx="2667000" cy="2344738"/>
          </a:xfrm>
          <a:prstGeom prst="cloud">
            <a:avLst/>
          </a:prstGeom>
          <a:solidFill>
            <a:srgbClr val="FFFFFF"/>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36869" name="Picture 13">
            <a:extLst>
              <a:ext uri="{FF2B5EF4-FFF2-40B4-BE49-F238E27FC236}">
                <a16:creationId xmlns:a16="http://schemas.microsoft.com/office/drawing/2014/main" id="{C1E2A1D6-E9B6-491B-AB36-E5D0F6D591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778" r="17778"/>
          <a:stretch>
            <a:fillRect/>
          </a:stretch>
        </p:blipFill>
        <p:spPr bwMode="auto">
          <a:xfrm rot="-1102018">
            <a:off x="11263313" y="73025"/>
            <a:ext cx="904875" cy="140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0" name="Picture 14">
            <a:extLst>
              <a:ext uri="{FF2B5EF4-FFF2-40B4-BE49-F238E27FC236}">
                <a16:creationId xmlns:a16="http://schemas.microsoft.com/office/drawing/2014/main" id="{49939CAD-2A66-465C-BC1E-25CA8338A4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547"/>
          <a:stretch>
            <a:fillRect/>
          </a:stretch>
        </p:blipFill>
        <p:spPr bwMode="auto">
          <a:xfrm>
            <a:off x="236538" y="5745163"/>
            <a:ext cx="708025" cy="110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1" name="Picture 2" descr="Luoc do cac khu vuc Chau A | Học hỏi để trau dồi, chia sẻ để kết nối.">
            <a:extLst>
              <a:ext uri="{FF2B5EF4-FFF2-40B4-BE49-F238E27FC236}">
                <a16:creationId xmlns:a16="http://schemas.microsoft.com/office/drawing/2014/main" id="{6B4FCE64-7C10-4E05-AC4F-D6576C3C0F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760413"/>
            <a:ext cx="9464675" cy="561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2" name="TextBox 1">
            <a:extLst>
              <a:ext uri="{FF2B5EF4-FFF2-40B4-BE49-F238E27FC236}">
                <a16:creationId xmlns:a16="http://schemas.microsoft.com/office/drawing/2014/main" id="{BC15A7DA-AF39-4D84-A642-0A006B44E9C1}"/>
              </a:ext>
            </a:extLst>
          </p:cNvPr>
          <p:cNvSpPr txBox="1">
            <a:spLocks noChangeArrowheads="1"/>
          </p:cNvSpPr>
          <p:nvPr/>
        </p:nvSpPr>
        <p:spPr bwMode="auto">
          <a:xfrm>
            <a:off x="609600" y="103188"/>
            <a:ext cx="10796588"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nSpc>
                <a:spcPct val="100000"/>
              </a:lnSpc>
              <a:spcBef>
                <a:spcPct val="0"/>
              </a:spcBef>
              <a:buFontTx/>
              <a:buNone/>
            </a:pPr>
            <a:r>
              <a:rPr lang="en-US" altLang="en-US">
                <a:solidFill>
                  <a:srgbClr val="FF0000"/>
                </a:solidFill>
                <a:latin typeface="Arial" panose="020B0604020202020204" pitchFamily="34" charset="0"/>
                <a:cs typeface="Arial" panose="020B0604020202020204" pitchFamily="34" charset="0"/>
              </a:rPr>
              <a:t>Quan sát lược đồ và hãy đọc tên những đồng bằng lớn của châu Á</a:t>
            </a:r>
          </a:p>
        </p:txBody>
      </p:sp>
      <p:sp>
        <p:nvSpPr>
          <p:cNvPr id="12" name="Oval 57">
            <a:extLst>
              <a:ext uri="{FF2B5EF4-FFF2-40B4-BE49-F238E27FC236}">
                <a16:creationId xmlns:a16="http://schemas.microsoft.com/office/drawing/2014/main" id="{9F48A960-E9A8-4780-A0F6-74688E24CA2D}"/>
              </a:ext>
            </a:extLst>
          </p:cNvPr>
          <p:cNvSpPr>
            <a:spLocks noChangeArrowheads="1"/>
          </p:cNvSpPr>
          <p:nvPr/>
        </p:nvSpPr>
        <p:spPr bwMode="auto">
          <a:xfrm>
            <a:off x="4860925" y="1903413"/>
            <a:ext cx="1108075" cy="960437"/>
          </a:xfrm>
          <a:prstGeom prst="ellipse">
            <a:avLst/>
          </a:prstGeom>
          <a:noFill/>
          <a:ln w="38100">
            <a:solidFill>
              <a:srgbClr val="00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nSpc>
                <a:spcPct val="100000"/>
              </a:lnSpc>
              <a:spcBef>
                <a:spcPct val="0"/>
              </a:spcBef>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13" name="Oval 60">
            <a:extLst>
              <a:ext uri="{FF2B5EF4-FFF2-40B4-BE49-F238E27FC236}">
                <a16:creationId xmlns:a16="http://schemas.microsoft.com/office/drawing/2014/main" id="{0ECBDEE7-C217-44BB-B585-6217BCBAE310}"/>
              </a:ext>
            </a:extLst>
          </p:cNvPr>
          <p:cNvSpPr>
            <a:spLocks noChangeArrowheads="1"/>
          </p:cNvSpPr>
          <p:nvPr/>
        </p:nvSpPr>
        <p:spPr bwMode="auto">
          <a:xfrm rot="-774989">
            <a:off x="2133600" y="2962275"/>
            <a:ext cx="1001713" cy="1225550"/>
          </a:xfrm>
          <a:prstGeom prst="ellipse">
            <a:avLst/>
          </a:prstGeom>
          <a:noFill/>
          <a:ln w="38100">
            <a:solidFill>
              <a:srgbClr val="00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nSpc>
                <a:spcPct val="100000"/>
              </a:lnSpc>
              <a:spcBef>
                <a:spcPct val="0"/>
              </a:spcBef>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14" name="Oval 58">
            <a:extLst>
              <a:ext uri="{FF2B5EF4-FFF2-40B4-BE49-F238E27FC236}">
                <a16:creationId xmlns:a16="http://schemas.microsoft.com/office/drawing/2014/main" id="{CDAEB785-5F6D-4091-8A3D-73DC8D657935}"/>
              </a:ext>
            </a:extLst>
          </p:cNvPr>
          <p:cNvSpPr>
            <a:spLocks noChangeArrowheads="1"/>
          </p:cNvSpPr>
          <p:nvPr/>
        </p:nvSpPr>
        <p:spPr bwMode="auto">
          <a:xfrm>
            <a:off x="7620000" y="3084513"/>
            <a:ext cx="838200" cy="981075"/>
          </a:xfrm>
          <a:prstGeom prst="ellipse">
            <a:avLst/>
          </a:prstGeom>
          <a:noFill/>
          <a:ln w="38100">
            <a:solidFill>
              <a:srgbClr val="00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nSpc>
                <a:spcPct val="100000"/>
              </a:lnSpc>
              <a:spcBef>
                <a:spcPct val="0"/>
              </a:spcBef>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15" name="Oval 59">
            <a:extLst>
              <a:ext uri="{FF2B5EF4-FFF2-40B4-BE49-F238E27FC236}">
                <a16:creationId xmlns:a16="http://schemas.microsoft.com/office/drawing/2014/main" id="{EE851FFF-A8DF-4FAC-AB2B-685B8BC348C3}"/>
              </a:ext>
            </a:extLst>
          </p:cNvPr>
          <p:cNvSpPr>
            <a:spLocks noChangeArrowheads="1"/>
          </p:cNvSpPr>
          <p:nvPr/>
        </p:nvSpPr>
        <p:spPr bwMode="auto">
          <a:xfrm rot="-9857051">
            <a:off x="4235450" y="3913188"/>
            <a:ext cx="1966913" cy="601662"/>
          </a:xfrm>
          <a:prstGeom prst="ellipse">
            <a:avLst/>
          </a:prstGeom>
          <a:noFill/>
          <a:ln w="38100">
            <a:solidFill>
              <a:srgbClr val="00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nSpc>
                <a:spcPct val="100000"/>
              </a:lnSpc>
              <a:spcBef>
                <a:spcPct val="0"/>
              </a:spcBef>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16" name="Oval 61">
            <a:extLst>
              <a:ext uri="{FF2B5EF4-FFF2-40B4-BE49-F238E27FC236}">
                <a16:creationId xmlns:a16="http://schemas.microsoft.com/office/drawing/2014/main" id="{EF65D19C-855F-46DF-8C6E-7530E6A7C5F6}"/>
              </a:ext>
            </a:extLst>
          </p:cNvPr>
          <p:cNvSpPr>
            <a:spLocks noChangeArrowheads="1"/>
          </p:cNvSpPr>
          <p:nvPr/>
        </p:nvSpPr>
        <p:spPr bwMode="auto">
          <a:xfrm rot="2367420">
            <a:off x="6910388" y="4457700"/>
            <a:ext cx="808037" cy="730250"/>
          </a:xfrm>
          <a:prstGeom prst="ellipse">
            <a:avLst/>
          </a:prstGeom>
          <a:noFill/>
          <a:ln w="38100">
            <a:solidFill>
              <a:srgbClr val="00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nSpc>
                <a:spcPct val="100000"/>
              </a:lnSpc>
              <a:spcBef>
                <a:spcPct val="0"/>
              </a:spcBef>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36878" name="TextBox 11">
            <a:extLst>
              <a:ext uri="{FF2B5EF4-FFF2-40B4-BE49-F238E27FC236}">
                <a16:creationId xmlns:a16="http://schemas.microsoft.com/office/drawing/2014/main" id="{FD4683F2-62A8-45E7-9106-EFF74541EC7A}"/>
              </a:ext>
            </a:extLst>
          </p:cNvPr>
          <p:cNvSpPr txBox="1">
            <a:spLocks noChangeArrowheads="1"/>
          </p:cNvSpPr>
          <p:nvPr/>
        </p:nvSpPr>
        <p:spPr bwMode="auto">
          <a:xfrm>
            <a:off x="3352800" y="6400800"/>
            <a:ext cx="65373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nSpc>
                <a:spcPct val="100000"/>
              </a:lnSpc>
              <a:spcBef>
                <a:spcPct val="0"/>
              </a:spcBef>
              <a:buFontTx/>
              <a:buNone/>
            </a:pPr>
            <a:r>
              <a:rPr lang="en-US" altLang="en-US">
                <a:solidFill>
                  <a:schemeClr val="tx1"/>
                </a:solidFill>
                <a:latin typeface="Arial" panose="020B0604020202020204" pitchFamily="34" charset="0"/>
                <a:cs typeface="Arial" panose="020B0604020202020204" pitchFamily="34" charset="0"/>
              </a:rPr>
              <a:t>Hình 3: Lược đồ các khu vực châu Á</a:t>
            </a:r>
          </a:p>
        </p:txBody>
      </p:sp>
      <p:sp>
        <p:nvSpPr>
          <p:cNvPr id="18" name="Google Shape;614;p36">
            <a:extLst>
              <a:ext uri="{FF2B5EF4-FFF2-40B4-BE49-F238E27FC236}">
                <a16:creationId xmlns:a16="http://schemas.microsoft.com/office/drawing/2014/main" id="{AE2B4D51-F1EB-4061-B3D6-0E3313CF1FFB}"/>
              </a:ext>
            </a:extLst>
          </p:cNvPr>
          <p:cNvSpPr>
            <a:spLocks noChangeArrowheads="1"/>
          </p:cNvSpPr>
          <p:nvPr/>
        </p:nvSpPr>
        <p:spPr bwMode="auto">
          <a:xfrm>
            <a:off x="609600" y="76200"/>
            <a:ext cx="10709275" cy="520700"/>
          </a:xfrm>
          <a:prstGeom prst="roundRect">
            <a:avLst>
              <a:gd name="adj" fmla="val 28005"/>
            </a:avLst>
          </a:prstGeom>
          <a:noFill/>
          <a:ln w="28575">
            <a:solidFill>
              <a:schemeClr val="tx1"/>
            </a:solidFill>
            <a:prstDash val="dash"/>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nSpc>
                <a:spcPct val="100000"/>
              </a:lnSpc>
              <a:spcBef>
                <a:spcPct val="0"/>
              </a:spcBef>
              <a:buFontTx/>
              <a:buNone/>
            </a:pPr>
            <a:endParaRPr lang="en-US" altLang="en-US" sz="1800">
              <a:solidFill>
                <a:schemeClr val="tx1"/>
              </a:solidFill>
              <a:latin typeface="Cambria" panose="02040503050406030204" pitchFamily="18" charset="0"/>
              <a:ea typeface="Cambria" panose="02040503050406030204" pitchFamily="18" charset="0"/>
              <a:cs typeface="Cambria" panose="02040503050406030204" pitchFamily="18"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repeatCount="indefinite"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4)">
                                      <p:cBhvr>
                                        <p:cTn id="7" dur="20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1" presetClass="entr" presetSubtype="4" repeatCount="indefinite" fill="hold" grpId="0" nodeType="clickEffect">
                                  <p:stCondLst>
                                    <p:cond delay="0"/>
                                  </p:stCondLst>
                                  <p:endCondLst>
                                    <p:cond evt="onNext" delay="0">
                                      <p:tgtEl>
                                        <p:sldTgt/>
                                      </p:tgtEl>
                                    </p:cond>
                                  </p:endCondLst>
                                  <p:childTnLst>
                                    <p:set>
                                      <p:cBhvr>
                                        <p:cTn id="14" dur="1" fill="hold">
                                          <p:stCondLst>
                                            <p:cond delay="0"/>
                                          </p:stCondLst>
                                        </p:cTn>
                                        <p:tgtEl>
                                          <p:spTgt spid="13"/>
                                        </p:tgtEl>
                                        <p:attrNameLst>
                                          <p:attrName>style.visibility</p:attrName>
                                        </p:attrNameLst>
                                      </p:cBhvr>
                                      <p:to>
                                        <p:strVal val="visible"/>
                                      </p:to>
                                    </p:set>
                                    <p:animEffect transition="in" filter="wheel(4)">
                                      <p:cBhvr>
                                        <p:cTn id="15" dur="2000"/>
                                        <p:tgtEl>
                                          <p:spTgt spid="13"/>
                                        </p:tgtEl>
                                      </p:cBhvr>
                                    </p:animEffect>
                                  </p:childTnLst>
                                </p:cTn>
                              </p:par>
                              <p:par>
                                <p:cTn id="16" presetID="21" presetClass="entr" presetSubtype="4" repeatCount="indefinite"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heel(4)">
                                      <p:cBhvr>
                                        <p:cTn id="18" dur="2000"/>
                                        <p:tgtEl>
                                          <p:spTgt spid="14"/>
                                        </p:tgtEl>
                                      </p:cBhvr>
                                    </p:animEffect>
                                  </p:childTnLst>
                                </p:cTn>
                              </p:par>
                              <p:par>
                                <p:cTn id="19" presetID="21" presetClass="entr" presetSubtype="4" repeatCount="indefinite"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heel(4)">
                                      <p:cBhvr>
                                        <p:cTn id="21" dur="2000"/>
                                        <p:tgtEl>
                                          <p:spTgt spid="15"/>
                                        </p:tgtEl>
                                      </p:cBhvr>
                                    </p:animEffect>
                                  </p:childTnLst>
                                </p:cTn>
                              </p:par>
                              <p:par>
                                <p:cTn id="22" presetID="21" presetClass="entr" presetSubtype="4" repeatCount="indefinite"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heel(4)">
                                      <p:cBhvr>
                                        <p:cTn id="24"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6D764DA-082D-40B5-B4D3-586B31EFE074}"/>
              </a:ext>
            </a:extLst>
          </p:cNvPr>
          <p:cNvSpPr/>
          <p:nvPr/>
        </p:nvSpPr>
        <p:spPr>
          <a:xfrm>
            <a:off x="0" y="0"/>
            <a:ext cx="12192000" cy="6858000"/>
          </a:xfrm>
          <a:prstGeom prst="rect">
            <a:avLst/>
          </a:prstGeom>
          <a:solidFill>
            <a:schemeClr val="bg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6CF8A"/>
              </a:solidFill>
            </a:endParaRPr>
          </a:p>
        </p:txBody>
      </p:sp>
      <p:sp>
        <p:nvSpPr>
          <p:cNvPr id="6" name="Cloud 5">
            <a:extLst>
              <a:ext uri="{FF2B5EF4-FFF2-40B4-BE49-F238E27FC236}">
                <a16:creationId xmlns:a16="http://schemas.microsoft.com/office/drawing/2014/main" id="{B95AADEB-8EF7-4ED3-9CCC-0A391BC8BCB5}"/>
              </a:ext>
            </a:extLst>
          </p:cNvPr>
          <p:cNvSpPr/>
          <p:nvPr/>
        </p:nvSpPr>
        <p:spPr>
          <a:xfrm>
            <a:off x="-1066800" y="5503863"/>
            <a:ext cx="2667000" cy="2344737"/>
          </a:xfrm>
          <a:prstGeom prst="cloud">
            <a:avLst/>
          </a:prstGeom>
          <a:solidFill>
            <a:srgbClr val="FFFFFF"/>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Cloud 6">
            <a:extLst>
              <a:ext uri="{FF2B5EF4-FFF2-40B4-BE49-F238E27FC236}">
                <a16:creationId xmlns:a16="http://schemas.microsoft.com/office/drawing/2014/main" id="{3C1A6386-04E3-457F-879F-31521267E704}"/>
              </a:ext>
            </a:extLst>
          </p:cNvPr>
          <p:cNvSpPr/>
          <p:nvPr/>
        </p:nvSpPr>
        <p:spPr>
          <a:xfrm>
            <a:off x="10858500" y="-627063"/>
            <a:ext cx="2667000" cy="2344738"/>
          </a:xfrm>
          <a:prstGeom prst="cloud">
            <a:avLst/>
          </a:prstGeom>
          <a:solidFill>
            <a:srgbClr val="FFFFFF"/>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37893" name="Picture 13">
            <a:extLst>
              <a:ext uri="{FF2B5EF4-FFF2-40B4-BE49-F238E27FC236}">
                <a16:creationId xmlns:a16="http://schemas.microsoft.com/office/drawing/2014/main" id="{EEE2A8BA-7D90-43A0-BAE8-2962DE0ADE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778" r="17778"/>
          <a:stretch>
            <a:fillRect/>
          </a:stretch>
        </p:blipFill>
        <p:spPr bwMode="auto">
          <a:xfrm rot="-1102018">
            <a:off x="11263313" y="73025"/>
            <a:ext cx="904875" cy="140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Picture 14">
            <a:extLst>
              <a:ext uri="{FF2B5EF4-FFF2-40B4-BE49-F238E27FC236}">
                <a16:creationId xmlns:a16="http://schemas.microsoft.com/office/drawing/2014/main" id="{1E58B3D8-593B-4024-A34B-E0ACB7E4E1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547"/>
          <a:stretch>
            <a:fillRect/>
          </a:stretch>
        </p:blipFill>
        <p:spPr bwMode="auto">
          <a:xfrm>
            <a:off x="236538" y="5745163"/>
            <a:ext cx="708025" cy="110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5" descr="Outlined diamond">
            <a:extLst>
              <a:ext uri="{FF2B5EF4-FFF2-40B4-BE49-F238E27FC236}">
                <a16:creationId xmlns:a16="http://schemas.microsoft.com/office/drawing/2014/main" id="{6D2A4653-C78D-4100-BCF3-6FF8F7A66AE4}"/>
              </a:ext>
            </a:extLst>
          </p:cNvPr>
          <p:cNvSpPr>
            <a:spLocks noChangeArrowheads="1"/>
          </p:cNvSpPr>
          <p:nvPr/>
        </p:nvSpPr>
        <p:spPr bwMode="auto">
          <a:xfrm>
            <a:off x="2095500" y="155575"/>
            <a:ext cx="8588375" cy="533400"/>
          </a:xfrm>
          <a:prstGeom prst="rect">
            <a:avLst/>
          </a:prstGeom>
          <a:solidFill>
            <a:schemeClr val="bg1"/>
          </a:solidFill>
          <a:ln w="9525">
            <a:solidFill>
              <a:srgbClr val="000066"/>
            </a:solidFill>
            <a:miter lim="800000"/>
            <a:headEnd/>
            <a:tailEnd/>
          </a:ln>
        </p:spPr>
        <p:txBody>
          <a:bodyPr/>
          <a:lstStyle>
            <a:lvl1pPr marL="342900" indent="-342900">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just" eaLnBrk="1" hangingPunct="1">
              <a:lnSpc>
                <a:spcPct val="100000"/>
              </a:lnSpc>
              <a:spcBef>
                <a:spcPct val="20000"/>
              </a:spcBef>
              <a:buFontTx/>
              <a:buNone/>
            </a:pPr>
            <a:r>
              <a:rPr lang="en-US" altLang="en-US">
                <a:solidFill>
                  <a:srgbClr val="FF0000"/>
                </a:solidFill>
                <a:latin typeface="Calibri" panose="020F0502020204030204" pitchFamily="34" charset="0"/>
                <a:cs typeface="Calibri" panose="020F0502020204030204" pitchFamily="34" charset="0"/>
              </a:rPr>
              <a:t>Nhìn lược đồ và đọc tên một số con sông lớn của châu Á </a:t>
            </a:r>
          </a:p>
        </p:txBody>
      </p:sp>
      <p:pic>
        <p:nvPicPr>
          <p:cNvPr id="37896" name="Picture 2" descr="Luoc do cac khu vuc Chau A | Học hỏi để trau dồi, chia sẻ để kết nối.">
            <a:extLst>
              <a:ext uri="{FF2B5EF4-FFF2-40B4-BE49-F238E27FC236}">
                <a16:creationId xmlns:a16="http://schemas.microsoft.com/office/drawing/2014/main" id="{6214C4A0-05CD-41D6-BEF8-36BF2CF44D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7013" y="809625"/>
            <a:ext cx="9464675" cy="561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16">
            <a:extLst>
              <a:ext uri="{FF2B5EF4-FFF2-40B4-BE49-F238E27FC236}">
                <a16:creationId xmlns:a16="http://schemas.microsoft.com/office/drawing/2014/main" id="{F96A97B8-AD90-415D-922D-18F3A44DE6CA}"/>
              </a:ext>
            </a:extLst>
          </p:cNvPr>
          <p:cNvSpPr>
            <a:spLocks noChangeArrowheads="1"/>
          </p:cNvSpPr>
          <p:nvPr/>
        </p:nvSpPr>
        <p:spPr bwMode="auto">
          <a:xfrm>
            <a:off x="6088063" y="4557713"/>
            <a:ext cx="2438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just" eaLnBrk="1" hangingPunct="1">
              <a:lnSpc>
                <a:spcPct val="80000"/>
              </a:lnSpc>
              <a:spcBef>
                <a:spcPct val="20000"/>
              </a:spcBef>
              <a:buFontTx/>
              <a:buNone/>
            </a:pPr>
            <a:r>
              <a:rPr lang="en-US" altLang="en-US">
                <a:solidFill>
                  <a:srgbClr val="333399"/>
                </a:solidFill>
                <a:latin typeface="Times New Roman" panose="02020603050405020304" pitchFamily="18" charset="0"/>
              </a:rPr>
              <a:t>Sông Mê Công</a:t>
            </a:r>
          </a:p>
        </p:txBody>
      </p:sp>
      <p:sp>
        <p:nvSpPr>
          <p:cNvPr id="13" name="Oval 8">
            <a:extLst>
              <a:ext uri="{FF2B5EF4-FFF2-40B4-BE49-F238E27FC236}">
                <a16:creationId xmlns:a16="http://schemas.microsoft.com/office/drawing/2014/main" id="{CA921349-FB4A-484F-86E7-0E9999198431}"/>
              </a:ext>
            </a:extLst>
          </p:cNvPr>
          <p:cNvSpPr>
            <a:spLocks noChangeArrowheads="1"/>
          </p:cNvSpPr>
          <p:nvPr/>
        </p:nvSpPr>
        <p:spPr bwMode="auto">
          <a:xfrm>
            <a:off x="7086600" y="4419600"/>
            <a:ext cx="152400" cy="138113"/>
          </a:xfrm>
          <a:prstGeom prst="ellipse">
            <a:avLst/>
          </a:prstGeom>
          <a:solidFill>
            <a:srgbClr val="FF0066"/>
          </a:solidFill>
          <a:ln w="9525">
            <a:solidFill>
              <a:schemeClr val="tx1"/>
            </a:solidFill>
            <a:round/>
            <a:headEnd/>
            <a:tailEnd/>
          </a:ln>
        </p:spPr>
        <p:txBody>
          <a:bodyPr wrap="none" anchor="ct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ctr">
              <a:lnSpc>
                <a:spcPct val="100000"/>
              </a:lnSpc>
              <a:spcBef>
                <a:spcPct val="0"/>
              </a:spcBef>
              <a:buFontTx/>
              <a:buNone/>
            </a:pPr>
            <a:endParaRPr lang="en-US" altLang="en-US" sz="1800">
              <a:solidFill>
                <a:srgbClr val="FF0066"/>
              </a:solidFill>
              <a:latin typeface="Tahoma" panose="020B0604030504040204" pitchFamily="34" charset="0"/>
            </a:endParaRPr>
          </a:p>
        </p:txBody>
      </p:sp>
      <p:sp>
        <p:nvSpPr>
          <p:cNvPr id="20" name="Rectangle 15">
            <a:extLst>
              <a:ext uri="{FF2B5EF4-FFF2-40B4-BE49-F238E27FC236}">
                <a16:creationId xmlns:a16="http://schemas.microsoft.com/office/drawing/2014/main" id="{1A3A28F8-3450-4615-92DC-82AFFFF09C07}"/>
              </a:ext>
            </a:extLst>
          </p:cNvPr>
          <p:cNvSpPr>
            <a:spLocks noChangeArrowheads="1"/>
          </p:cNvSpPr>
          <p:nvPr/>
        </p:nvSpPr>
        <p:spPr bwMode="auto">
          <a:xfrm>
            <a:off x="7658100" y="3844925"/>
            <a:ext cx="3200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just" eaLnBrk="1" hangingPunct="1">
              <a:lnSpc>
                <a:spcPct val="80000"/>
              </a:lnSpc>
              <a:spcBef>
                <a:spcPct val="20000"/>
              </a:spcBef>
              <a:buFontTx/>
              <a:buNone/>
            </a:pPr>
            <a:r>
              <a:rPr lang="en-US" altLang="en-US">
                <a:solidFill>
                  <a:srgbClr val="333399"/>
                </a:solidFill>
                <a:latin typeface="Times New Roman" panose="02020603050405020304" pitchFamily="18" charset="0"/>
              </a:rPr>
              <a:t>Sông Trường Giang</a:t>
            </a:r>
          </a:p>
        </p:txBody>
      </p:sp>
      <p:sp>
        <p:nvSpPr>
          <p:cNvPr id="17" name="Oval 12">
            <a:extLst>
              <a:ext uri="{FF2B5EF4-FFF2-40B4-BE49-F238E27FC236}">
                <a16:creationId xmlns:a16="http://schemas.microsoft.com/office/drawing/2014/main" id="{97BB42BD-EE09-4595-A6F1-E01E8D531760}"/>
              </a:ext>
            </a:extLst>
          </p:cNvPr>
          <p:cNvSpPr>
            <a:spLocks noChangeArrowheads="1"/>
          </p:cNvSpPr>
          <p:nvPr/>
        </p:nvSpPr>
        <p:spPr bwMode="auto">
          <a:xfrm>
            <a:off x="5105400" y="3962400"/>
            <a:ext cx="152400" cy="152400"/>
          </a:xfrm>
          <a:prstGeom prst="ellipse">
            <a:avLst/>
          </a:prstGeom>
          <a:solidFill>
            <a:srgbClr val="FF0066"/>
          </a:solidFill>
          <a:ln w="9525">
            <a:solidFill>
              <a:schemeClr val="tx1"/>
            </a:solidFill>
            <a:round/>
            <a:headEnd/>
            <a:tailEnd/>
          </a:ln>
        </p:spPr>
        <p:txBody>
          <a:bodyPr wrap="none" anchor="ct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ctr">
              <a:lnSpc>
                <a:spcPct val="100000"/>
              </a:lnSpc>
              <a:spcBef>
                <a:spcPct val="0"/>
              </a:spcBef>
              <a:buFontTx/>
              <a:buNone/>
            </a:pPr>
            <a:endParaRPr lang="en-US" altLang="en-US" sz="1800">
              <a:solidFill>
                <a:srgbClr val="FF0066"/>
              </a:solidFill>
              <a:latin typeface="Tahoma" panose="020B0604030504040204" pitchFamily="34" charset="0"/>
            </a:endParaRPr>
          </a:p>
        </p:txBody>
      </p:sp>
      <p:sp>
        <p:nvSpPr>
          <p:cNvPr id="22" name="Rectangle 17">
            <a:extLst>
              <a:ext uri="{FF2B5EF4-FFF2-40B4-BE49-F238E27FC236}">
                <a16:creationId xmlns:a16="http://schemas.microsoft.com/office/drawing/2014/main" id="{CD78D610-6ACE-41D0-92AE-4C5DB3CBB202}"/>
              </a:ext>
            </a:extLst>
          </p:cNvPr>
          <p:cNvSpPr>
            <a:spLocks noChangeArrowheads="1"/>
          </p:cNvSpPr>
          <p:nvPr/>
        </p:nvSpPr>
        <p:spPr bwMode="auto">
          <a:xfrm>
            <a:off x="4076700" y="41148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just" eaLnBrk="1" hangingPunct="1">
              <a:lnSpc>
                <a:spcPct val="80000"/>
              </a:lnSpc>
              <a:spcBef>
                <a:spcPct val="20000"/>
              </a:spcBef>
              <a:buFontTx/>
              <a:buNone/>
            </a:pPr>
            <a:r>
              <a:rPr lang="en-US" altLang="en-US">
                <a:solidFill>
                  <a:srgbClr val="333399"/>
                </a:solidFill>
                <a:latin typeface="Times New Roman" panose="02020603050405020304" pitchFamily="18" charset="0"/>
              </a:rPr>
              <a:t>Sông Hằng </a:t>
            </a:r>
          </a:p>
        </p:txBody>
      </p:sp>
      <p:sp>
        <p:nvSpPr>
          <p:cNvPr id="14" name="Oval 9">
            <a:extLst>
              <a:ext uri="{FF2B5EF4-FFF2-40B4-BE49-F238E27FC236}">
                <a16:creationId xmlns:a16="http://schemas.microsoft.com/office/drawing/2014/main" id="{7E39A1F5-F06A-40A4-BBC3-A436B5871841}"/>
              </a:ext>
            </a:extLst>
          </p:cNvPr>
          <p:cNvSpPr>
            <a:spLocks noChangeArrowheads="1"/>
          </p:cNvSpPr>
          <p:nvPr/>
        </p:nvSpPr>
        <p:spPr bwMode="auto">
          <a:xfrm>
            <a:off x="6781800" y="3200400"/>
            <a:ext cx="152400" cy="152400"/>
          </a:xfrm>
          <a:prstGeom prst="ellipse">
            <a:avLst/>
          </a:prstGeom>
          <a:solidFill>
            <a:srgbClr val="FF0066"/>
          </a:solidFill>
          <a:ln w="9525">
            <a:solidFill>
              <a:schemeClr val="tx1"/>
            </a:solidFill>
            <a:round/>
            <a:headEnd/>
            <a:tailEnd/>
          </a:ln>
        </p:spPr>
        <p:txBody>
          <a:bodyPr wrap="none" anchor="ct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ctr">
              <a:lnSpc>
                <a:spcPct val="100000"/>
              </a:lnSpc>
              <a:spcBef>
                <a:spcPct val="0"/>
              </a:spcBef>
              <a:buFontTx/>
              <a:buNone/>
            </a:pPr>
            <a:endParaRPr lang="en-US" altLang="en-US" sz="1800">
              <a:solidFill>
                <a:srgbClr val="FF0066"/>
              </a:solidFill>
              <a:latin typeface="Tahoma" panose="020B0604030504040204" pitchFamily="34" charset="0"/>
            </a:endParaRPr>
          </a:p>
        </p:txBody>
      </p:sp>
      <p:sp>
        <p:nvSpPr>
          <p:cNvPr id="15" name="Oval 10">
            <a:extLst>
              <a:ext uri="{FF2B5EF4-FFF2-40B4-BE49-F238E27FC236}">
                <a16:creationId xmlns:a16="http://schemas.microsoft.com/office/drawing/2014/main" id="{16D756AB-9481-4A35-8C37-F456EF769888}"/>
              </a:ext>
            </a:extLst>
          </p:cNvPr>
          <p:cNvSpPr>
            <a:spLocks noChangeArrowheads="1"/>
          </p:cNvSpPr>
          <p:nvPr/>
        </p:nvSpPr>
        <p:spPr bwMode="auto">
          <a:xfrm>
            <a:off x="7456488" y="3979863"/>
            <a:ext cx="163512" cy="134937"/>
          </a:xfrm>
          <a:prstGeom prst="ellipse">
            <a:avLst/>
          </a:prstGeom>
          <a:solidFill>
            <a:srgbClr val="FF0066"/>
          </a:solidFill>
          <a:ln w="9525">
            <a:solidFill>
              <a:schemeClr val="tx1"/>
            </a:solidFill>
            <a:round/>
            <a:headEnd/>
            <a:tailEnd/>
          </a:ln>
        </p:spPr>
        <p:txBody>
          <a:bodyPr wrap="none" anchor="ct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ctr">
              <a:lnSpc>
                <a:spcPct val="100000"/>
              </a:lnSpc>
              <a:spcBef>
                <a:spcPct val="0"/>
              </a:spcBef>
              <a:buFontTx/>
              <a:buNone/>
            </a:pPr>
            <a:endParaRPr lang="en-US" altLang="en-US" sz="1800">
              <a:solidFill>
                <a:srgbClr val="FF0066"/>
              </a:solidFill>
              <a:latin typeface="Tahoma" panose="020B0604030504040204" pitchFamily="34" charset="0"/>
            </a:endParaRPr>
          </a:p>
        </p:txBody>
      </p:sp>
      <p:sp>
        <p:nvSpPr>
          <p:cNvPr id="16" name="Oval 11">
            <a:extLst>
              <a:ext uri="{FF2B5EF4-FFF2-40B4-BE49-F238E27FC236}">
                <a16:creationId xmlns:a16="http://schemas.microsoft.com/office/drawing/2014/main" id="{F6F302B4-F745-4ECD-AAAD-A13DCEF19054}"/>
              </a:ext>
            </a:extLst>
          </p:cNvPr>
          <p:cNvSpPr>
            <a:spLocks noChangeArrowheads="1"/>
          </p:cNvSpPr>
          <p:nvPr/>
        </p:nvSpPr>
        <p:spPr bwMode="auto">
          <a:xfrm>
            <a:off x="5715000" y="2057400"/>
            <a:ext cx="152400" cy="152400"/>
          </a:xfrm>
          <a:prstGeom prst="ellipse">
            <a:avLst/>
          </a:prstGeom>
          <a:solidFill>
            <a:srgbClr val="FF0066"/>
          </a:solidFill>
          <a:ln w="9525">
            <a:solidFill>
              <a:schemeClr val="tx1"/>
            </a:solidFill>
            <a:round/>
            <a:headEnd/>
            <a:tailEnd/>
          </a:ln>
        </p:spPr>
        <p:txBody>
          <a:bodyPr wrap="none" anchor="ct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ctr">
              <a:lnSpc>
                <a:spcPct val="100000"/>
              </a:lnSpc>
              <a:spcBef>
                <a:spcPct val="0"/>
              </a:spcBef>
              <a:buFontTx/>
              <a:buNone/>
            </a:pPr>
            <a:endParaRPr lang="en-US" altLang="en-US" sz="1800">
              <a:solidFill>
                <a:srgbClr val="FF0066"/>
              </a:solidFill>
              <a:latin typeface="Tahoma" panose="020B0604030504040204" pitchFamily="34" charset="0"/>
            </a:endParaRPr>
          </a:p>
        </p:txBody>
      </p:sp>
      <p:sp>
        <p:nvSpPr>
          <p:cNvPr id="18" name="Oval 13">
            <a:extLst>
              <a:ext uri="{FF2B5EF4-FFF2-40B4-BE49-F238E27FC236}">
                <a16:creationId xmlns:a16="http://schemas.microsoft.com/office/drawing/2014/main" id="{9D768736-C8F7-41BA-A66C-32E37CABFD3B}"/>
              </a:ext>
            </a:extLst>
          </p:cNvPr>
          <p:cNvSpPr>
            <a:spLocks noChangeArrowheads="1"/>
          </p:cNvSpPr>
          <p:nvPr/>
        </p:nvSpPr>
        <p:spPr bwMode="auto">
          <a:xfrm>
            <a:off x="4953000" y="2286000"/>
            <a:ext cx="152400" cy="152400"/>
          </a:xfrm>
          <a:prstGeom prst="ellipse">
            <a:avLst/>
          </a:prstGeom>
          <a:solidFill>
            <a:srgbClr val="FF0066"/>
          </a:solidFill>
          <a:ln w="9525">
            <a:solidFill>
              <a:schemeClr val="tx1"/>
            </a:solidFill>
            <a:round/>
            <a:headEnd/>
            <a:tailEnd/>
          </a:ln>
        </p:spPr>
        <p:txBody>
          <a:bodyPr wrap="none" anchor="ct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ctr">
              <a:lnSpc>
                <a:spcPct val="100000"/>
              </a:lnSpc>
              <a:spcBef>
                <a:spcPct val="0"/>
              </a:spcBef>
              <a:buFontTx/>
              <a:buNone/>
            </a:pPr>
            <a:endParaRPr lang="en-US" altLang="en-US" sz="1800">
              <a:solidFill>
                <a:srgbClr val="FF0066"/>
              </a:solidFill>
              <a:latin typeface="Tahoma" panose="020B0604030504040204" pitchFamily="34" charset="0"/>
            </a:endParaRPr>
          </a:p>
        </p:txBody>
      </p:sp>
      <p:sp>
        <p:nvSpPr>
          <p:cNvPr id="19" name="Rectangle 14">
            <a:extLst>
              <a:ext uri="{FF2B5EF4-FFF2-40B4-BE49-F238E27FC236}">
                <a16:creationId xmlns:a16="http://schemas.microsoft.com/office/drawing/2014/main" id="{53D009DB-48C0-479E-ABCE-4BEC7A54BEDD}"/>
              </a:ext>
            </a:extLst>
          </p:cNvPr>
          <p:cNvSpPr>
            <a:spLocks noChangeArrowheads="1"/>
          </p:cNvSpPr>
          <p:nvPr/>
        </p:nvSpPr>
        <p:spPr bwMode="auto">
          <a:xfrm>
            <a:off x="5334000" y="2895600"/>
            <a:ext cx="3200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just" eaLnBrk="1" hangingPunct="1">
              <a:lnSpc>
                <a:spcPct val="80000"/>
              </a:lnSpc>
              <a:spcBef>
                <a:spcPct val="20000"/>
              </a:spcBef>
              <a:buFontTx/>
              <a:buNone/>
            </a:pPr>
            <a:r>
              <a:rPr lang="en-US" altLang="en-US">
                <a:solidFill>
                  <a:srgbClr val="333399"/>
                </a:solidFill>
                <a:latin typeface="Times New Roman" panose="02020603050405020304" pitchFamily="18" charset="0"/>
              </a:rPr>
              <a:t>Sông Hoàng Hà</a:t>
            </a:r>
          </a:p>
        </p:txBody>
      </p:sp>
      <p:sp>
        <p:nvSpPr>
          <p:cNvPr id="23" name="Rectangle 18">
            <a:extLst>
              <a:ext uri="{FF2B5EF4-FFF2-40B4-BE49-F238E27FC236}">
                <a16:creationId xmlns:a16="http://schemas.microsoft.com/office/drawing/2014/main" id="{75318888-0533-429F-8F5A-108252E6C5E8}"/>
              </a:ext>
            </a:extLst>
          </p:cNvPr>
          <p:cNvSpPr>
            <a:spLocks noChangeArrowheads="1"/>
          </p:cNvSpPr>
          <p:nvPr/>
        </p:nvSpPr>
        <p:spPr bwMode="auto">
          <a:xfrm>
            <a:off x="6629400" y="19812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just" eaLnBrk="1" hangingPunct="1">
              <a:lnSpc>
                <a:spcPct val="80000"/>
              </a:lnSpc>
              <a:spcBef>
                <a:spcPct val="20000"/>
              </a:spcBef>
              <a:buFontTx/>
              <a:buNone/>
            </a:pPr>
            <a:r>
              <a:rPr lang="en-US" altLang="en-US">
                <a:solidFill>
                  <a:srgbClr val="333399"/>
                </a:solidFill>
                <a:latin typeface="Times New Roman" panose="02020603050405020304" pitchFamily="18" charset="0"/>
              </a:rPr>
              <a:t>Sông Lê-na</a:t>
            </a:r>
            <a:r>
              <a:rPr lang="en-US" altLang="en-US">
                <a:solidFill>
                  <a:srgbClr val="660033"/>
                </a:solidFill>
                <a:latin typeface="Times New Roman" panose="02020603050405020304" pitchFamily="18" charset="0"/>
              </a:rPr>
              <a:t> </a:t>
            </a:r>
          </a:p>
        </p:txBody>
      </p:sp>
      <p:sp>
        <p:nvSpPr>
          <p:cNvPr id="24" name="Rectangle 19">
            <a:extLst>
              <a:ext uri="{FF2B5EF4-FFF2-40B4-BE49-F238E27FC236}">
                <a16:creationId xmlns:a16="http://schemas.microsoft.com/office/drawing/2014/main" id="{0F8D5E4C-63EB-4CF5-8E80-5A81B7F32931}"/>
              </a:ext>
            </a:extLst>
          </p:cNvPr>
          <p:cNvSpPr>
            <a:spLocks noChangeArrowheads="1"/>
          </p:cNvSpPr>
          <p:nvPr/>
        </p:nvSpPr>
        <p:spPr bwMode="auto">
          <a:xfrm>
            <a:off x="4114800" y="1676400"/>
            <a:ext cx="2590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just" eaLnBrk="1" hangingPunct="1">
              <a:lnSpc>
                <a:spcPct val="80000"/>
              </a:lnSpc>
              <a:spcBef>
                <a:spcPct val="20000"/>
              </a:spcBef>
              <a:buFontTx/>
              <a:buNone/>
            </a:pPr>
            <a:r>
              <a:rPr lang="en-US" altLang="en-US">
                <a:solidFill>
                  <a:srgbClr val="333399"/>
                </a:solidFill>
                <a:latin typeface="Times New Roman" panose="02020603050405020304" pitchFamily="18" charset="0"/>
              </a:rPr>
              <a:t>Sông Ê-mít-xây</a:t>
            </a:r>
            <a:r>
              <a:rPr lang="en-US" altLang="en-US">
                <a:solidFill>
                  <a:srgbClr val="660033"/>
                </a:solidFill>
                <a:latin typeface="Times New Roman" panose="02020603050405020304" pitchFamily="18" charset="0"/>
              </a:rPr>
              <a:t> </a:t>
            </a:r>
          </a:p>
        </p:txBody>
      </p:sp>
      <p:sp>
        <p:nvSpPr>
          <p:cNvPr id="25" name="Rectangle 20">
            <a:extLst>
              <a:ext uri="{FF2B5EF4-FFF2-40B4-BE49-F238E27FC236}">
                <a16:creationId xmlns:a16="http://schemas.microsoft.com/office/drawing/2014/main" id="{350E6AFE-73CF-48D9-BF32-583B1240EFB8}"/>
              </a:ext>
            </a:extLst>
          </p:cNvPr>
          <p:cNvSpPr>
            <a:spLocks noChangeArrowheads="1"/>
          </p:cNvSpPr>
          <p:nvPr/>
        </p:nvSpPr>
        <p:spPr bwMode="auto">
          <a:xfrm>
            <a:off x="3962400" y="243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just" eaLnBrk="1" hangingPunct="1">
              <a:lnSpc>
                <a:spcPct val="80000"/>
              </a:lnSpc>
              <a:spcBef>
                <a:spcPct val="20000"/>
              </a:spcBef>
              <a:buFontTx/>
              <a:buNone/>
            </a:pPr>
            <a:r>
              <a:rPr lang="en-US" altLang="en-US">
                <a:solidFill>
                  <a:srgbClr val="333399"/>
                </a:solidFill>
                <a:latin typeface="Times New Roman" panose="02020603050405020304" pitchFamily="18" charset="0"/>
              </a:rPr>
              <a:t>Sông Ô-bi</a:t>
            </a:r>
            <a:r>
              <a:rPr lang="en-US" altLang="en-US">
                <a:solidFill>
                  <a:srgbClr val="660033"/>
                </a:solidFill>
                <a:latin typeface="Times New Roman" panose="02020603050405020304" pitchFamily="18" charset="0"/>
              </a:rPr>
              <a:t> </a:t>
            </a:r>
          </a:p>
        </p:txBody>
      </p:sp>
      <p:sp>
        <p:nvSpPr>
          <p:cNvPr id="12" name="Oval 7">
            <a:extLst>
              <a:ext uri="{FF2B5EF4-FFF2-40B4-BE49-F238E27FC236}">
                <a16:creationId xmlns:a16="http://schemas.microsoft.com/office/drawing/2014/main" id="{F857EF3D-CDA4-43E0-974F-DC232F9963AA}"/>
              </a:ext>
            </a:extLst>
          </p:cNvPr>
          <p:cNvSpPr>
            <a:spLocks noChangeArrowheads="1"/>
          </p:cNvSpPr>
          <p:nvPr/>
        </p:nvSpPr>
        <p:spPr bwMode="auto">
          <a:xfrm>
            <a:off x="6934200" y="1905000"/>
            <a:ext cx="152400" cy="152400"/>
          </a:xfrm>
          <a:prstGeom prst="ellipse">
            <a:avLst/>
          </a:prstGeom>
          <a:solidFill>
            <a:srgbClr val="FF0066"/>
          </a:solidFill>
          <a:ln w="9525">
            <a:solidFill>
              <a:schemeClr val="tx1"/>
            </a:solidFill>
            <a:round/>
            <a:headEnd/>
            <a:tailEnd/>
          </a:ln>
        </p:spPr>
        <p:txBody>
          <a:bodyPr wrap="none" anchor="ct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ctr">
              <a:lnSpc>
                <a:spcPct val="100000"/>
              </a:lnSpc>
              <a:spcBef>
                <a:spcPct val="0"/>
              </a:spcBef>
              <a:buFontTx/>
              <a:buNone/>
            </a:pPr>
            <a:endParaRPr lang="en-US" altLang="en-US" sz="1800">
              <a:solidFill>
                <a:srgbClr val="FF0066"/>
              </a:solidFill>
              <a:latin typeface="Tahoma" panose="020B0604030504040204" pitchFamily="34" charset="0"/>
            </a:endParaRPr>
          </a:p>
        </p:txBody>
      </p:sp>
      <p:sp>
        <p:nvSpPr>
          <p:cNvPr id="37911" name="TextBox 11">
            <a:extLst>
              <a:ext uri="{FF2B5EF4-FFF2-40B4-BE49-F238E27FC236}">
                <a16:creationId xmlns:a16="http://schemas.microsoft.com/office/drawing/2014/main" id="{9AAB06B1-43AB-4BB1-ACC4-BC573909385D}"/>
              </a:ext>
            </a:extLst>
          </p:cNvPr>
          <p:cNvSpPr txBox="1">
            <a:spLocks noChangeArrowheads="1"/>
          </p:cNvSpPr>
          <p:nvPr/>
        </p:nvSpPr>
        <p:spPr bwMode="auto">
          <a:xfrm>
            <a:off x="3513138" y="6413500"/>
            <a:ext cx="65373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nSpc>
                <a:spcPct val="100000"/>
              </a:lnSpc>
              <a:spcBef>
                <a:spcPct val="0"/>
              </a:spcBef>
              <a:buFontTx/>
              <a:buNone/>
            </a:pPr>
            <a:r>
              <a:rPr lang="en-US" altLang="en-US">
                <a:solidFill>
                  <a:schemeClr val="tx1"/>
                </a:solidFill>
                <a:latin typeface="Calibri" panose="020F0502020204030204" pitchFamily="34" charset="0"/>
                <a:cs typeface="Calibri" panose="020F0502020204030204" pitchFamily="34" charset="0"/>
              </a:rPr>
              <a:t>Hình 3: Lược đồ các khu vực châu Á</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checkerboard(across)">
                                      <p:cBhvr>
                                        <p:cTn id="15" dur="500"/>
                                        <p:tgtEl>
                                          <p:spTgt spid="19"/>
                                        </p:tgtEl>
                                      </p:cBhvr>
                                    </p:animEffect>
                                  </p:childTnLst>
                                </p:cTn>
                              </p:par>
                            </p:childTnLst>
                          </p:cTn>
                        </p:par>
                        <p:par>
                          <p:cTn id="16" fill="hold" nodeType="afterGroup">
                            <p:stCondLst>
                              <p:cond delay="500"/>
                            </p:stCondLst>
                            <p:childTnLst>
                              <p:par>
                                <p:cTn id="17" presetID="3" presetClass="entr" presetSubtype="1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linds(horizontal)">
                                      <p:cBhvr>
                                        <p:cTn id="19" dur="500"/>
                                        <p:tgtEl>
                                          <p:spTgt spid="15"/>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checkerboard(across)">
                                      <p:cBhvr>
                                        <p:cTn id="22" dur="500"/>
                                        <p:tgtEl>
                                          <p:spTgt spid="20"/>
                                        </p:tgtEl>
                                      </p:cBhvr>
                                    </p:animEffect>
                                  </p:childTnLst>
                                </p:cTn>
                              </p:par>
                            </p:childTnLst>
                          </p:cTn>
                        </p:par>
                        <p:par>
                          <p:cTn id="23" fill="hold" nodeType="afterGroup">
                            <p:stCondLst>
                              <p:cond delay="1000"/>
                            </p:stCondLst>
                            <p:childTnLst>
                              <p:par>
                                <p:cTn id="24" presetID="3" presetClass="entr" presetSubtype="10" fill="hold" grpId="0"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linds(horizontal)">
                                      <p:cBhvr>
                                        <p:cTn id="26" dur="500"/>
                                        <p:tgtEl>
                                          <p:spTgt spid="13"/>
                                        </p:tgtEl>
                                      </p:cBhvr>
                                    </p:animEffect>
                                  </p:childTnLst>
                                </p:cTn>
                              </p:par>
                              <p:par>
                                <p:cTn id="27" presetID="5" presetClass="entr" presetSubtype="1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checkerboard(across)">
                                      <p:cBhvr>
                                        <p:cTn id="29" dur="500"/>
                                        <p:tgtEl>
                                          <p:spTgt spid="21"/>
                                        </p:tgtEl>
                                      </p:cBhvr>
                                    </p:animEffect>
                                  </p:childTnLst>
                                </p:cTn>
                              </p:par>
                            </p:childTnLst>
                          </p:cTn>
                        </p:par>
                        <p:par>
                          <p:cTn id="30" fill="hold" nodeType="afterGroup">
                            <p:stCondLst>
                              <p:cond delay="1500"/>
                            </p:stCondLst>
                            <p:childTnLst>
                              <p:par>
                                <p:cTn id="31" presetID="3" presetClass="entr" presetSubtype="10" fill="hold" grpId="0"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linds(horizontal)">
                                      <p:cBhvr>
                                        <p:cTn id="33" dur="500"/>
                                        <p:tgtEl>
                                          <p:spTgt spid="12"/>
                                        </p:tgtEl>
                                      </p:cBhvr>
                                    </p:animEffect>
                                  </p:childTnLst>
                                </p:cTn>
                              </p:par>
                              <p:par>
                                <p:cTn id="34" presetID="5" presetClass="entr" presetSubtype="10"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checkerboard(across)">
                                      <p:cBhvr>
                                        <p:cTn id="36" dur="500"/>
                                        <p:tgtEl>
                                          <p:spTgt spid="23"/>
                                        </p:tgtEl>
                                      </p:cBhvr>
                                    </p:animEffect>
                                  </p:childTnLst>
                                </p:cTn>
                              </p:par>
                            </p:childTnLst>
                          </p:cTn>
                        </p:par>
                        <p:par>
                          <p:cTn id="37" fill="hold" nodeType="afterGroup">
                            <p:stCondLst>
                              <p:cond delay="2000"/>
                            </p:stCondLst>
                            <p:childTnLst>
                              <p:par>
                                <p:cTn id="38" presetID="3" presetClass="entr" presetSubtype="10" fill="hold" grpId="0" nodeType="after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blinds(horizontal)">
                                      <p:cBhvr>
                                        <p:cTn id="40" dur="500"/>
                                        <p:tgtEl>
                                          <p:spTgt spid="16"/>
                                        </p:tgtEl>
                                      </p:cBhvr>
                                    </p:animEffect>
                                  </p:childTnLst>
                                </p:cTn>
                              </p:par>
                              <p:par>
                                <p:cTn id="41" presetID="5" presetClass="entr" presetSubtype="10"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checkerboard(across)">
                                      <p:cBhvr>
                                        <p:cTn id="43" dur="500"/>
                                        <p:tgtEl>
                                          <p:spTgt spid="24"/>
                                        </p:tgtEl>
                                      </p:cBhvr>
                                    </p:animEffect>
                                  </p:childTnLst>
                                </p:cTn>
                              </p:par>
                            </p:childTnLst>
                          </p:cTn>
                        </p:par>
                        <p:par>
                          <p:cTn id="44" fill="hold" nodeType="afterGroup">
                            <p:stCondLst>
                              <p:cond delay="2500"/>
                            </p:stCondLst>
                            <p:childTnLst>
                              <p:par>
                                <p:cTn id="45" presetID="3" presetClass="entr" presetSubtype="10" fill="hold" grpId="0" nodeType="after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blinds(horizontal)">
                                      <p:cBhvr>
                                        <p:cTn id="47" dur="500"/>
                                        <p:tgtEl>
                                          <p:spTgt spid="17"/>
                                        </p:tgtEl>
                                      </p:cBhvr>
                                    </p:animEffect>
                                  </p:childTnLst>
                                </p:cTn>
                              </p:par>
                              <p:par>
                                <p:cTn id="48" presetID="5" presetClass="entr" presetSubtype="10" fill="hold" grpId="0" nodeType="with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checkerboard(across)">
                                      <p:cBhvr>
                                        <p:cTn id="50" dur="500"/>
                                        <p:tgtEl>
                                          <p:spTgt spid="22"/>
                                        </p:tgtEl>
                                      </p:cBhvr>
                                    </p:animEffect>
                                  </p:childTnLst>
                                </p:cTn>
                              </p:par>
                            </p:childTnLst>
                          </p:cTn>
                        </p:par>
                        <p:par>
                          <p:cTn id="51" fill="hold" nodeType="afterGroup">
                            <p:stCondLst>
                              <p:cond delay="3000"/>
                            </p:stCondLst>
                            <p:childTnLst>
                              <p:par>
                                <p:cTn id="52" presetID="3" presetClass="entr" presetSubtype="10" fill="hold" grpId="0" nodeType="after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blinds(horizontal)">
                                      <p:cBhvr>
                                        <p:cTn id="54" dur="500"/>
                                        <p:tgtEl>
                                          <p:spTgt spid="18"/>
                                        </p:tgtEl>
                                      </p:cBhvr>
                                    </p:animEffect>
                                  </p:childTnLst>
                                </p:cTn>
                              </p:par>
                              <p:par>
                                <p:cTn id="55" presetID="5" presetClass="entr" presetSubtype="10" fill="hold" grpId="0" nodeType="with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checkerboard(across)">
                                      <p:cBhvr>
                                        <p:cTn id="5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1" grpId="0"/>
      <p:bldP spid="13" grpId="0" animBg="1"/>
      <p:bldP spid="20" grpId="0"/>
      <p:bldP spid="17" grpId="0" animBg="1"/>
      <p:bldP spid="22" grpId="0"/>
      <p:bldP spid="14" grpId="0" animBg="1"/>
      <p:bldP spid="15" grpId="0" animBg="1"/>
      <p:bldP spid="16" grpId="0" animBg="1"/>
      <p:bldP spid="18" grpId="0" animBg="1"/>
      <p:bldP spid="19" grpId="0"/>
      <p:bldP spid="23" grpId="0"/>
      <p:bldP spid="24" grpId="0"/>
      <p:bldP spid="25" grpId="0"/>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F314C54-399A-492B-BE59-8E349A122DE1}"/>
              </a:ext>
            </a:extLst>
          </p:cNvPr>
          <p:cNvSpPr/>
          <p:nvPr/>
        </p:nvSpPr>
        <p:spPr>
          <a:xfrm>
            <a:off x="0" y="0"/>
            <a:ext cx="12192000" cy="6858000"/>
          </a:xfrm>
          <a:prstGeom prst="rect">
            <a:avLst/>
          </a:prstGeom>
          <a:solidFill>
            <a:schemeClr val="bg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6CF8A"/>
              </a:solidFill>
            </a:endParaRPr>
          </a:p>
        </p:txBody>
      </p:sp>
      <p:graphicFrame>
        <p:nvGraphicFramePr>
          <p:cNvPr id="30" name="Table 5">
            <a:extLst>
              <a:ext uri="{FF2B5EF4-FFF2-40B4-BE49-F238E27FC236}">
                <a16:creationId xmlns:a16="http://schemas.microsoft.com/office/drawing/2014/main" id="{D1AD6A12-7A3B-4201-9CCF-E17A3F7CEF18}"/>
              </a:ext>
            </a:extLst>
          </p:cNvPr>
          <p:cNvGraphicFramePr>
            <a:graphicFrameLocks/>
          </p:cNvGraphicFramePr>
          <p:nvPr/>
        </p:nvGraphicFramePr>
        <p:xfrm>
          <a:off x="152400" y="152400"/>
          <a:ext cx="11811000" cy="6535740"/>
        </p:xfrm>
        <a:graphic>
          <a:graphicData uri="http://schemas.openxmlformats.org/drawingml/2006/table">
            <a:tbl>
              <a:tblPr firstRow="1" bandRow="1">
                <a:tableStyleId>{16D9F66E-5EB9-4882-86FB-DCBF35E3C3E4}</a:tableStyleId>
              </a:tblPr>
              <a:tblGrid>
                <a:gridCol w="1752599">
                  <a:extLst>
                    <a:ext uri="{9D8B030D-6E8A-4147-A177-3AD203B41FA5}">
                      <a16:colId xmlns:a16="http://schemas.microsoft.com/office/drawing/2014/main" val="20000"/>
                    </a:ext>
                  </a:extLst>
                </a:gridCol>
                <a:gridCol w="3581400">
                  <a:extLst>
                    <a:ext uri="{9D8B030D-6E8A-4147-A177-3AD203B41FA5}">
                      <a16:colId xmlns:a16="http://schemas.microsoft.com/office/drawing/2014/main" val="20001"/>
                    </a:ext>
                  </a:extLst>
                </a:gridCol>
                <a:gridCol w="3188134">
                  <a:extLst>
                    <a:ext uri="{9D8B030D-6E8A-4147-A177-3AD203B41FA5}">
                      <a16:colId xmlns:a16="http://schemas.microsoft.com/office/drawing/2014/main" val="20002"/>
                    </a:ext>
                  </a:extLst>
                </a:gridCol>
                <a:gridCol w="3288867">
                  <a:extLst>
                    <a:ext uri="{9D8B030D-6E8A-4147-A177-3AD203B41FA5}">
                      <a16:colId xmlns:a16="http://schemas.microsoft.com/office/drawing/2014/main" val="20003"/>
                    </a:ext>
                  </a:extLst>
                </a:gridCol>
              </a:tblGrid>
              <a:tr h="533338">
                <a:tc>
                  <a:txBody>
                    <a:bodyPr/>
                    <a:lstStyle/>
                    <a:p>
                      <a:r>
                        <a:rPr lang="en-US" sz="2800" b="0">
                          <a:latin typeface="Calibri" panose="020F0502020204030204" pitchFamily="34" charset="0"/>
                          <a:cs typeface="Calibri" panose="020F0502020204030204" pitchFamily="34" charset="0"/>
                        </a:rPr>
                        <a:t>Khu vực</a:t>
                      </a:r>
                      <a:endParaRPr lang="en-US" sz="2800" b="0" dirty="0">
                        <a:latin typeface="Calibri" panose="020F0502020204030204" pitchFamily="34" charset="0"/>
                        <a:cs typeface="Calibri" panose="020F0502020204030204" pitchFamily="34" charset="0"/>
                      </a:endParaRPr>
                    </a:p>
                  </a:txBody>
                  <a:tcPr marT="45714" marB="45714" anchor="ctr">
                    <a:lnL w="38100" cap="flat" cmpd="sng" algn="ctr">
                      <a:solidFill>
                        <a:srgbClr val="0070C0"/>
                      </a:solidFill>
                      <a:prstDash val="sysDash"/>
                      <a:round/>
                      <a:headEnd type="none" w="med" len="med"/>
                      <a:tailEnd type="none" w="med" len="med"/>
                    </a:lnL>
                    <a:lnR w="38100" cap="flat" cmpd="sng" algn="ctr">
                      <a:solidFill>
                        <a:srgbClr val="0070C0"/>
                      </a:solidFill>
                      <a:prstDash val="sysDash"/>
                      <a:round/>
                      <a:headEnd type="none" w="med" len="med"/>
                      <a:tailEnd type="none" w="med" len="med"/>
                    </a:lnR>
                    <a:lnT w="38100" cap="flat" cmpd="sng" algn="ctr">
                      <a:solidFill>
                        <a:srgbClr val="0070C0"/>
                      </a:solidFill>
                      <a:prstDash val="sysDash"/>
                      <a:round/>
                      <a:headEnd type="none" w="med" len="med"/>
                      <a:tailEnd type="none" w="med" len="med"/>
                    </a:lnT>
                    <a:lnB w="38100" cap="flat" cmpd="sng" algn="ctr">
                      <a:solidFill>
                        <a:srgbClr val="0070C0"/>
                      </a:solidFill>
                      <a:prstDash val="sysDash"/>
                      <a:round/>
                      <a:headEnd type="none" w="med" len="med"/>
                      <a:tailEnd type="none" w="med" len="med"/>
                    </a:lnB>
                    <a:solidFill>
                      <a:schemeClr val="accent4">
                        <a:lumMod val="60000"/>
                        <a:lumOff val="40000"/>
                      </a:schemeClr>
                    </a:solidFill>
                  </a:tcPr>
                </a:tc>
                <a:tc>
                  <a:txBody>
                    <a:bodyPr/>
                    <a:lstStyle/>
                    <a:p>
                      <a:r>
                        <a:rPr lang="en-US" sz="2800" b="0">
                          <a:latin typeface="Calibri" panose="020F0502020204030204" pitchFamily="34" charset="0"/>
                          <a:cs typeface="Calibri" panose="020F0502020204030204" pitchFamily="34" charset="0"/>
                        </a:rPr>
                        <a:t>Cảnh</a:t>
                      </a:r>
                      <a:r>
                        <a:rPr lang="en-US" sz="2800" b="0" baseline="0">
                          <a:latin typeface="Calibri" panose="020F0502020204030204" pitchFamily="34" charset="0"/>
                          <a:cs typeface="Calibri" panose="020F0502020204030204" pitchFamily="34" charset="0"/>
                        </a:rPr>
                        <a:t> quan tiêu biểu</a:t>
                      </a:r>
                      <a:endParaRPr lang="en-US" sz="2800" b="0" dirty="0">
                        <a:latin typeface="Calibri" panose="020F0502020204030204" pitchFamily="34" charset="0"/>
                        <a:cs typeface="Calibri" panose="020F0502020204030204" pitchFamily="34" charset="0"/>
                      </a:endParaRPr>
                    </a:p>
                  </a:txBody>
                  <a:tcPr marT="45714" marB="45714" anchor="ctr">
                    <a:lnL w="38100" cap="flat" cmpd="sng" algn="ctr">
                      <a:solidFill>
                        <a:srgbClr val="0070C0"/>
                      </a:solidFill>
                      <a:prstDash val="sysDash"/>
                      <a:round/>
                      <a:headEnd type="none" w="med" len="med"/>
                      <a:tailEnd type="none" w="med" len="med"/>
                    </a:lnL>
                    <a:lnR w="38100" cap="flat" cmpd="sng" algn="ctr">
                      <a:solidFill>
                        <a:srgbClr val="0070C0"/>
                      </a:solidFill>
                      <a:prstDash val="sysDash"/>
                      <a:round/>
                      <a:headEnd type="none" w="med" len="med"/>
                      <a:tailEnd type="none" w="med" len="med"/>
                    </a:lnR>
                    <a:lnT w="38100" cap="flat" cmpd="sng" algn="ctr">
                      <a:solidFill>
                        <a:srgbClr val="0070C0"/>
                      </a:solidFill>
                      <a:prstDash val="sysDash"/>
                      <a:round/>
                      <a:headEnd type="none" w="med" len="med"/>
                      <a:tailEnd type="none" w="med" len="med"/>
                    </a:lnT>
                    <a:lnB w="38100" cap="flat" cmpd="sng" algn="ctr">
                      <a:solidFill>
                        <a:srgbClr val="0070C0"/>
                      </a:solidFill>
                      <a:prstDash val="sysDash"/>
                      <a:round/>
                      <a:headEnd type="none" w="med" len="med"/>
                      <a:tailEnd type="none" w="med" len="med"/>
                    </a:lnB>
                    <a:solidFill>
                      <a:schemeClr val="accent4">
                        <a:lumMod val="60000"/>
                        <a:lumOff val="40000"/>
                      </a:schemeClr>
                    </a:solidFill>
                  </a:tcPr>
                </a:tc>
                <a:tc>
                  <a:txBody>
                    <a:bodyPr/>
                    <a:lstStyle/>
                    <a:p>
                      <a:r>
                        <a:rPr lang="en-US" sz="2800" b="0">
                          <a:latin typeface="Calibri" panose="020F0502020204030204" pitchFamily="34" charset="0"/>
                          <a:cs typeface="Calibri" panose="020F0502020204030204" pitchFamily="34" charset="0"/>
                        </a:rPr>
                        <a:t>Các</a:t>
                      </a:r>
                      <a:r>
                        <a:rPr lang="en-US" sz="2800" b="0" baseline="0">
                          <a:latin typeface="Calibri" panose="020F0502020204030204" pitchFamily="34" charset="0"/>
                          <a:cs typeface="Calibri" panose="020F0502020204030204" pitchFamily="34" charset="0"/>
                        </a:rPr>
                        <a:t> dãy núi lớn</a:t>
                      </a:r>
                      <a:endParaRPr lang="en-US" sz="2800" b="0" dirty="0">
                        <a:latin typeface="Calibri" panose="020F0502020204030204" pitchFamily="34" charset="0"/>
                        <a:cs typeface="Calibri" panose="020F0502020204030204" pitchFamily="34" charset="0"/>
                      </a:endParaRPr>
                    </a:p>
                  </a:txBody>
                  <a:tcPr marT="45714" marB="45714" anchor="ctr">
                    <a:lnL w="38100" cap="flat" cmpd="sng" algn="ctr">
                      <a:solidFill>
                        <a:srgbClr val="0070C0"/>
                      </a:solidFill>
                      <a:prstDash val="sysDash"/>
                      <a:round/>
                      <a:headEnd type="none" w="med" len="med"/>
                      <a:tailEnd type="none" w="med" len="med"/>
                    </a:lnL>
                    <a:lnR w="38100" cap="flat" cmpd="sng" algn="ctr">
                      <a:solidFill>
                        <a:srgbClr val="0070C0"/>
                      </a:solidFill>
                      <a:prstDash val="sysDash"/>
                      <a:round/>
                      <a:headEnd type="none" w="med" len="med"/>
                      <a:tailEnd type="none" w="med" len="med"/>
                    </a:lnR>
                    <a:lnT w="38100" cap="flat" cmpd="sng" algn="ctr">
                      <a:solidFill>
                        <a:srgbClr val="0070C0"/>
                      </a:solidFill>
                      <a:prstDash val="sysDash"/>
                      <a:round/>
                      <a:headEnd type="none" w="med" len="med"/>
                      <a:tailEnd type="none" w="med" len="med"/>
                    </a:lnT>
                    <a:lnB w="38100" cap="flat" cmpd="sng" algn="ctr">
                      <a:solidFill>
                        <a:srgbClr val="0070C0"/>
                      </a:solidFill>
                      <a:prstDash val="sysDash"/>
                      <a:round/>
                      <a:headEnd type="none" w="med" len="med"/>
                      <a:tailEnd type="none" w="med" len="med"/>
                    </a:lnB>
                    <a:solidFill>
                      <a:schemeClr val="accent4">
                        <a:lumMod val="60000"/>
                        <a:lumOff val="40000"/>
                      </a:schemeClr>
                    </a:solidFill>
                  </a:tcPr>
                </a:tc>
                <a:tc>
                  <a:txBody>
                    <a:bodyPr/>
                    <a:lstStyle/>
                    <a:p>
                      <a:r>
                        <a:rPr lang="en-US" sz="2800" b="0">
                          <a:latin typeface="Calibri" panose="020F0502020204030204" pitchFamily="34" charset="0"/>
                          <a:cs typeface="Calibri" panose="020F0502020204030204" pitchFamily="34" charset="0"/>
                        </a:rPr>
                        <a:t>Các</a:t>
                      </a:r>
                      <a:r>
                        <a:rPr lang="en-US" sz="2800" b="0" baseline="0">
                          <a:latin typeface="Calibri" panose="020F0502020204030204" pitchFamily="34" charset="0"/>
                          <a:cs typeface="Calibri" panose="020F0502020204030204" pitchFamily="34" charset="0"/>
                        </a:rPr>
                        <a:t> đồng bằng lớn</a:t>
                      </a:r>
                      <a:endParaRPr lang="en-US" sz="2800" b="0" dirty="0">
                        <a:latin typeface="Calibri" panose="020F0502020204030204" pitchFamily="34" charset="0"/>
                        <a:cs typeface="Calibri" panose="020F0502020204030204" pitchFamily="34" charset="0"/>
                      </a:endParaRPr>
                    </a:p>
                  </a:txBody>
                  <a:tcPr marT="45714" marB="45714" anchor="ctr">
                    <a:lnL w="38100" cap="flat" cmpd="sng" algn="ctr">
                      <a:solidFill>
                        <a:srgbClr val="0070C0"/>
                      </a:solidFill>
                      <a:prstDash val="sysDash"/>
                      <a:round/>
                      <a:headEnd type="none" w="med" len="med"/>
                      <a:tailEnd type="none" w="med" len="med"/>
                    </a:lnL>
                    <a:lnR w="38100" cap="flat" cmpd="sng" algn="ctr">
                      <a:solidFill>
                        <a:srgbClr val="0070C0"/>
                      </a:solidFill>
                      <a:prstDash val="sysDash"/>
                      <a:round/>
                      <a:headEnd type="none" w="med" len="med"/>
                      <a:tailEnd type="none" w="med" len="med"/>
                    </a:lnR>
                    <a:lnT w="38100" cap="flat" cmpd="sng" algn="ctr">
                      <a:solidFill>
                        <a:srgbClr val="0070C0"/>
                      </a:solidFill>
                      <a:prstDash val="sysDash"/>
                      <a:round/>
                      <a:headEnd type="none" w="med" len="med"/>
                      <a:tailEnd type="none" w="med" len="med"/>
                    </a:lnT>
                    <a:lnB w="38100" cap="flat" cmpd="sng" algn="ctr">
                      <a:solidFill>
                        <a:srgbClr val="0070C0"/>
                      </a:solidFill>
                      <a:prstDash val="sysDash"/>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0000"/>
                  </a:ext>
                </a:extLst>
              </a:tr>
              <a:tr h="1011507">
                <a:tc>
                  <a:txBody>
                    <a:bodyPr/>
                    <a:lstStyle/>
                    <a:p>
                      <a:r>
                        <a:rPr lang="en-US" sz="2800" b="0">
                          <a:latin typeface="Calibri" panose="020F0502020204030204" pitchFamily="34" charset="0"/>
                          <a:cs typeface="Calibri" panose="020F0502020204030204" pitchFamily="34" charset="0"/>
                        </a:rPr>
                        <a:t>Bắc</a:t>
                      </a:r>
                      <a:r>
                        <a:rPr lang="en-US" sz="2800" b="0" baseline="0">
                          <a:latin typeface="Calibri" panose="020F0502020204030204" pitchFamily="34" charset="0"/>
                          <a:cs typeface="Calibri" panose="020F0502020204030204" pitchFamily="34" charset="0"/>
                        </a:rPr>
                        <a:t> Á</a:t>
                      </a:r>
                      <a:endParaRPr lang="en-US" sz="2800" b="0" dirty="0">
                        <a:latin typeface="Calibri" panose="020F0502020204030204" pitchFamily="34" charset="0"/>
                        <a:cs typeface="Calibri" panose="020F0502020204030204" pitchFamily="34" charset="0"/>
                      </a:endParaRPr>
                    </a:p>
                  </a:txBody>
                  <a:tcPr marT="45714" marB="45714" anchor="ctr">
                    <a:lnL w="38100" cap="flat" cmpd="sng" algn="ctr">
                      <a:solidFill>
                        <a:srgbClr val="0070C0"/>
                      </a:solidFill>
                      <a:prstDash val="sysDash"/>
                      <a:round/>
                      <a:headEnd type="none" w="med" len="med"/>
                      <a:tailEnd type="none" w="med" len="med"/>
                    </a:lnL>
                    <a:lnR w="38100" cap="flat" cmpd="sng" algn="ctr">
                      <a:solidFill>
                        <a:srgbClr val="0070C0"/>
                      </a:solidFill>
                      <a:prstDash val="sysDash"/>
                      <a:round/>
                      <a:headEnd type="none" w="med" len="med"/>
                      <a:tailEnd type="none" w="med" len="med"/>
                    </a:lnR>
                    <a:lnT w="38100" cap="flat" cmpd="sng" algn="ctr">
                      <a:solidFill>
                        <a:srgbClr val="0070C0"/>
                      </a:solidFill>
                      <a:prstDash val="sysDash"/>
                      <a:round/>
                      <a:headEnd type="none" w="med" len="med"/>
                      <a:tailEnd type="none" w="med" len="med"/>
                    </a:lnT>
                    <a:lnB w="38100" cap="flat" cmpd="sng" algn="ctr">
                      <a:solidFill>
                        <a:srgbClr val="0070C0"/>
                      </a:solidFill>
                      <a:prstDash val="sysDash"/>
                      <a:round/>
                      <a:headEnd type="none" w="med" len="med"/>
                      <a:tailEnd type="none" w="med" len="med"/>
                    </a:lnB>
                  </a:tcPr>
                </a:tc>
                <a:tc>
                  <a:txBody>
                    <a:bodyPr/>
                    <a:lstStyle/>
                    <a:p>
                      <a:r>
                        <a:rPr lang="en-US" sz="2800" b="0">
                          <a:latin typeface="Calibri" panose="020F0502020204030204" pitchFamily="34" charset="0"/>
                          <a:cs typeface="Calibri" panose="020F0502020204030204" pitchFamily="34" charset="0"/>
                        </a:rPr>
                        <a:t>d. Rừng</a:t>
                      </a:r>
                      <a:r>
                        <a:rPr lang="en-US" sz="2800" b="0" baseline="0">
                          <a:latin typeface="Calibri" panose="020F0502020204030204" pitchFamily="34" charset="0"/>
                          <a:cs typeface="Calibri" panose="020F0502020204030204" pitchFamily="34" charset="0"/>
                        </a:rPr>
                        <a:t> taiga (LB. Nga</a:t>
                      </a:r>
                      <a:endParaRPr lang="en-US" sz="2800" b="0">
                        <a:latin typeface="Calibri" panose="020F0502020204030204" pitchFamily="34" charset="0"/>
                        <a:cs typeface="Calibri" panose="020F0502020204030204" pitchFamily="34" charset="0"/>
                      </a:endParaRPr>
                    </a:p>
                  </a:txBody>
                  <a:tcPr marT="45714" marB="45714" anchor="ctr">
                    <a:lnL w="38100" cap="flat" cmpd="sng" algn="ctr">
                      <a:solidFill>
                        <a:srgbClr val="0070C0"/>
                      </a:solidFill>
                      <a:prstDash val="sysDash"/>
                      <a:round/>
                      <a:headEnd type="none" w="med" len="med"/>
                      <a:tailEnd type="none" w="med" len="med"/>
                    </a:lnL>
                    <a:lnR w="38100" cap="flat" cmpd="sng" algn="ctr">
                      <a:solidFill>
                        <a:srgbClr val="0070C0"/>
                      </a:solidFill>
                      <a:prstDash val="sysDash"/>
                      <a:round/>
                      <a:headEnd type="none" w="med" len="med"/>
                      <a:tailEnd type="none" w="med" len="med"/>
                    </a:lnR>
                    <a:lnT w="38100" cap="flat" cmpd="sng" algn="ctr">
                      <a:solidFill>
                        <a:srgbClr val="0070C0"/>
                      </a:solidFill>
                      <a:prstDash val="sysDash"/>
                      <a:round/>
                      <a:headEnd type="none" w="med" len="med"/>
                      <a:tailEnd type="none" w="med" len="med"/>
                    </a:lnT>
                    <a:lnB w="38100" cap="flat" cmpd="sng" algn="ctr">
                      <a:solidFill>
                        <a:srgbClr val="0070C0"/>
                      </a:solidFill>
                      <a:prstDash val="sysDash"/>
                      <a:round/>
                      <a:headEnd type="none" w="med" len="med"/>
                      <a:tailEnd type="none" w="med" len="med"/>
                    </a:lnB>
                  </a:tcPr>
                </a:tc>
                <a:tc>
                  <a:txBody>
                    <a:bodyPr/>
                    <a:lstStyle/>
                    <a:p>
                      <a:r>
                        <a:rPr lang="en-US" sz="2800" b="0">
                          <a:latin typeface="Calibri" panose="020F0502020204030204" pitchFamily="34" charset="0"/>
                          <a:cs typeface="Calibri" panose="020F0502020204030204" pitchFamily="34" charset="0"/>
                        </a:rPr>
                        <a:t>Dãy</a:t>
                      </a:r>
                      <a:r>
                        <a:rPr lang="en-US" sz="2800" b="0" baseline="0">
                          <a:latin typeface="Calibri" panose="020F0502020204030204" pitchFamily="34" charset="0"/>
                          <a:cs typeface="Calibri" panose="020F0502020204030204" pitchFamily="34" charset="0"/>
                        </a:rPr>
                        <a:t> U-ran</a:t>
                      </a:r>
                      <a:endParaRPr lang="en-US" sz="2800" b="0">
                        <a:latin typeface="Calibri" panose="020F0502020204030204" pitchFamily="34" charset="0"/>
                        <a:cs typeface="Calibri" panose="020F0502020204030204" pitchFamily="34" charset="0"/>
                      </a:endParaRPr>
                    </a:p>
                  </a:txBody>
                  <a:tcPr marT="45714" marB="45714" anchor="ctr">
                    <a:lnL w="38100" cap="flat" cmpd="sng" algn="ctr">
                      <a:solidFill>
                        <a:srgbClr val="0070C0"/>
                      </a:solidFill>
                      <a:prstDash val="sysDash"/>
                      <a:round/>
                      <a:headEnd type="none" w="med" len="med"/>
                      <a:tailEnd type="none" w="med" len="med"/>
                    </a:lnL>
                    <a:lnR w="38100" cap="flat" cmpd="sng" algn="ctr">
                      <a:solidFill>
                        <a:srgbClr val="0070C0"/>
                      </a:solidFill>
                      <a:prstDash val="sysDash"/>
                      <a:round/>
                      <a:headEnd type="none" w="med" len="med"/>
                      <a:tailEnd type="none" w="med" len="med"/>
                    </a:lnR>
                    <a:lnT w="38100" cap="flat" cmpd="sng" algn="ctr">
                      <a:solidFill>
                        <a:srgbClr val="0070C0"/>
                      </a:solidFill>
                      <a:prstDash val="sysDash"/>
                      <a:round/>
                      <a:headEnd type="none" w="med" len="med"/>
                      <a:tailEnd type="none" w="med" len="med"/>
                    </a:lnT>
                    <a:lnB w="38100" cap="flat" cmpd="sng" algn="ctr">
                      <a:solidFill>
                        <a:srgbClr val="0070C0"/>
                      </a:solidFill>
                      <a:prstDash val="sysDash"/>
                      <a:round/>
                      <a:headEnd type="none" w="med" len="med"/>
                      <a:tailEnd type="none" w="med" len="med"/>
                    </a:lnB>
                  </a:tcPr>
                </a:tc>
                <a:tc>
                  <a:txBody>
                    <a:bodyPr/>
                    <a:lstStyle/>
                    <a:p>
                      <a:r>
                        <a:rPr lang="en-US" sz="2800" b="0">
                          <a:latin typeface="Calibri" panose="020F0502020204030204" pitchFamily="34" charset="0"/>
                          <a:cs typeface="Calibri" panose="020F0502020204030204" pitchFamily="34" charset="0"/>
                        </a:rPr>
                        <a:t>ĐB</a:t>
                      </a:r>
                      <a:r>
                        <a:rPr lang="en-US" sz="2800" b="0" baseline="0">
                          <a:latin typeface="Calibri" panose="020F0502020204030204" pitchFamily="34" charset="0"/>
                          <a:cs typeface="Calibri" panose="020F0502020204030204" pitchFamily="34" charset="0"/>
                        </a:rPr>
                        <a:t> Tây-xi-bia</a:t>
                      </a:r>
                      <a:endParaRPr lang="en-US" sz="2800" b="0">
                        <a:latin typeface="Calibri" panose="020F0502020204030204" pitchFamily="34" charset="0"/>
                        <a:cs typeface="Calibri" panose="020F0502020204030204" pitchFamily="34" charset="0"/>
                      </a:endParaRPr>
                    </a:p>
                  </a:txBody>
                  <a:tcPr marT="45714" marB="45714" anchor="ctr">
                    <a:lnL w="38100" cap="flat" cmpd="sng" algn="ctr">
                      <a:solidFill>
                        <a:srgbClr val="0070C0"/>
                      </a:solidFill>
                      <a:prstDash val="sysDash"/>
                      <a:round/>
                      <a:headEnd type="none" w="med" len="med"/>
                      <a:tailEnd type="none" w="med" len="med"/>
                    </a:lnL>
                    <a:lnR w="38100" cap="flat" cmpd="sng" algn="ctr">
                      <a:solidFill>
                        <a:srgbClr val="0070C0"/>
                      </a:solidFill>
                      <a:prstDash val="sysDash"/>
                      <a:round/>
                      <a:headEnd type="none" w="med" len="med"/>
                      <a:tailEnd type="none" w="med" len="med"/>
                    </a:lnR>
                    <a:lnT w="38100" cap="flat" cmpd="sng" algn="ctr">
                      <a:solidFill>
                        <a:srgbClr val="0070C0"/>
                      </a:solidFill>
                      <a:prstDash val="sysDash"/>
                      <a:round/>
                      <a:headEnd type="none" w="med" len="med"/>
                      <a:tailEnd type="none" w="med" len="med"/>
                    </a:lnT>
                    <a:lnB w="38100" cap="flat" cmpd="sng" algn="ctr">
                      <a:solidFill>
                        <a:srgbClr val="0070C0"/>
                      </a:solidFill>
                      <a:prstDash val="sysDash"/>
                      <a:round/>
                      <a:headEnd type="none" w="med" len="med"/>
                      <a:tailEnd type="none" w="med" len="med"/>
                    </a:lnB>
                  </a:tcPr>
                </a:tc>
                <a:extLst>
                  <a:ext uri="{0D108BD9-81ED-4DB2-BD59-A6C34878D82A}">
                    <a16:rowId xmlns:a16="http://schemas.microsoft.com/office/drawing/2014/main" val="10001"/>
                  </a:ext>
                </a:extLst>
              </a:tr>
              <a:tr h="1011507">
                <a:tc>
                  <a:txBody>
                    <a:bodyPr/>
                    <a:lstStyle/>
                    <a:p>
                      <a:r>
                        <a:rPr lang="en-US" sz="2800" b="0">
                          <a:latin typeface="Calibri" panose="020F0502020204030204" pitchFamily="34" charset="0"/>
                          <a:cs typeface="Calibri" panose="020F0502020204030204" pitchFamily="34" charset="0"/>
                        </a:rPr>
                        <a:t>Trung Á</a:t>
                      </a:r>
                      <a:endParaRPr lang="en-US" sz="2800" b="0" dirty="0">
                        <a:latin typeface="Calibri" panose="020F0502020204030204" pitchFamily="34" charset="0"/>
                        <a:cs typeface="Calibri" panose="020F0502020204030204" pitchFamily="34" charset="0"/>
                      </a:endParaRPr>
                    </a:p>
                  </a:txBody>
                  <a:tcPr marT="45714" marB="45714" anchor="ctr">
                    <a:lnL w="38100" cap="flat" cmpd="sng" algn="ctr">
                      <a:solidFill>
                        <a:srgbClr val="0070C0"/>
                      </a:solidFill>
                      <a:prstDash val="sysDash"/>
                      <a:round/>
                      <a:headEnd type="none" w="med" len="med"/>
                      <a:tailEnd type="none" w="med" len="med"/>
                    </a:lnL>
                    <a:lnR w="38100" cap="flat" cmpd="sng" algn="ctr">
                      <a:solidFill>
                        <a:srgbClr val="0070C0"/>
                      </a:solidFill>
                      <a:prstDash val="sysDash"/>
                      <a:round/>
                      <a:headEnd type="none" w="med" len="med"/>
                      <a:tailEnd type="none" w="med" len="med"/>
                    </a:lnR>
                    <a:lnT w="38100" cap="flat" cmpd="sng" algn="ctr">
                      <a:solidFill>
                        <a:srgbClr val="0070C0"/>
                      </a:solidFill>
                      <a:prstDash val="sysDash"/>
                      <a:round/>
                      <a:headEnd type="none" w="med" len="med"/>
                      <a:tailEnd type="none" w="med" len="med"/>
                    </a:lnT>
                    <a:lnB w="38100" cap="flat" cmpd="sng" algn="ctr">
                      <a:solidFill>
                        <a:srgbClr val="0070C0"/>
                      </a:solidFill>
                      <a:prstDash val="sysDash"/>
                      <a:round/>
                      <a:headEnd type="none" w="med" len="med"/>
                      <a:tailEnd type="none" w="med" len="med"/>
                    </a:lnB>
                  </a:tcPr>
                </a:tc>
                <a:tc>
                  <a:txBody>
                    <a:bodyPr/>
                    <a:lstStyle/>
                    <a:p>
                      <a:r>
                        <a:rPr lang="en-US" sz="2800" b="0">
                          <a:latin typeface="Calibri" panose="020F0502020204030204" pitchFamily="34" charset="0"/>
                          <a:cs typeface="Calibri" panose="020F0502020204030204" pitchFamily="34" charset="0"/>
                        </a:rPr>
                        <a:t>b. Bán</a:t>
                      </a:r>
                      <a:r>
                        <a:rPr lang="en-US" sz="2800" b="0" baseline="0">
                          <a:latin typeface="Calibri" panose="020F0502020204030204" pitchFamily="34" charset="0"/>
                          <a:cs typeface="Calibri" panose="020F0502020204030204" pitchFamily="34" charset="0"/>
                        </a:rPr>
                        <a:t> hoang mạc (Ca-dắc-xtan)</a:t>
                      </a:r>
                      <a:endParaRPr lang="en-US" sz="2800" b="0" dirty="0">
                        <a:latin typeface="Calibri" panose="020F0502020204030204" pitchFamily="34" charset="0"/>
                        <a:cs typeface="Calibri" panose="020F0502020204030204" pitchFamily="34" charset="0"/>
                      </a:endParaRPr>
                    </a:p>
                  </a:txBody>
                  <a:tcPr marT="45714" marB="45714" anchor="ctr">
                    <a:lnL w="38100" cap="flat" cmpd="sng" algn="ctr">
                      <a:solidFill>
                        <a:srgbClr val="0070C0"/>
                      </a:solidFill>
                      <a:prstDash val="sysDash"/>
                      <a:round/>
                      <a:headEnd type="none" w="med" len="med"/>
                      <a:tailEnd type="none" w="med" len="med"/>
                    </a:lnL>
                    <a:lnR w="38100" cap="flat" cmpd="sng" algn="ctr">
                      <a:solidFill>
                        <a:srgbClr val="0070C0"/>
                      </a:solidFill>
                      <a:prstDash val="sysDash"/>
                      <a:round/>
                      <a:headEnd type="none" w="med" len="med"/>
                      <a:tailEnd type="none" w="med" len="med"/>
                    </a:lnR>
                    <a:lnT w="38100" cap="flat" cmpd="sng" algn="ctr">
                      <a:solidFill>
                        <a:srgbClr val="0070C0"/>
                      </a:solidFill>
                      <a:prstDash val="sysDash"/>
                      <a:round/>
                      <a:headEnd type="none" w="med" len="med"/>
                      <a:tailEnd type="none" w="med" len="med"/>
                    </a:lnT>
                    <a:lnB w="38100" cap="flat" cmpd="sng" algn="ctr">
                      <a:solidFill>
                        <a:srgbClr val="0070C0"/>
                      </a:solidFill>
                      <a:prstDash val="sysDash"/>
                      <a:round/>
                      <a:headEnd type="none" w="med" len="med"/>
                      <a:tailEnd type="none" w="med" len="med"/>
                    </a:lnB>
                  </a:tcPr>
                </a:tc>
                <a:tc>
                  <a:txBody>
                    <a:bodyPr/>
                    <a:lstStyle/>
                    <a:p>
                      <a:r>
                        <a:rPr lang="en-US" sz="2800" b="0">
                          <a:latin typeface="Calibri" panose="020F0502020204030204" pitchFamily="34" charset="0"/>
                          <a:cs typeface="Calibri" panose="020F0502020204030204" pitchFamily="34" charset="0"/>
                        </a:rPr>
                        <a:t>Một</a:t>
                      </a:r>
                      <a:r>
                        <a:rPr lang="en-US" sz="2800" b="0" baseline="0">
                          <a:latin typeface="Calibri" panose="020F0502020204030204" pitchFamily="34" charset="0"/>
                          <a:cs typeface="Calibri" panose="020F0502020204030204" pitchFamily="34" charset="0"/>
                        </a:rPr>
                        <a:t> phần của dãy Thiên Sơn</a:t>
                      </a:r>
                      <a:endParaRPr lang="en-US" sz="2800" b="0" dirty="0">
                        <a:latin typeface="Calibri" panose="020F0502020204030204" pitchFamily="34" charset="0"/>
                        <a:cs typeface="Calibri" panose="020F0502020204030204" pitchFamily="34" charset="0"/>
                      </a:endParaRPr>
                    </a:p>
                  </a:txBody>
                  <a:tcPr marT="45714" marB="45714" anchor="ctr">
                    <a:lnL w="38100" cap="flat" cmpd="sng" algn="ctr">
                      <a:solidFill>
                        <a:srgbClr val="0070C0"/>
                      </a:solidFill>
                      <a:prstDash val="sysDash"/>
                      <a:round/>
                      <a:headEnd type="none" w="med" len="med"/>
                      <a:tailEnd type="none" w="med" len="med"/>
                    </a:lnL>
                    <a:lnR w="38100" cap="flat" cmpd="sng" algn="ctr">
                      <a:solidFill>
                        <a:srgbClr val="0070C0"/>
                      </a:solidFill>
                      <a:prstDash val="sysDash"/>
                      <a:round/>
                      <a:headEnd type="none" w="med" len="med"/>
                      <a:tailEnd type="none" w="med" len="med"/>
                    </a:lnR>
                    <a:lnT w="38100" cap="flat" cmpd="sng" algn="ctr">
                      <a:solidFill>
                        <a:srgbClr val="0070C0"/>
                      </a:solidFill>
                      <a:prstDash val="sysDash"/>
                      <a:round/>
                      <a:headEnd type="none" w="med" len="med"/>
                      <a:tailEnd type="none" w="med" len="med"/>
                    </a:lnT>
                    <a:lnB w="38100" cap="flat" cmpd="sng" algn="ctr">
                      <a:solidFill>
                        <a:srgbClr val="0070C0"/>
                      </a:solidFill>
                      <a:prstDash val="sysDash"/>
                      <a:round/>
                      <a:headEnd type="none" w="med" len="med"/>
                      <a:tailEnd type="none" w="med" len="med"/>
                    </a:lnB>
                  </a:tcPr>
                </a:tc>
                <a:tc>
                  <a:txBody>
                    <a:bodyPr/>
                    <a:lstStyle/>
                    <a:p>
                      <a:endParaRPr lang="en-US" sz="2800" b="0" dirty="0">
                        <a:latin typeface="Calibri" panose="020F0502020204030204" pitchFamily="34" charset="0"/>
                        <a:cs typeface="Calibri" panose="020F0502020204030204" pitchFamily="34" charset="0"/>
                      </a:endParaRPr>
                    </a:p>
                  </a:txBody>
                  <a:tcPr marT="45714" marB="45714" anchor="ctr">
                    <a:lnL w="38100" cap="flat" cmpd="sng" algn="ctr">
                      <a:solidFill>
                        <a:srgbClr val="0070C0"/>
                      </a:solidFill>
                      <a:prstDash val="sysDash"/>
                      <a:round/>
                      <a:headEnd type="none" w="med" len="med"/>
                      <a:tailEnd type="none" w="med" len="med"/>
                    </a:lnL>
                    <a:lnR w="38100" cap="flat" cmpd="sng" algn="ctr">
                      <a:solidFill>
                        <a:srgbClr val="0070C0"/>
                      </a:solidFill>
                      <a:prstDash val="sysDash"/>
                      <a:round/>
                      <a:headEnd type="none" w="med" len="med"/>
                      <a:tailEnd type="none" w="med" len="med"/>
                    </a:lnR>
                    <a:lnT w="38100" cap="flat" cmpd="sng" algn="ctr">
                      <a:solidFill>
                        <a:srgbClr val="0070C0"/>
                      </a:solidFill>
                      <a:prstDash val="sysDash"/>
                      <a:round/>
                      <a:headEnd type="none" w="med" len="med"/>
                      <a:tailEnd type="none" w="med" len="med"/>
                    </a:lnT>
                    <a:lnB w="38100" cap="flat" cmpd="sng" algn="ctr">
                      <a:solidFill>
                        <a:srgbClr val="0070C0"/>
                      </a:solidFill>
                      <a:prstDash val="sysDash"/>
                      <a:round/>
                      <a:headEnd type="none" w="med" len="med"/>
                      <a:tailEnd type="none" w="med" len="med"/>
                    </a:lnB>
                  </a:tcPr>
                </a:tc>
                <a:extLst>
                  <a:ext uri="{0D108BD9-81ED-4DB2-BD59-A6C34878D82A}">
                    <a16:rowId xmlns:a16="http://schemas.microsoft.com/office/drawing/2014/main" val="10002"/>
                  </a:ext>
                </a:extLst>
              </a:tr>
              <a:tr h="549103">
                <a:tc>
                  <a:txBody>
                    <a:bodyPr/>
                    <a:lstStyle/>
                    <a:p>
                      <a:r>
                        <a:rPr lang="en-US" sz="2800" b="0">
                          <a:latin typeface="Calibri" panose="020F0502020204030204" pitchFamily="34" charset="0"/>
                          <a:cs typeface="Calibri" panose="020F0502020204030204" pitchFamily="34" charset="0"/>
                        </a:rPr>
                        <a:t>Tây</a:t>
                      </a:r>
                      <a:r>
                        <a:rPr lang="en-US" sz="2800" b="0" baseline="0">
                          <a:latin typeface="Calibri" panose="020F0502020204030204" pitchFamily="34" charset="0"/>
                          <a:cs typeface="Calibri" panose="020F0502020204030204" pitchFamily="34" charset="0"/>
                        </a:rPr>
                        <a:t> Nam Á</a:t>
                      </a:r>
                      <a:endParaRPr lang="en-US" sz="2800" b="0" dirty="0">
                        <a:latin typeface="Calibri" panose="020F0502020204030204" pitchFamily="34" charset="0"/>
                        <a:cs typeface="Calibri" panose="020F0502020204030204" pitchFamily="34" charset="0"/>
                      </a:endParaRPr>
                    </a:p>
                  </a:txBody>
                  <a:tcPr marT="45714" marB="45714" anchor="ctr">
                    <a:lnL w="38100" cap="flat" cmpd="sng" algn="ctr">
                      <a:solidFill>
                        <a:srgbClr val="0070C0"/>
                      </a:solidFill>
                      <a:prstDash val="sysDash"/>
                      <a:round/>
                      <a:headEnd type="none" w="med" len="med"/>
                      <a:tailEnd type="none" w="med" len="med"/>
                    </a:lnL>
                    <a:lnR w="38100" cap="flat" cmpd="sng" algn="ctr">
                      <a:solidFill>
                        <a:srgbClr val="0070C0"/>
                      </a:solidFill>
                      <a:prstDash val="sysDash"/>
                      <a:round/>
                      <a:headEnd type="none" w="med" len="med"/>
                      <a:tailEnd type="none" w="med" len="med"/>
                    </a:lnR>
                    <a:lnT w="38100" cap="flat" cmpd="sng" algn="ctr">
                      <a:solidFill>
                        <a:srgbClr val="0070C0"/>
                      </a:solidFill>
                      <a:prstDash val="sysDash"/>
                      <a:round/>
                      <a:headEnd type="none" w="med" len="med"/>
                      <a:tailEnd type="none" w="med" len="med"/>
                    </a:lnT>
                    <a:lnB w="38100" cap="flat" cmpd="sng" algn="ctr">
                      <a:solidFill>
                        <a:srgbClr val="0070C0"/>
                      </a:solidFill>
                      <a:prstDash val="sysDash"/>
                      <a:round/>
                      <a:headEnd type="none" w="med" len="med"/>
                      <a:tailEnd type="none" w="med" len="med"/>
                    </a:lnB>
                  </a:tcPr>
                </a:tc>
                <a:tc>
                  <a:txBody>
                    <a:bodyPr/>
                    <a:lstStyle/>
                    <a:p>
                      <a:endParaRPr lang="en-US" sz="2800" b="0" dirty="0">
                        <a:latin typeface="Calibri" panose="020F0502020204030204" pitchFamily="34" charset="0"/>
                        <a:cs typeface="Calibri" panose="020F0502020204030204" pitchFamily="34" charset="0"/>
                      </a:endParaRPr>
                    </a:p>
                  </a:txBody>
                  <a:tcPr marT="45714" marB="45714" anchor="ctr">
                    <a:lnL w="38100" cap="flat" cmpd="sng" algn="ctr">
                      <a:solidFill>
                        <a:srgbClr val="0070C0"/>
                      </a:solidFill>
                      <a:prstDash val="sysDash"/>
                      <a:round/>
                      <a:headEnd type="none" w="med" len="med"/>
                      <a:tailEnd type="none" w="med" len="med"/>
                    </a:lnL>
                    <a:lnR w="38100" cap="flat" cmpd="sng" algn="ctr">
                      <a:solidFill>
                        <a:srgbClr val="0070C0"/>
                      </a:solidFill>
                      <a:prstDash val="sysDash"/>
                      <a:round/>
                      <a:headEnd type="none" w="med" len="med"/>
                      <a:tailEnd type="none" w="med" len="med"/>
                    </a:lnR>
                    <a:lnT w="38100" cap="flat" cmpd="sng" algn="ctr">
                      <a:solidFill>
                        <a:srgbClr val="0070C0"/>
                      </a:solidFill>
                      <a:prstDash val="sysDash"/>
                      <a:round/>
                      <a:headEnd type="none" w="med" len="med"/>
                      <a:tailEnd type="none" w="med" len="med"/>
                    </a:lnT>
                    <a:lnB w="38100" cap="flat" cmpd="sng" algn="ctr">
                      <a:solidFill>
                        <a:srgbClr val="0070C0"/>
                      </a:solidFill>
                      <a:prstDash val="sysDash"/>
                      <a:round/>
                      <a:headEnd type="none" w="med" len="med"/>
                      <a:tailEnd type="none" w="med" len="med"/>
                    </a:lnB>
                  </a:tcPr>
                </a:tc>
                <a:tc>
                  <a:txBody>
                    <a:bodyPr/>
                    <a:lstStyle/>
                    <a:p>
                      <a:r>
                        <a:rPr lang="en-US" sz="2800" b="0">
                          <a:latin typeface="Calibri" panose="020F0502020204030204" pitchFamily="34" charset="0"/>
                          <a:cs typeface="Calibri" panose="020F0502020204030204" pitchFamily="34" charset="0"/>
                        </a:rPr>
                        <a:t>Dãy</a:t>
                      </a:r>
                      <a:r>
                        <a:rPr lang="en-US" sz="2800" b="0" baseline="0">
                          <a:latin typeface="Calibri" panose="020F0502020204030204" pitchFamily="34" charset="0"/>
                          <a:cs typeface="Calibri" panose="020F0502020204030204" pitchFamily="34" charset="0"/>
                        </a:rPr>
                        <a:t> Cap-ca</a:t>
                      </a:r>
                      <a:endParaRPr lang="en-US" sz="2800" b="0" dirty="0">
                        <a:latin typeface="Calibri" panose="020F0502020204030204" pitchFamily="34" charset="0"/>
                        <a:cs typeface="Calibri" panose="020F0502020204030204" pitchFamily="34" charset="0"/>
                      </a:endParaRPr>
                    </a:p>
                  </a:txBody>
                  <a:tcPr marT="45714" marB="45714" anchor="ctr">
                    <a:lnL w="38100" cap="flat" cmpd="sng" algn="ctr">
                      <a:solidFill>
                        <a:srgbClr val="0070C0"/>
                      </a:solidFill>
                      <a:prstDash val="sysDash"/>
                      <a:round/>
                      <a:headEnd type="none" w="med" len="med"/>
                      <a:tailEnd type="none" w="med" len="med"/>
                    </a:lnL>
                    <a:lnR w="38100" cap="flat" cmpd="sng" algn="ctr">
                      <a:solidFill>
                        <a:srgbClr val="0070C0"/>
                      </a:solidFill>
                      <a:prstDash val="sysDash"/>
                      <a:round/>
                      <a:headEnd type="none" w="med" len="med"/>
                      <a:tailEnd type="none" w="med" len="med"/>
                    </a:lnR>
                    <a:lnT w="38100" cap="flat" cmpd="sng" algn="ctr">
                      <a:solidFill>
                        <a:srgbClr val="0070C0"/>
                      </a:solidFill>
                      <a:prstDash val="sysDash"/>
                      <a:round/>
                      <a:headEnd type="none" w="med" len="med"/>
                      <a:tailEnd type="none" w="med" len="med"/>
                    </a:lnT>
                    <a:lnB w="38100" cap="flat" cmpd="sng" algn="ctr">
                      <a:solidFill>
                        <a:srgbClr val="0070C0"/>
                      </a:solidFill>
                      <a:prstDash val="sysDash"/>
                      <a:round/>
                      <a:headEnd type="none" w="med" len="med"/>
                      <a:tailEnd type="none" w="med" len="med"/>
                    </a:lnB>
                  </a:tcPr>
                </a:tc>
                <a:tc>
                  <a:txBody>
                    <a:bodyPr/>
                    <a:lstStyle/>
                    <a:p>
                      <a:r>
                        <a:rPr lang="en-US" sz="2800" b="0">
                          <a:latin typeface="Calibri" panose="020F0502020204030204" pitchFamily="34" charset="0"/>
                          <a:cs typeface="Calibri" panose="020F0502020204030204" pitchFamily="34" charset="0"/>
                        </a:rPr>
                        <a:t>ĐB</a:t>
                      </a:r>
                      <a:r>
                        <a:rPr lang="en-US" sz="2800" b="0" baseline="0">
                          <a:latin typeface="Calibri" panose="020F0502020204030204" pitchFamily="34" charset="0"/>
                          <a:cs typeface="Calibri" panose="020F0502020204030204" pitchFamily="34" charset="0"/>
                        </a:rPr>
                        <a:t> Lưỡng Hà</a:t>
                      </a:r>
                      <a:endParaRPr lang="en-US" sz="2800" b="0" dirty="0">
                        <a:latin typeface="Calibri" panose="020F0502020204030204" pitchFamily="34" charset="0"/>
                        <a:cs typeface="Calibri" panose="020F0502020204030204" pitchFamily="34" charset="0"/>
                      </a:endParaRPr>
                    </a:p>
                  </a:txBody>
                  <a:tcPr marT="45714" marB="45714" anchor="ctr">
                    <a:lnL w="38100" cap="flat" cmpd="sng" algn="ctr">
                      <a:solidFill>
                        <a:srgbClr val="0070C0"/>
                      </a:solidFill>
                      <a:prstDash val="sysDash"/>
                      <a:round/>
                      <a:headEnd type="none" w="med" len="med"/>
                      <a:tailEnd type="none" w="med" len="med"/>
                    </a:lnL>
                    <a:lnR w="38100" cap="flat" cmpd="sng" algn="ctr">
                      <a:solidFill>
                        <a:srgbClr val="0070C0"/>
                      </a:solidFill>
                      <a:prstDash val="sysDash"/>
                      <a:round/>
                      <a:headEnd type="none" w="med" len="med"/>
                      <a:tailEnd type="none" w="med" len="med"/>
                    </a:lnR>
                    <a:lnT w="38100" cap="flat" cmpd="sng" algn="ctr">
                      <a:solidFill>
                        <a:srgbClr val="0070C0"/>
                      </a:solidFill>
                      <a:prstDash val="sysDash"/>
                      <a:round/>
                      <a:headEnd type="none" w="med" len="med"/>
                      <a:tailEnd type="none" w="med" len="med"/>
                    </a:lnT>
                    <a:lnB w="38100" cap="flat" cmpd="sng" algn="ctr">
                      <a:solidFill>
                        <a:srgbClr val="0070C0"/>
                      </a:solidFill>
                      <a:prstDash val="sysDash"/>
                      <a:round/>
                      <a:headEnd type="none" w="med" len="med"/>
                      <a:tailEnd type="none" w="med" len="med"/>
                    </a:lnB>
                  </a:tcPr>
                </a:tc>
                <a:extLst>
                  <a:ext uri="{0D108BD9-81ED-4DB2-BD59-A6C34878D82A}">
                    <a16:rowId xmlns:a16="http://schemas.microsoft.com/office/drawing/2014/main" val="10003"/>
                  </a:ext>
                </a:extLst>
              </a:tr>
              <a:tr h="1473910">
                <a:tc>
                  <a:txBody>
                    <a:bodyPr/>
                    <a:lstStyle/>
                    <a:p>
                      <a:r>
                        <a:rPr lang="en-US" sz="2800" b="0">
                          <a:latin typeface="Calibri" panose="020F0502020204030204" pitchFamily="34" charset="0"/>
                          <a:cs typeface="Calibri" panose="020F0502020204030204" pitchFamily="34" charset="0"/>
                        </a:rPr>
                        <a:t>Đông Á</a:t>
                      </a:r>
                      <a:endParaRPr lang="en-US" sz="2800" b="0" dirty="0">
                        <a:latin typeface="Calibri" panose="020F0502020204030204" pitchFamily="34" charset="0"/>
                        <a:cs typeface="Calibri" panose="020F0502020204030204" pitchFamily="34" charset="0"/>
                      </a:endParaRPr>
                    </a:p>
                  </a:txBody>
                  <a:tcPr marT="45714" marB="45714" anchor="ctr">
                    <a:lnL w="38100" cap="flat" cmpd="sng" algn="ctr">
                      <a:solidFill>
                        <a:srgbClr val="0070C0"/>
                      </a:solidFill>
                      <a:prstDash val="sysDash"/>
                      <a:round/>
                      <a:headEnd type="none" w="med" len="med"/>
                      <a:tailEnd type="none" w="med" len="med"/>
                    </a:lnL>
                    <a:lnR w="38100" cap="flat" cmpd="sng" algn="ctr">
                      <a:solidFill>
                        <a:srgbClr val="0070C0"/>
                      </a:solidFill>
                      <a:prstDash val="sysDash"/>
                      <a:round/>
                      <a:headEnd type="none" w="med" len="med"/>
                      <a:tailEnd type="none" w="med" len="med"/>
                    </a:lnR>
                    <a:lnT w="38100" cap="flat" cmpd="sng" algn="ctr">
                      <a:solidFill>
                        <a:srgbClr val="0070C0"/>
                      </a:solidFill>
                      <a:prstDash val="sysDash"/>
                      <a:round/>
                      <a:headEnd type="none" w="med" len="med"/>
                      <a:tailEnd type="none" w="med" len="med"/>
                    </a:lnT>
                    <a:lnB w="38100" cap="flat" cmpd="sng" algn="ctr">
                      <a:solidFill>
                        <a:srgbClr val="0070C0"/>
                      </a:solidFill>
                      <a:prstDash val="sysDash"/>
                      <a:round/>
                      <a:headEnd type="none" w="med" len="med"/>
                      <a:tailEnd type="none" w="med" len="med"/>
                    </a:lnB>
                  </a:tcPr>
                </a:tc>
                <a:tc>
                  <a:txBody>
                    <a:bodyPr/>
                    <a:lstStyle/>
                    <a:p>
                      <a:r>
                        <a:rPr lang="en-US" sz="2800" b="0">
                          <a:latin typeface="Calibri" panose="020F0502020204030204" pitchFamily="34" charset="0"/>
                          <a:cs typeface="Calibri" panose="020F0502020204030204" pitchFamily="34" charset="0"/>
                        </a:rPr>
                        <a:t>a. Vịnh</a:t>
                      </a:r>
                      <a:r>
                        <a:rPr lang="en-US" sz="2800" b="0" baseline="0">
                          <a:latin typeface="Calibri" panose="020F0502020204030204" pitchFamily="34" charset="0"/>
                          <a:cs typeface="Calibri" panose="020F0502020204030204" pitchFamily="34" charset="0"/>
                        </a:rPr>
                        <a:t> biển Nhật Bản</a:t>
                      </a:r>
                      <a:endParaRPr lang="en-US" sz="2800" b="0" dirty="0">
                        <a:latin typeface="Calibri" panose="020F0502020204030204" pitchFamily="34" charset="0"/>
                        <a:cs typeface="Calibri" panose="020F0502020204030204" pitchFamily="34" charset="0"/>
                      </a:endParaRPr>
                    </a:p>
                  </a:txBody>
                  <a:tcPr marT="45714" marB="45714" anchor="ctr">
                    <a:lnL w="38100" cap="flat" cmpd="sng" algn="ctr">
                      <a:solidFill>
                        <a:srgbClr val="0070C0"/>
                      </a:solidFill>
                      <a:prstDash val="sysDash"/>
                      <a:round/>
                      <a:headEnd type="none" w="med" len="med"/>
                      <a:tailEnd type="none" w="med" len="med"/>
                    </a:lnL>
                    <a:lnR w="38100" cap="flat" cmpd="sng" algn="ctr">
                      <a:solidFill>
                        <a:srgbClr val="0070C0"/>
                      </a:solidFill>
                      <a:prstDash val="sysDash"/>
                      <a:round/>
                      <a:headEnd type="none" w="med" len="med"/>
                      <a:tailEnd type="none" w="med" len="med"/>
                    </a:lnR>
                    <a:lnT w="38100" cap="flat" cmpd="sng" algn="ctr">
                      <a:solidFill>
                        <a:srgbClr val="0070C0"/>
                      </a:solidFill>
                      <a:prstDash val="sysDash"/>
                      <a:round/>
                      <a:headEnd type="none" w="med" len="med"/>
                      <a:tailEnd type="none" w="med" len="med"/>
                    </a:lnT>
                    <a:lnB w="38100" cap="flat" cmpd="sng" algn="ctr">
                      <a:solidFill>
                        <a:srgbClr val="0070C0"/>
                      </a:solidFill>
                      <a:prstDash val="sysDash"/>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b="0">
                          <a:latin typeface="Calibri" panose="020F0502020204030204" pitchFamily="34" charset="0"/>
                          <a:cs typeface="Calibri" panose="020F0502020204030204" pitchFamily="34" charset="0"/>
                        </a:rPr>
                        <a:t>Một</a:t>
                      </a:r>
                      <a:r>
                        <a:rPr lang="en-US" sz="2800" b="0" baseline="0">
                          <a:latin typeface="Calibri" panose="020F0502020204030204" pitchFamily="34" charset="0"/>
                          <a:cs typeface="Calibri" panose="020F0502020204030204" pitchFamily="34" charset="0"/>
                        </a:rPr>
                        <a:t> phần của dãy Thiên Sơn</a:t>
                      </a:r>
                      <a:endParaRPr lang="en-US" sz="2800" b="0">
                        <a:latin typeface="Calibri" panose="020F0502020204030204" pitchFamily="34" charset="0"/>
                        <a:cs typeface="Calibri" panose="020F0502020204030204" pitchFamily="34" charset="0"/>
                      </a:endParaRPr>
                    </a:p>
                    <a:p>
                      <a:r>
                        <a:rPr lang="en-US" sz="2800" b="0">
                          <a:latin typeface="Calibri" panose="020F0502020204030204" pitchFamily="34" charset="0"/>
                          <a:cs typeface="Calibri" panose="020F0502020204030204" pitchFamily="34" charset="0"/>
                        </a:rPr>
                        <a:t>dãy</a:t>
                      </a:r>
                      <a:r>
                        <a:rPr lang="en-US" sz="2800" b="0" baseline="0">
                          <a:latin typeface="Calibri" panose="020F0502020204030204" pitchFamily="34" charset="0"/>
                          <a:cs typeface="Calibri" panose="020F0502020204030204" pitchFamily="34" charset="0"/>
                        </a:rPr>
                        <a:t> Côn Luân</a:t>
                      </a:r>
                      <a:endParaRPr lang="en-US" sz="2800" b="0" dirty="0">
                        <a:latin typeface="Calibri" panose="020F0502020204030204" pitchFamily="34" charset="0"/>
                        <a:cs typeface="Calibri" panose="020F0502020204030204" pitchFamily="34" charset="0"/>
                      </a:endParaRPr>
                    </a:p>
                  </a:txBody>
                  <a:tcPr marT="45714" marB="45714" anchor="ctr">
                    <a:lnL w="38100" cap="flat" cmpd="sng" algn="ctr">
                      <a:solidFill>
                        <a:srgbClr val="0070C0"/>
                      </a:solidFill>
                      <a:prstDash val="sysDash"/>
                      <a:round/>
                      <a:headEnd type="none" w="med" len="med"/>
                      <a:tailEnd type="none" w="med" len="med"/>
                    </a:lnL>
                    <a:lnR w="38100" cap="flat" cmpd="sng" algn="ctr">
                      <a:solidFill>
                        <a:srgbClr val="0070C0"/>
                      </a:solidFill>
                      <a:prstDash val="sysDash"/>
                      <a:round/>
                      <a:headEnd type="none" w="med" len="med"/>
                      <a:tailEnd type="none" w="med" len="med"/>
                    </a:lnR>
                    <a:lnT w="38100" cap="flat" cmpd="sng" algn="ctr">
                      <a:solidFill>
                        <a:srgbClr val="0070C0"/>
                      </a:solidFill>
                      <a:prstDash val="sysDash"/>
                      <a:round/>
                      <a:headEnd type="none" w="med" len="med"/>
                      <a:tailEnd type="none" w="med" len="med"/>
                    </a:lnT>
                    <a:lnB w="38100" cap="flat" cmpd="sng" algn="ctr">
                      <a:solidFill>
                        <a:srgbClr val="0070C0"/>
                      </a:solidFill>
                      <a:prstDash val="sysDash"/>
                      <a:round/>
                      <a:headEnd type="none" w="med" len="med"/>
                      <a:tailEnd type="none" w="med" len="med"/>
                    </a:lnB>
                  </a:tcPr>
                </a:tc>
                <a:tc>
                  <a:txBody>
                    <a:bodyPr/>
                    <a:lstStyle/>
                    <a:p>
                      <a:r>
                        <a:rPr lang="en-US" sz="2800" b="0">
                          <a:latin typeface="Calibri" panose="020F0502020204030204" pitchFamily="34" charset="0"/>
                          <a:cs typeface="Calibri" panose="020F0502020204030204" pitchFamily="34" charset="0"/>
                        </a:rPr>
                        <a:t>ĐB</a:t>
                      </a:r>
                      <a:r>
                        <a:rPr lang="en-US" sz="2800" b="0" baseline="0">
                          <a:latin typeface="Calibri" panose="020F0502020204030204" pitchFamily="34" charset="0"/>
                          <a:cs typeface="Calibri" panose="020F0502020204030204" pitchFamily="34" charset="0"/>
                        </a:rPr>
                        <a:t> Hoa Bắc</a:t>
                      </a:r>
                      <a:endParaRPr lang="en-US" sz="2800" b="0" dirty="0">
                        <a:latin typeface="Calibri" panose="020F0502020204030204" pitchFamily="34" charset="0"/>
                        <a:cs typeface="Calibri" panose="020F0502020204030204" pitchFamily="34" charset="0"/>
                      </a:endParaRPr>
                    </a:p>
                  </a:txBody>
                  <a:tcPr marT="45714" marB="45714" anchor="ctr">
                    <a:lnL w="38100" cap="flat" cmpd="sng" algn="ctr">
                      <a:solidFill>
                        <a:srgbClr val="0070C0"/>
                      </a:solidFill>
                      <a:prstDash val="sysDash"/>
                      <a:round/>
                      <a:headEnd type="none" w="med" len="med"/>
                      <a:tailEnd type="none" w="med" len="med"/>
                    </a:lnL>
                    <a:lnR w="38100" cap="flat" cmpd="sng" algn="ctr">
                      <a:solidFill>
                        <a:srgbClr val="0070C0"/>
                      </a:solidFill>
                      <a:prstDash val="sysDash"/>
                      <a:round/>
                      <a:headEnd type="none" w="med" len="med"/>
                      <a:tailEnd type="none" w="med" len="med"/>
                    </a:lnR>
                    <a:lnT w="38100" cap="flat" cmpd="sng" algn="ctr">
                      <a:solidFill>
                        <a:srgbClr val="0070C0"/>
                      </a:solidFill>
                      <a:prstDash val="sysDash"/>
                      <a:round/>
                      <a:headEnd type="none" w="med" len="med"/>
                      <a:tailEnd type="none" w="med" len="med"/>
                    </a:lnT>
                    <a:lnB w="38100" cap="flat" cmpd="sng" algn="ctr">
                      <a:solidFill>
                        <a:srgbClr val="0070C0"/>
                      </a:solidFill>
                      <a:prstDash val="sysDash"/>
                      <a:round/>
                      <a:headEnd type="none" w="med" len="med"/>
                      <a:tailEnd type="none" w="med" len="med"/>
                    </a:lnB>
                  </a:tcPr>
                </a:tc>
                <a:extLst>
                  <a:ext uri="{0D108BD9-81ED-4DB2-BD59-A6C34878D82A}">
                    <a16:rowId xmlns:a16="http://schemas.microsoft.com/office/drawing/2014/main" val="10004"/>
                  </a:ext>
                </a:extLst>
              </a:tr>
              <a:tr h="944867">
                <a:tc>
                  <a:txBody>
                    <a:bodyPr/>
                    <a:lstStyle/>
                    <a:p>
                      <a:r>
                        <a:rPr lang="en-US" sz="2800" b="0">
                          <a:latin typeface="Calibri" panose="020F0502020204030204" pitchFamily="34" charset="0"/>
                          <a:cs typeface="Calibri" panose="020F0502020204030204" pitchFamily="34" charset="0"/>
                        </a:rPr>
                        <a:t>Nam</a:t>
                      </a:r>
                      <a:r>
                        <a:rPr lang="en-US" sz="2800" b="0" baseline="0">
                          <a:latin typeface="Calibri" panose="020F0502020204030204" pitchFamily="34" charset="0"/>
                          <a:cs typeface="Calibri" panose="020F0502020204030204" pitchFamily="34" charset="0"/>
                        </a:rPr>
                        <a:t> Á</a:t>
                      </a:r>
                      <a:endParaRPr lang="en-US" sz="2800" b="0" dirty="0">
                        <a:latin typeface="Calibri" panose="020F0502020204030204" pitchFamily="34" charset="0"/>
                        <a:cs typeface="Calibri" panose="020F0502020204030204" pitchFamily="34" charset="0"/>
                      </a:endParaRPr>
                    </a:p>
                  </a:txBody>
                  <a:tcPr marT="45714" marB="45714" anchor="ctr">
                    <a:lnL w="38100" cap="flat" cmpd="sng" algn="ctr">
                      <a:solidFill>
                        <a:srgbClr val="0070C0"/>
                      </a:solidFill>
                      <a:prstDash val="sysDash"/>
                      <a:round/>
                      <a:headEnd type="none" w="med" len="med"/>
                      <a:tailEnd type="none" w="med" len="med"/>
                    </a:lnL>
                    <a:lnR w="38100" cap="flat" cmpd="sng" algn="ctr">
                      <a:solidFill>
                        <a:srgbClr val="0070C0"/>
                      </a:solidFill>
                      <a:prstDash val="sysDash"/>
                      <a:round/>
                      <a:headEnd type="none" w="med" len="med"/>
                      <a:tailEnd type="none" w="med" len="med"/>
                    </a:lnR>
                    <a:lnT w="38100" cap="flat" cmpd="sng" algn="ctr">
                      <a:solidFill>
                        <a:srgbClr val="0070C0"/>
                      </a:solidFill>
                      <a:prstDash val="sysDash"/>
                      <a:round/>
                      <a:headEnd type="none" w="med" len="med"/>
                      <a:tailEnd type="none" w="med" len="med"/>
                    </a:lnT>
                    <a:lnB w="38100" cap="flat" cmpd="sng" algn="ctr">
                      <a:solidFill>
                        <a:srgbClr val="0070C0"/>
                      </a:solidFill>
                      <a:prstDash val="sysDash"/>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b="0">
                          <a:latin typeface="Calibri" panose="020F0502020204030204" pitchFamily="34" charset="0"/>
                          <a:cs typeface="Calibri" panose="020F0502020204030204" pitchFamily="34" charset="0"/>
                        </a:rPr>
                        <a:t>e. Dãy</a:t>
                      </a:r>
                      <a:r>
                        <a:rPr lang="en-US" sz="2800" b="0" baseline="0">
                          <a:latin typeface="Calibri" panose="020F0502020204030204" pitchFamily="34" charset="0"/>
                          <a:cs typeface="Calibri" panose="020F0502020204030204" pitchFamily="34" charset="0"/>
                        </a:rPr>
                        <a:t> núi Hi-ma-lay-a (phần thuộc Nê-pan)</a:t>
                      </a:r>
                      <a:endParaRPr lang="en-US" sz="2800" b="0">
                        <a:latin typeface="Calibri" panose="020F0502020204030204" pitchFamily="34" charset="0"/>
                        <a:cs typeface="Calibri" panose="020F0502020204030204" pitchFamily="34" charset="0"/>
                      </a:endParaRPr>
                    </a:p>
                  </a:txBody>
                  <a:tcPr marT="45714" marB="45714" anchor="ctr">
                    <a:lnL w="38100" cap="flat" cmpd="sng" algn="ctr">
                      <a:solidFill>
                        <a:srgbClr val="0070C0"/>
                      </a:solidFill>
                      <a:prstDash val="sysDash"/>
                      <a:round/>
                      <a:headEnd type="none" w="med" len="med"/>
                      <a:tailEnd type="none" w="med" len="med"/>
                    </a:lnL>
                    <a:lnR w="38100" cap="flat" cmpd="sng" algn="ctr">
                      <a:solidFill>
                        <a:srgbClr val="0070C0"/>
                      </a:solidFill>
                      <a:prstDash val="sysDash"/>
                      <a:round/>
                      <a:headEnd type="none" w="med" len="med"/>
                      <a:tailEnd type="none" w="med" len="med"/>
                    </a:lnR>
                    <a:lnT w="38100" cap="flat" cmpd="sng" algn="ctr">
                      <a:solidFill>
                        <a:srgbClr val="0070C0"/>
                      </a:solidFill>
                      <a:prstDash val="sysDash"/>
                      <a:round/>
                      <a:headEnd type="none" w="med" len="med"/>
                      <a:tailEnd type="none" w="med" len="med"/>
                    </a:lnT>
                    <a:lnB w="38100" cap="flat" cmpd="sng" algn="ctr">
                      <a:solidFill>
                        <a:srgbClr val="0070C0"/>
                      </a:solidFill>
                      <a:prstDash val="sysDash"/>
                      <a:round/>
                      <a:headEnd type="none" w="med" len="med"/>
                      <a:tailEnd type="none" w="med" len="med"/>
                    </a:lnB>
                  </a:tcPr>
                </a:tc>
                <a:tc>
                  <a:txBody>
                    <a:bodyPr/>
                    <a:lstStyle/>
                    <a:p>
                      <a:r>
                        <a:rPr lang="en-US" sz="2800" b="0">
                          <a:latin typeface="Calibri" panose="020F0502020204030204" pitchFamily="34" charset="0"/>
                          <a:cs typeface="Calibri" panose="020F0502020204030204" pitchFamily="34" charset="0"/>
                        </a:rPr>
                        <a:t>Dãy</a:t>
                      </a:r>
                      <a:r>
                        <a:rPr lang="en-US" sz="2800" b="0" baseline="0">
                          <a:latin typeface="Calibri" panose="020F0502020204030204" pitchFamily="34" charset="0"/>
                          <a:cs typeface="Calibri" panose="020F0502020204030204" pitchFamily="34" charset="0"/>
                        </a:rPr>
                        <a:t> Hi-ma-lay-a</a:t>
                      </a:r>
                      <a:endParaRPr lang="en-US" sz="2800" b="0" dirty="0">
                        <a:latin typeface="Calibri" panose="020F0502020204030204" pitchFamily="34" charset="0"/>
                        <a:cs typeface="Calibri" panose="020F0502020204030204" pitchFamily="34" charset="0"/>
                      </a:endParaRPr>
                    </a:p>
                  </a:txBody>
                  <a:tcPr marT="45714" marB="45714" anchor="ctr">
                    <a:lnL w="38100" cap="flat" cmpd="sng" algn="ctr">
                      <a:solidFill>
                        <a:srgbClr val="0070C0"/>
                      </a:solidFill>
                      <a:prstDash val="sysDash"/>
                      <a:round/>
                      <a:headEnd type="none" w="med" len="med"/>
                      <a:tailEnd type="none" w="med" len="med"/>
                    </a:lnL>
                    <a:lnR w="38100" cap="flat" cmpd="sng" algn="ctr">
                      <a:solidFill>
                        <a:srgbClr val="0070C0"/>
                      </a:solidFill>
                      <a:prstDash val="sysDash"/>
                      <a:round/>
                      <a:headEnd type="none" w="med" len="med"/>
                      <a:tailEnd type="none" w="med" len="med"/>
                    </a:lnR>
                    <a:lnT w="38100" cap="flat" cmpd="sng" algn="ctr">
                      <a:solidFill>
                        <a:srgbClr val="0070C0"/>
                      </a:solidFill>
                      <a:prstDash val="sysDash"/>
                      <a:round/>
                      <a:headEnd type="none" w="med" len="med"/>
                      <a:tailEnd type="none" w="med" len="med"/>
                    </a:lnT>
                    <a:lnB w="38100" cap="flat" cmpd="sng" algn="ctr">
                      <a:solidFill>
                        <a:srgbClr val="0070C0"/>
                      </a:solidFill>
                      <a:prstDash val="sysDash"/>
                      <a:round/>
                      <a:headEnd type="none" w="med" len="med"/>
                      <a:tailEnd type="none" w="med" len="med"/>
                    </a:lnB>
                  </a:tcPr>
                </a:tc>
                <a:tc>
                  <a:txBody>
                    <a:bodyPr/>
                    <a:lstStyle/>
                    <a:p>
                      <a:r>
                        <a:rPr lang="en-US" sz="2800" b="0">
                          <a:latin typeface="Calibri" panose="020F0502020204030204" pitchFamily="34" charset="0"/>
                          <a:cs typeface="Calibri" panose="020F0502020204030204" pitchFamily="34" charset="0"/>
                        </a:rPr>
                        <a:t>ĐB</a:t>
                      </a:r>
                      <a:r>
                        <a:rPr lang="en-US" sz="2800" b="0" baseline="0">
                          <a:latin typeface="Calibri" panose="020F0502020204030204" pitchFamily="34" charset="0"/>
                          <a:cs typeface="Calibri" panose="020F0502020204030204" pitchFamily="34" charset="0"/>
                        </a:rPr>
                        <a:t> Ấn Hằng</a:t>
                      </a:r>
                      <a:endParaRPr lang="en-US" sz="2800" b="0" dirty="0">
                        <a:latin typeface="Calibri" panose="020F0502020204030204" pitchFamily="34" charset="0"/>
                        <a:cs typeface="Calibri" panose="020F0502020204030204" pitchFamily="34" charset="0"/>
                      </a:endParaRPr>
                    </a:p>
                  </a:txBody>
                  <a:tcPr marT="45714" marB="45714" anchor="ctr">
                    <a:lnL w="38100" cap="flat" cmpd="sng" algn="ctr">
                      <a:solidFill>
                        <a:srgbClr val="0070C0"/>
                      </a:solidFill>
                      <a:prstDash val="sysDash"/>
                      <a:round/>
                      <a:headEnd type="none" w="med" len="med"/>
                      <a:tailEnd type="none" w="med" len="med"/>
                    </a:lnL>
                    <a:lnR w="38100" cap="flat" cmpd="sng" algn="ctr">
                      <a:solidFill>
                        <a:srgbClr val="0070C0"/>
                      </a:solidFill>
                      <a:prstDash val="sysDash"/>
                      <a:round/>
                      <a:headEnd type="none" w="med" len="med"/>
                      <a:tailEnd type="none" w="med" len="med"/>
                    </a:lnR>
                    <a:lnT w="38100" cap="flat" cmpd="sng" algn="ctr">
                      <a:solidFill>
                        <a:srgbClr val="0070C0"/>
                      </a:solidFill>
                      <a:prstDash val="sysDash"/>
                      <a:round/>
                      <a:headEnd type="none" w="med" len="med"/>
                      <a:tailEnd type="none" w="med" len="med"/>
                    </a:lnT>
                    <a:lnB w="38100" cap="flat" cmpd="sng" algn="ctr">
                      <a:solidFill>
                        <a:srgbClr val="0070C0"/>
                      </a:solidFill>
                      <a:prstDash val="sysDash"/>
                      <a:round/>
                      <a:headEnd type="none" w="med" len="med"/>
                      <a:tailEnd type="none" w="med" len="med"/>
                    </a:lnB>
                  </a:tcPr>
                </a:tc>
                <a:extLst>
                  <a:ext uri="{0D108BD9-81ED-4DB2-BD59-A6C34878D82A}">
                    <a16:rowId xmlns:a16="http://schemas.microsoft.com/office/drawing/2014/main" val="10005"/>
                  </a:ext>
                </a:extLst>
              </a:tr>
              <a:tr h="1011507">
                <a:tc>
                  <a:txBody>
                    <a:bodyPr/>
                    <a:lstStyle/>
                    <a:p>
                      <a:r>
                        <a:rPr lang="en-US" sz="2800" b="0">
                          <a:latin typeface="Calibri" panose="020F0502020204030204" pitchFamily="34" charset="0"/>
                          <a:cs typeface="Calibri" panose="020F0502020204030204" pitchFamily="34" charset="0"/>
                        </a:rPr>
                        <a:t>Đông</a:t>
                      </a:r>
                      <a:r>
                        <a:rPr lang="en-US" sz="2800" b="0" baseline="0">
                          <a:latin typeface="Calibri" panose="020F0502020204030204" pitchFamily="34" charset="0"/>
                          <a:cs typeface="Calibri" panose="020F0502020204030204" pitchFamily="34" charset="0"/>
                        </a:rPr>
                        <a:t> Nam Á</a:t>
                      </a:r>
                      <a:endParaRPr lang="en-US" sz="2800" b="0" dirty="0">
                        <a:latin typeface="Calibri" panose="020F0502020204030204" pitchFamily="34" charset="0"/>
                        <a:cs typeface="Calibri" panose="020F0502020204030204" pitchFamily="34" charset="0"/>
                      </a:endParaRPr>
                    </a:p>
                  </a:txBody>
                  <a:tcPr marT="45714" marB="45714" anchor="ctr">
                    <a:lnL w="38100" cap="flat" cmpd="sng" algn="ctr">
                      <a:solidFill>
                        <a:srgbClr val="0070C0"/>
                      </a:solidFill>
                      <a:prstDash val="sysDash"/>
                      <a:round/>
                      <a:headEnd type="none" w="med" len="med"/>
                      <a:tailEnd type="none" w="med" len="med"/>
                    </a:lnL>
                    <a:lnR w="38100" cap="flat" cmpd="sng" algn="ctr">
                      <a:solidFill>
                        <a:srgbClr val="0070C0"/>
                      </a:solidFill>
                      <a:prstDash val="sysDash"/>
                      <a:round/>
                      <a:headEnd type="none" w="med" len="med"/>
                      <a:tailEnd type="none" w="med" len="med"/>
                    </a:lnR>
                    <a:lnT w="38100" cap="flat" cmpd="sng" algn="ctr">
                      <a:solidFill>
                        <a:srgbClr val="0070C0"/>
                      </a:solidFill>
                      <a:prstDash val="sysDash"/>
                      <a:round/>
                      <a:headEnd type="none" w="med" len="med"/>
                      <a:tailEnd type="none" w="med" len="med"/>
                    </a:lnT>
                    <a:lnB w="38100" cap="flat" cmpd="sng" algn="ctr">
                      <a:solidFill>
                        <a:srgbClr val="0070C0"/>
                      </a:solidFill>
                      <a:prstDash val="sysDash"/>
                      <a:round/>
                      <a:headEnd type="none" w="med" len="med"/>
                      <a:tailEnd type="none" w="med" len="med"/>
                    </a:lnB>
                  </a:tcPr>
                </a:tc>
                <a:tc>
                  <a:txBody>
                    <a:bodyPr/>
                    <a:lstStyle/>
                    <a:p>
                      <a:r>
                        <a:rPr lang="en-US" sz="2800" b="0">
                          <a:latin typeface="Calibri" panose="020F0502020204030204" pitchFamily="34" charset="0"/>
                          <a:cs typeface="Calibri" panose="020F0502020204030204" pitchFamily="34" charset="0"/>
                        </a:rPr>
                        <a:t>c. Đồng</a:t>
                      </a:r>
                      <a:r>
                        <a:rPr lang="en-US" sz="2800" b="0" baseline="0">
                          <a:latin typeface="Calibri" panose="020F0502020204030204" pitchFamily="34" charset="0"/>
                          <a:cs typeface="Calibri" panose="020F0502020204030204" pitchFamily="34" charset="0"/>
                        </a:rPr>
                        <a:t> bằng (đảo Ba-li, In-đô-nê-xi-a</a:t>
                      </a:r>
                      <a:endParaRPr lang="en-US" sz="2800" b="0" dirty="0">
                        <a:latin typeface="Calibri" panose="020F0502020204030204" pitchFamily="34" charset="0"/>
                        <a:cs typeface="Calibri" panose="020F0502020204030204" pitchFamily="34" charset="0"/>
                      </a:endParaRPr>
                    </a:p>
                  </a:txBody>
                  <a:tcPr marT="45714" marB="45714" anchor="ctr">
                    <a:lnL w="38100" cap="flat" cmpd="sng" algn="ctr">
                      <a:solidFill>
                        <a:srgbClr val="0070C0"/>
                      </a:solidFill>
                      <a:prstDash val="sysDash"/>
                      <a:round/>
                      <a:headEnd type="none" w="med" len="med"/>
                      <a:tailEnd type="none" w="med" len="med"/>
                    </a:lnL>
                    <a:lnR w="38100" cap="flat" cmpd="sng" algn="ctr">
                      <a:solidFill>
                        <a:srgbClr val="0070C0"/>
                      </a:solidFill>
                      <a:prstDash val="sysDash"/>
                      <a:round/>
                      <a:headEnd type="none" w="med" len="med"/>
                      <a:tailEnd type="none" w="med" len="med"/>
                    </a:lnR>
                    <a:lnT w="38100" cap="flat" cmpd="sng" algn="ctr">
                      <a:solidFill>
                        <a:srgbClr val="0070C0"/>
                      </a:solidFill>
                      <a:prstDash val="sysDash"/>
                      <a:round/>
                      <a:headEnd type="none" w="med" len="med"/>
                      <a:tailEnd type="none" w="med" len="med"/>
                    </a:lnT>
                    <a:lnB w="38100" cap="flat" cmpd="sng" algn="ctr">
                      <a:solidFill>
                        <a:srgbClr val="0070C0"/>
                      </a:solidFill>
                      <a:prstDash val="sysDash"/>
                      <a:round/>
                      <a:headEnd type="none" w="med" len="med"/>
                      <a:tailEnd type="none" w="med" len="med"/>
                    </a:lnB>
                  </a:tcPr>
                </a:tc>
                <a:tc>
                  <a:txBody>
                    <a:bodyPr/>
                    <a:lstStyle/>
                    <a:p>
                      <a:endParaRPr lang="en-US" sz="2800" b="0" dirty="0">
                        <a:latin typeface="Calibri" panose="020F0502020204030204" pitchFamily="34" charset="0"/>
                        <a:cs typeface="Calibri" panose="020F0502020204030204" pitchFamily="34" charset="0"/>
                      </a:endParaRPr>
                    </a:p>
                  </a:txBody>
                  <a:tcPr marT="45714" marB="45714" anchor="ctr">
                    <a:lnL w="38100" cap="flat" cmpd="sng" algn="ctr">
                      <a:solidFill>
                        <a:srgbClr val="0070C0"/>
                      </a:solidFill>
                      <a:prstDash val="sysDash"/>
                      <a:round/>
                      <a:headEnd type="none" w="med" len="med"/>
                      <a:tailEnd type="none" w="med" len="med"/>
                    </a:lnL>
                    <a:lnR w="38100" cap="flat" cmpd="sng" algn="ctr">
                      <a:solidFill>
                        <a:srgbClr val="0070C0"/>
                      </a:solidFill>
                      <a:prstDash val="sysDash"/>
                      <a:round/>
                      <a:headEnd type="none" w="med" len="med"/>
                      <a:tailEnd type="none" w="med" len="med"/>
                    </a:lnR>
                    <a:lnT w="38100" cap="flat" cmpd="sng" algn="ctr">
                      <a:solidFill>
                        <a:srgbClr val="0070C0"/>
                      </a:solidFill>
                      <a:prstDash val="sysDash"/>
                      <a:round/>
                      <a:headEnd type="none" w="med" len="med"/>
                      <a:tailEnd type="none" w="med" len="med"/>
                    </a:lnT>
                    <a:lnB w="38100" cap="flat" cmpd="sng" algn="ctr">
                      <a:solidFill>
                        <a:srgbClr val="0070C0"/>
                      </a:solidFill>
                      <a:prstDash val="sysDash"/>
                      <a:round/>
                      <a:headEnd type="none" w="med" len="med"/>
                      <a:tailEnd type="none" w="med" len="med"/>
                    </a:lnB>
                  </a:tcPr>
                </a:tc>
                <a:tc>
                  <a:txBody>
                    <a:bodyPr/>
                    <a:lstStyle/>
                    <a:p>
                      <a:r>
                        <a:rPr lang="en-US" sz="2800" b="0">
                          <a:latin typeface="Calibri" panose="020F0502020204030204" pitchFamily="34" charset="0"/>
                          <a:cs typeface="Calibri" panose="020F0502020204030204" pitchFamily="34" charset="0"/>
                        </a:rPr>
                        <a:t>ĐB</a:t>
                      </a:r>
                      <a:r>
                        <a:rPr lang="en-US" sz="2800" b="0" baseline="0">
                          <a:latin typeface="Calibri" panose="020F0502020204030204" pitchFamily="34" charset="0"/>
                          <a:cs typeface="Calibri" panose="020F0502020204030204" pitchFamily="34" charset="0"/>
                        </a:rPr>
                        <a:t> sông Mê Công</a:t>
                      </a:r>
                      <a:endParaRPr lang="en-US" sz="2800" b="0" dirty="0">
                        <a:latin typeface="Calibri" panose="020F0502020204030204" pitchFamily="34" charset="0"/>
                        <a:cs typeface="Calibri" panose="020F0502020204030204" pitchFamily="34" charset="0"/>
                      </a:endParaRPr>
                    </a:p>
                  </a:txBody>
                  <a:tcPr marT="45714" marB="45714" anchor="ctr">
                    <a:lnL w="38100" cap="flat" cmpd="sng" algn="ctr">
                      <a:solidFill>
                        <a:srgbClr val="0070C0"/>
                      </a:solidFill>
                      <a:prstDash val="sysDash"/>
                      <a:round/>
                      <a:headEnd type="none" w="med" len="med"/>
                      <a:tailEnd type="none" w="med" len="med"/>
                    </a:lnL>
                    <a:lnR w="38100" cap="flat" cmpd="sng" algn="ctr">
                      <a:solidFill>
                        <a:srgbClr val="0070C0"/>
                      </a:solidFill>
                      <a:prstDash val="sysDash"/>
                      <a:round/>
                      <a:headEnd type="none" w="med" len="med"/>
                      <a:tailEnd type="none" w="med" len="med"/>
                    </a:lnR>
                    <a:lnT w="38100" cap="flat" cmpd="sng" algn="ctr">
                      <a:solidFill>
                        <a:srgbClr val="0070C0"/>
                      </a:solidFill>
                      <a:prstDash val="sysDash"/>
                      <a:round/>
                      <a:headEnd type="none" w="med" len="med"/>
                      <a:tailEnd type="none" w="med" len="med"/>
                    </a:lnT>
                    <a:lnB w="38100" cap="flat" cmpd="sng" algn="ctr">
                      <a:solidFill>
                        <a:srgbClr val="0070C0"/>
                      </a:solidFill>
                      <a:prstDash val="sysDash"/>
                      <a:round/>
                      <a:headEnd type="none" w="med" len="med"/>
                      <a:tailEnd type="none" w="med" len="med"/>
                    </a:lnB>
                  </a:tcPr>
                </a:tc>
                <a:extLst>
                  <a:ext uri="{0D108BD9-81ED-4DB2-BD59-A6C34878D82A}">
                    <a16:rowId xmlns:a16="http://schemas.microsoft.com/office/drawing/2014/main" val="10006"/>
                  </a:ext>
                </a:extLst>
              </a:tr>
            </a:tbl>
          </a:graphicData>
        </a:graphic>
      </p:graphicFrame>
    </p:spTree>
  </p:cSld>
  <p:clrMapOvr>
    <a:masterClrMapping/>
  </p:clrMapOvr>
  <p:transition spd="slow">
    <p:random/>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8194" name="Picture 4">
            <a:extLst>
              <a:ext uri="{FF2B5EF4-FFF2-40B4-BE49-F238E27FC236}">
                <a16:creationId xmlns:a16="http://schemas.microsoft.com/office/drawing/2014/main" id="{683A4E25-2247-40D4-AA70-9CA809DF65B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2400" y="2455863"/>
            <a:ext cx="2438400" cy="376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Google Shape;611;p27">
            <a:extLst>
              <a:ext uri="{FF2B5EF4-FFF2-40B4-BE49-F238E27FC236}">
                <a16:creationId xmlns:a16="http://schemas.microsoft.com/office/drawing/2014/main" id="{934A6108-E3CB-463B-8047-E94BFA79022D}"/>
              </a:ext>
            </a:extLst>
          </p:cNvPr>
          <p:cNvSpPr>
            <a:spLocks/>
          </p:cNvSpPr>
          <p:nvPr/>
        </p:nvSpPr>
        <p:spPr bwMode="auto">
          <a:xfrm rot="-8665993">
            <a:off x="3160713" y="3241675"/>
            <a:ext cx="1587" cy="7938"/>
          </a:xfrm>
          <a:custGeom>
            <a:avLst/>
            <a:gdLst>
              <a:gd name="T0" fmla="*/ 2147483646 w 18"/>
              <a:gd name="T1" fmla="*/ 2147483646 h 147"/>
              <a:gd name="T2" fmla="*/ 0 w 18"/>
              <a:gd name="T3" fmla="*/ 2147483646 h 147"/>
              <a:gd name="T4" fmla="*/ 2147483646 w 18"/>
              <a:gd name="T5" fmla="*/ 2147483646 h 147"/>
              <a:gd name="T6" fmla="*/ 2147483646 w 18"/>
              <a:gd name="T7" fmla="*/ 2147483646 h 14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147" extrusionOk="0">
                <a:moveTo>
                  <a:pt x="17" y="1"/>
                </a:moveTo>
                <a:lnTo>
                  <a:pt x="0" y="90"/>
                </a:lnTo>
                <a:cubicBezTo>
                  <a:pt x="5" y="118"/>
                  <a:pt x="9" y="146"/>
                  <a:pt x="12" y="146"/>
                </a:cubicBezTo>
                <a:cubicBezTo>
                  <a:pt x="15" y="146"/>
                  <a:pt x="17" y="111"/>
                  <a:pt x="17" y="1"/>
                </a:cubicBezTo>
                <a:close/>
              </a:path>
            </a:pathLst>
          </a:custGeom>
          <a:solidFill>
            <a:srgbClr val="F987B6"/>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nvGrpSpPr>
          <p:cNvPr id="95" name="Group 94">
            <a:extLst>
              <a:ext uri="{FF2B5EF4-FFF2-40B4-BE49-F238E27FC236}">
                <a16:creationId xmlns:a16="http://schemas.microsoft.com/office/drawing/2014/main" id="{7E252533-DEEB-44E9-9B23-ADD0BB9CD777}"/>
              </a:ext>
            </a:extLst>
          </p:cNvPr>
          <p:cNvGrpSpPr>
            <a:grpSpLocks/>
          </p:cNvGrpSpPr>
          <p:nvPr/>
        </p:nvGrpSpPr>
        <p:grpSpPr bwMode="auto">
          <a:xfrm>
            <a:off x="2990850" y="1204913"/>
            <a:ext cx="7358063" cy="823912"/>
            <a:chOff x="1229832" y="2260106"/>
            <a:chExt cx="7345449" cy="643203"/>
          </a:xfrm>
        </p:grpSpPr>
        <p:sp>
          <p:nvSpPr>
            <p:cNvPr id="96" name="Rectangle: Rounded Corners 52">
              <a:extLst>
                <a:ext uri="{FF2B5EF4-FFF2-40B4-BE49-F238E27FC236}">
                  <a16:creationId xmlns:a16="http://schemas.microsoft.com/office/drawing/2014/main" id="{407A0183-F90E-4FC0-B623-BA2729F8D06E}"/>
                </a:ext>
              </a:extLst>
            </p:cNvPr>
            <p:cNvSpPr/>
            <p:nvPr/>
          </p:nvSpPr>
          <p:spPr>
            <a:xfrm>
              <a:off x="1670400" y="2260106"/>
              <a:ext cx="6904881" cy="643203"/>
            </a:xfrm>
            <a:prstGeom prst="round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b="1">
                <a:latin typeface="Times New Roman" panose="02020603050405020304" pitchFamily="18" charset="0"/>
                <a:cs typeface="Times New Roman" panose="02020603050405020304" pitchFamily="18" charset="0"/>
              </a:endParaRPr>
            </a:p>
          </p:txBody>
        </p:sp>
        <p:grpSp>
          <p:nvGrpSpPr>
            <p:cNvPr id="8268" name="Google Shape;612;p27">
              <a:extLst>
                <a:ext uri="{FF2B5EF4-FFF2-40B4-BE49-F238E27FC236}">
                  <a16:creationId xmlns:a16="http://schemas.microsoft.com/office/drawing/2014/main" id="{94922B7B-1F21-4303-AC4B-E82D2C9D0851}"/>
                </a:ext>
              </a:extLst>
            </p:cNvPr>
            <p:cNvGrpSpPr>
              <a:grpSpLocks/>
            </p:cNvGrpSpPr>
            <p:nvPr/>
          </p:nvGrpSpPr>
          <p:grpSpPr bwMode="auto">
            <a:xfrm>
              <a:off x="1229832" y="2278364"/>
              <a:ext cx="709847" cy="606685"/>
              <a:chOff x="1327725" y="574025"/>
              <a:chExt cx="2215064" cy="1893151"/>
            </a:xfrm>
          </p:grpSpPr>
          <p:sp>
            <p:nvSpPr>
              <p:cNvPr id="98" name="Google Shape;613;p27">
                <a:extLst>
                  <a:ext uri="{FF2B5EF4-FFF2-40B4-BE49-F238E27FC236}">
                    <a16:creationId xmlns:a16="http://schemas.microsoft.com/office/drawing/2014/main" id="{77F1D478-0640-491C-95EC-8616EF668064}"/>
                  </a:ext>
                </a:extLst>
              </p:cNvPr>
              <p:cNvSpPr/>
              <p:nvPr/>
            </p:nvSpPr>
            <p:spPr>
              <a:xfrm>
                <a:off x="1327725" y="575058"/>
                <a:ext cx="2215481" cy="1891090"/>
              </a:xfrm>
              <a:custGeom>
                <a:avLst/>
                <a:gdLst/>
                <a:ahLst/>
                <a:cxnLst/>
                <a:rect l="l" t="t" r="r" b="b"/>
                <a:pathLst>
                  <a:path w="24276" h="20748" extrusionOk="0">
                    <a:moveTo>
                      <a:pt x="10084" y="0"/>
                    </a:moveTo>
                    <a:cubicBezTo>
                      <a:pt x="9877" y="0"/>
                      <a:pt x="9600" y="69"/>
                      <a:pt x="9392" y="157"/>
                    </a:cubicBezTo>
                    <a:cubicBezTo>
                      <a:pt x="7685" y="887"/>
                      <a:pt x="6852" y="1122"/>
                      <a:pt x="7629" y="2508"/>
                    </a:cubicBezTo>
                    <a:cubicBezTo>
                      <a:pt x="7943" y="3070"/>
                      <a:pt x="8267" y="3645"/>
                      <a:pt x="8479" y="4036"/>
                    </a:cubicBezTo>
                    <a:cubicBezTo>
                      <a:pt x="8555" y="4177"/>
                      <a:pt x="8445" y="4334"/>
                      <a:pt x="8301" y="4334"/>
                    </a:cubicBezTo>
                    <a:cubicBezTo>
                      <a:pt x="8277" y="4334"/>
                      <a:pt x="8253" y="4329"/>
                      <a:pt x="8227" y="4320"/>
                    </a:cubicBezTo>
                    <a:cubicBezTo>
                      <a:pt x="7515" y="4047"/>
                      <a:pt x="6737" y="3746"/>
                      <a:pt x="5856" y="3746"/>
                    </a:cubicBezTo>
                    <a:cubicBezTo>
                      <a:pt x="5001" y="3746"/>
                      <a:pt x="4049" y="4030"/>
                      <a:pt x="2967" y="4898"/>
                    </a:cubicBezTo>
                    <a:cubicBezTo>
                      <a:pt x="480" y="6893"/>
                      <a:pt x="1" y="11558"/>
                      <a:pt x="2345" y="15520"/>
                    </a:cubicBezTo>
                    <a:cubicBezTo>
                      <a:pt x="2513" y="15808"/>
                      <a:pt x="2699" y="16088"/>
                      <a:pt x="2898" y="16370"/>
                    </a:cubicBezTo>
                    <a:cubicBezTo>
                      <a:pt x="3440" y="17120"/>
                      <a:pt x="4094" y="17838"/>
                      <a:pt x="4862" y="18493"/>
                    </a:cubicBezTo>
                    <a:cubicBezTo>
                      <a:pt x="6654" y="20015"/>
                      <a:pt x="8878" y="20747"/>
                      <a:pt x="11144" y="20747"/>
                    </a:cubicBezTo>
                    <a:cubicBezTo>
                      <a:pt x="15173" y="20747"/>
                      <a:pt x="19331" y="18430"/>
                      <a:pt x="21412" y="14118"/>
                    </a:cubicBezTo>
                    <a:cubicBezTo>
                      <a:pt x="24275" y="8186"/>
                      <a:pt x="19286" y="3282"/>
                      <a:pt x="16177" y="2971"/>
                    </a:cubicBezTo>
                    <a:cubicBezTo>
                      <a:pt x="16148" y="2968"/>
                      <a:pt x="16096" y="2966"/>
                      <a:pt x="16026" y="2966"/>
                    </a:cubicBezTo>
                    <a:cubicBezTo>
                      <a:pt x="15618" y="2966"/>
                      <a:pt x="14606" y="3022"/>
                      <a:pt x="14044" y="3202"/>
                    </a:cubicBezTo>
                    <a:cubicBezTo>
                      <a:pt x="14033" y="3206"/>
                      <a:pt x="14023" y="3208"/>
                      <a:pt x="14013" y="3208"/>
                    </a:cubicBezTo>
                    <a:cubicBezTo>
                      <a:pt x="13693" y="3208"/>
                      <a:pt x="13791" y="1435"/>
                      <a:pt x="13300" y="1188"/>
                    </a:cubicBezTo>
                    <a:cubicBezTo>
                      <a:pt x="13229" y="1152"/>
                      <a:pt x="13136" y="1135"/>
                      <a:pt x="13027" y="1135"/>
                    </a:cubicBezTo>
                    <a:cubicBezTo>
                      <a:pt x="12506" y="1135"/>
                      <a:pt x="11616" y="1521"/>
                      <a:pt x="10962" y="2065"/>
                    </a:cubicBezTo>
                    <a:cubicBezTo>
                      <a:pt x="10950" y="2076"/>
                      <a:pt x="10938" y="2081"/>
                      <a:pt x="10927" y="2081"/>
                    </a:cubicBezTo>
                    <a:cubicBezTo>
                      <a:pt x="10719" y="2081"/>
                      <a:pt x="10691" y="406"/>
                      <a:pt x="10338" y="68"/>
                    </a:cubicBezTo>
                    <a:cubicBezTo>
                      <a:pt x="10288" y="20"/>
                      <a:pt x="10196" y="0"/>
                      <a:pt x="10084" y="0"/>
                    </a:cubicBezTo>
                    <a:close/>
                  </a:path>
                </a:pathLst>
              </a:custGeom>
              <a:solidFill>
                <a:srgbClr val="FFFFFF"/>
              </a:solidFill>
              <a:ln>
                <a:noFill/>
              </a:ln>
              <a:effectLst>
                <a:outerShdw blurRad="28575" dist="19050" dir="19320000" algn="bl" rotWithShape="0">
                  <a:srgbClr val="000000">
                    <a:alpha val="21000"/>
                  </a:srgbClr>
                </a:outerShdw>
              </a:effectLst>
            </p:spPr>
            <p:txBody>
              <a:bodyPr spcFirstLastPara="1" lIns="91425" tIns="91425" rIns="91425" bIns="91425" anchor="ctr"/>
              <a:lstStyle/>
              <a:p>
                <a:pPr>
                  <a:spcBef>
                    <a:spcPts val="0"/>
                  </a:spcBef>
                  <a:spcAft>
                    <a:spcPts val="0"/>
                  </a:spcAft>
                  <a:defRPr/>
                </a:pPr>
                <a:endParaRPr sz="2800" b="1">
                  <a:latin typeface="Times New Roman" panose="02020603050405020304" pitchFamily="18" charset="0"/>
                  <a:cs typeface="Times New Roman" panose="02020603050405020304" pitchFamily="18" charset="0"/>
                </a:endParaRPr>
              </a:p>
            </p:txBody>
          </p:sp>
          <p:sp>
            <p:nvSpPr>
              <p:cNvPr id="99" name="Google Shape;614;p27">
                <a:extLst>
                  <a:ext uri="{FF2B5EF4-FFF2-40B4-BE49-F238E27FC236}">
                    <a16:creationId xmlns:a16="http://schemas.microsoft.com/office/drawing/2014/main" id="{90643DCB-62AA-455D-A926-177AE3D01281}"/>
                  </a:ext>
                </a:extLst>
              </p:cNvPr>
              <p:cNvSpPr/>
              <p:nvPr/>
            </p:nvSpPr>
            <p:spPr>
              <a:xfrm>
                <a:off x="2311835" y="814828"/>
                <a:ext cx="227482" cy="243638"/>
              </a:xfrm>
              <a:custGeom>
                <a:avLst/>
                <a:gdLst/>
                <a:ahLst/>
                <a:cxnLst/>
                <a:rect l="l" t="t" r="r" b="b"/>
                <a:pathLst>
                  <a:path w="2508" h="2695" extrusionOk="0">
                    <a:moveTo>
                      <a:pt x="1951" y="0"/>
                    </a:moveTo>
                    <a:cubicBezTo>
                      <a:pt x="1786" y="0"/>
                      <a:pt x="1391" y="185"/>
                      <a:pt x="765" y="554"/>
                    </a:cubicBezTo>
                    <a:cubicBezTo>
                      <a:pt x="1" y="1001"/>
                      <a:pt x="126" y="2261"/>
                      <a:pt x="126" y="2261"/>
                    </a:cubicBezTo>
                    <a:cubicBezTo>
                      <a:pt x="143" y="2526"/>
                      <a:pt x="322" y="2694"/>
                      <a:pt x="589" y="2694"/>
                    </a:cubicBezTo>
                    <a:cubicBezTo>
                      <a:pt x="890" y="2694"/>
                      <a:pt x="1303" y="2480"/>
                      <a:pt x="1721" y="1950"/>
                    </a:cubicBezTo>
                    <a:cubicBezTo>
                      <a:pt x="2507" y="955"/>
                      <a:pt x="2101" y="125"/>
                      <a:pt x="2025" y="26"/>
                    </a:cubicBezTo>
                    <a:cubicBezTo>
                      <a:pt x="2011" y="9"/>
                      <a:pt x="1986" y="0"/>
                      <a:pt x="1951" y="0"/>
                    </a:cubicBezTo>
                    <a:close/>
                  </a:path>
                </a:pathLst>
              </a:custGeom>
              <a:solidFill>
                <a:schemeClr val="accent4"/>
              </a:solidFill>
              <a:ln>
                <a:noFill/>
              </a:ln>
            </p:spPr>
            <p:txBody>
              <a:bodyPr spcFirstLastPara="1" lIns="91425" tIns="91425" rIns="91425" bIns="91425" anchor="ctr"/>
              <a:lstStyle/>
              <a:p>
                <a:pPr>
                  <a:spcBef>
                    <a:spcPts val="0"/>
                  </a:spcBef>
                  <a:spcAft>
                    <a:spcPts val="0"/>
                  </a:spcAft>
                  <a:defRPr/>
                </a:pPr>
                <a:endParaRPr sz="2800" b="1">
                  <a:latin typeface="Times New Roman" panose="02020603050405020304" pitchFamily="18" charset="0"/>
                  <a:cs typeface="Times New Roman" panose="02020603050405020304" pitchFamily="18" charset="0"/>
                </a:endParaRPr>
              </a:p>
            </p:txBody>
          </p:sp>
          <p:sp>
            <p:nvSpPr>
              <p:cNvPr id="100" name="Google Shape;615;p27">
                <a:extLst>
                  <a:ext uri="{FF2B5EF4-FFF2-40B4-BE49-F238E27FC236}">
                    <a16:creationId xmlns:a16="http://schemas.microsoft.com/office/drawing/2014/main" id="{61725BD9-EDBE-4582-A21A-D61DCC21571C}"/>
                  </a:ext>
                </a:extLst>
              </p:cNvPr>
              <p:cNvSpPr/>
              <p:nvPr/>
            </p:nvSpPr>
            <p:spPr>
              <a:xfrm>
                <a:off x="2301945" y="861235"/>
                <a:ext cx="143411" cy="293912"/>
              </a:xfrm>
              <a:custGeom>
                <a:avLst/>
                <a:gdLst/>
                <a:ahLst/>
                <a:cxnLst/>
                <a:rect l="l" t="t" r="r" b="b"/>
                <a:pathLst>
                  <a:path w="1568" h="3213" extrusionOk="0">
                    <a:moveTo>
                      <a:pt x="1446" y="0"/>
                    </a:moveTo>
                    <a:cubicBezTo>
                      <a:pt x="1411" y="0"/>
                      <a:pt x="1364" y="25"/>
                      <a:pt x="1314" y="74"/>
                    </a:cubicBezTo>
                    <a:cubicBezTo>
                      <a:pt x="1099" y="283"/>
                      <a:pt x="101" y="2111"/>
                      <a:pt x="28" y="2839"/>
                    </a:cubicBezTo>
                    <a:cubicBezTo>
                      <a:pt x="0" y="3125"/>
                      <a:pt x="36" y="3212"/>
                      <a:pt x="89" y="3212"/>
                    </a:cubicBezTo>
                    <a:cubicBezTo>
                      <a:pt x="170" y="3212"/>
                      <a:pt x="293" y="3007"/>
                      <a:pt x="293" y="3007"/>
                    </a:cubicBezTo>
                    <a:cubicBezTo>
                      <a:pt x="293" y="3007"/>
                      <a:pt x="762" y="1582"/>
                      <a:pt x="1218" y="838"/>
                    </a:cubicBezTo>
                    <a:cubicBezTo>
                      <a:pt x="1568" y="268"/>
                      <a:pt x="1564" y="0"/>
                      <a:pt x="1446" y="0"/>
                    </a:cubicBezTo>
                    <a:close/>
                  </a:path>
                </a:pathLst>
              </a:custGeom>
              <a:solidFill>
                <a:schemeClr val="accent3"/>
              </a:solidFill>
              <a:ln>
                <a:noFill/>
              </a:ln>
            </p:spPr>
            <p:txBody>
              <a:bodyPr spcFirstLastPara="1" lIns="91425" tIns="91425" rIns="91425" bIns="91425" anchor="ctr"/>
              <a:lstStyle/>
              <a:p>
                <a:pPr>
                  <a:spcBef>
                    <a:spcPts val="0"/>
                  </a:spcBef>
                  <a:spcAft>
                    <a:spcPts val="0"/>
                  </a:spcAft>
                  <a:defRPr/>
                </a:pPr>
                <a:endParaRPr sz="2800" b="1">
                  <a:latin typeface="Times New Roman" panose="02020603050405020304" pitchFamily="18" charset="0"/>
                  <a:cs typeface="Times New Roman" panose="02020603050405020304" pitchFamily="18" charset="0"/>
                </a:endParaRPr>
              </a:p>
            </p:txBody>
          </p:sp>
          <p:sp>
            <p:nvSpPr>
              <p:cNvPr id="8272" name="Google Shape;616;p27">
                <a:extLst>
                  <a:ext uri="{FF2B5EF4-FFF2-40B4-BE49-F238E27FC236}">
                    <a16:creationId xmlns:a16="http://schemas.microsoft.com/office/drawing/2014/main" id="{39080BF3-BF4E-40D9-B572-8D44585C885A}"/>
                  </a:ext>
                </a:extLst>
              </p:cNvPr>
              <p:cNvSpPr>
                <a:spLocks/>
              </p:cNvSpPr>
              <p:nvPr/>
            </p:nvSpPr>
            <p:spPr bwMode="auto">
              <a:xfrm>
                <a:off x="2062429" y="670288"/>
                <a:ext cx="249008" cy="493362"/>
              </a:xfrm>
              <a:custGeom>
                <a:avLst/>
                <a:gdLst>
                  <a:gd name="T0" fmla="*/ 2147483646 w 2729"/>
                  <a:gd name="T1" fmla="*/ 2147483646 h 5407"/>
                  <a:gd name="T2" fmla="*/ 2147483646 w 2729"/>
                  <a:gd name="T3" fmla="*/ 2147483646 h 5407"/>
                  <a:gd name="T4" fmla="*/ 2147483646 w 2729"/>
                  <a:gd name="T5" fmla="*/ 2147483646 h 5407"/>
                  <a:gd name="T6" fmla="*/ 2147483646 w 2729"/>
                  <a:gd name="T7" fmla="*/ 2147483646 h 5407"/>
                  <a:gd name="T8" fmla="*/ 2147483646 w 2729"/>
                  <a:gd name="T9" fmla="*/ 2147483646 h 5407"/>
                  <a:gd name="T10" fmla="*/ 2147483646 w 2729"/>
                  <a:gd name="T11" fmla="*/ 2147483646 h 5407"/>
                  <a:gd name="T12" fmla="*/ 2147483646 w 2729"/>
                  <a:gd name="T13" fmla="*/ 2147483646 h 5407"/>
                  <a:gd name="T14" fmla="*/ 2147483646 w 2729"/>
                  <a:gd name="T15" fmla="*/ 2147483646 h 5407"/>
                  <a:gd name="T16" fmla="*/ 2147483646 w 2729"/>
                  <a:gd name="T17" fmla="*/ 2147483646 h 5407"/>
                  <a:gd name="T18" fmla="*/ 2147483646 w 2729"/>
                  <a:gd name="T19" fmla="*/ 2147483646 h 54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729" h="5407" extrusionOk="0">
                    <a:moveTo>
                      <a:pt x="1683" y="1"/>
                    </a:moveTo>
                    <a:cubicBezTo>
                      <a:pt x="1562" y="1"/>
                      <a:pt x="1413" y="35"/>
                      <a:pt x="1257" y="90"/>
                    </a:cubicBezTo>
                    <a:cubicBezTo>
                      <a:pt x="754" y="269"/>
                      <a:pt x="172" y="659"/>
                      <a:pt x="106" y="785"/>
                    </a:cubicBezTo>
                    <a:cubicBezTo>
                      <a:pt x="0" y="983"/>
                      <a:pt x="222" y="1046"/>
                      <a:pt x="989" y="2177"/>
                    </a:cubicBezTo>
                    <a:cubicBezTo>
                      <a:pt x="1425" y="2825"/>
                      <a:pt x="1810" y="3748"/>
                      <a:pt x="2057" y="4419"/>
                    </a:cubicBezTo>
                    <a:cubicBezTo>
                      <a:pt x="2242" y="4922"/>
                      <a:pt x="2352" y="5282"/>
                      <a:pt x="2352" y="5282"/>
                    </a:cubicBezTo>
                    <a:cubicBezTo>
                      <a:pt x="2352" y="5282"/>
                      <a:pt x="2398" y="5407"/>
                      <a:pt x="2461" y="5407"/>
                    </a:cubicBezTo>
                    <a:cubicBezTo>
                      <a:pt x="2506" y="5407"/>
                      <a:pt x="2559" y="5344"/>
                      <a:pt x="2609" y="5130"/>
                    </a:cubicBezTo>
                    <a:cubicBezTo>
                      <a:pt x="2729" y="4617"/>
                      <a:pt x="2256" y="402"/>
                      <a:pt x="1915" y="74"/>
                    </a:cubicBezTo>
                    <a:cubicBezTo>
                      <a:pt x="1861" y="23"/>
                      <a:pt x="1780" y="1"/>
                      <a:pt x="1683" y="1"/>
                    </a:cubicBezTo>
                    <a:close/>
                  </a:path>
                </a:pathLst>
              </a:custGeom>
              <a:solidFill>
                <a:srgbClr val="C64916"/>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73" name="Google Shape;617;p27">
                <a:extLst>
                  <a:ext uri="{FF2B5EF4-FFF2-40B4-BE49-F238E27FC236}">
                    <a16:creationId xmlns:a16="http://schemas.microsoft.com/office/drawing/2014/main" id="{C9992C9D-5EB6-47A8-930D-0E2D9393BB7B}"/>
                  </a:ext>
                </a:extLst>
              </p:cNvPr>
              <p:cNvSpPr>
                <a:spLocks/>
              </p:cNvSpPr>
              <p:nvPr/>
            </p:nvSpPr>
            <p:spPr bwMode="auto">
              <a:xfrm>
                <a:off x="2177124" y="670380"/>
                <a:ext cx="125006" cy="456043"/>
              </a:xfrm>
              <a:custGeom>
                <a:avLst/>
                <a:gdLst>
                  <a:gd name="T0" fmla="*/ 2147483646 w 1370"/>
                  <a:gd name="T1" fmla="*/ 2147483646 h 4998"/>
                  <a:gd name="T2" fmla="*/ 0 w 1370"/>
                  <a:gd name="T3" fmla="*/ 2147483646 h 4998"/>
                  <a:gd name="T4" fmla="*/ 2147483646 w 1370"/>
                  <a:gd name="T5" fmla="*/ 2147483646 h 4998"/>
                  <a:gd name="T6" fmla="*/ 2147483646 w 1370"/>
                  <a:gd name="T7" fmla="*/ 2147483646 h 4998"/>
                  <a:gd name="T8" fmla="*/ 2147483646 w 1370"/>
                  <a:gd name="T9" fmla="*/ 2147483646 h 4998"/>
                  <a:gd name="T10" fmla="*/ 2147483646 w 1370"/>
                  <a:gd name="T11" fmla="*/ 2147483646 h 4998"/>
                  <a:gd name="T12" fmla="*/ 2147483646 w 1370"/>
                  <a:gd name="T13" fmla="*/ 2147483646 h 4998"/>
                  <a:gd name="T14" fmla="*/ 2147483646 w 1370"/>
                  <a:gd name="T15" fmla="*/ 2147483646 h 499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70" h="4998" extrusionOk="0">
                    <a:moveTo>
                      <a:pt x="426" y="1"/>
                    </a:moveTo>
                    <a:cubicBezTo>
                      <a:pt x="304" y="1"/>
                      <a:pt x="156" y="33"/>
                      <a:pt x="0" y="89"/>
                    </a:cubicBezTo>
                    <a:cubicBezTo>
                      <a:pt x="307" y="959"/>
                      <a:pt x="1144" y="3479"/>
                      <a:pt x="800" y="4418"/>
                    </a:cubicBezTo>
                    <a:cubicBezTo>
                      <a:pt x="863" y="4587"/>
                      <a:pt x="919" y="4742"/>
                      <a:pt x="962" y="4871"/>
                    </a:cubicBezTo>
                    <a:cubicBezTo>
                      <a:pt x="1118" y="4927"/>
                      <a:pt x="1253" y="4970"/>
                      <a:pt x="1366" y="4997"/>
                    </a:cubicBezTo>
                    <a:cubicBezTo>
                      <a:pt x="1369" y="4950"/>
                      <a:pt x="1369" y="4901"/>
                      <a:pt x="1369" y="4842"/>
                    </a:cubicBezTo>
                    <a:cubicBezTo>
                      <a:pt x="1369" y="3747"/>
                      <a:pt x="962" y="364"/>
                      <a:pt x="658" y="73"/>
                    </a:cubicBezTo>
                    <a:cubicBezTo>
                      <a:pt x="605" y="20"/>
                      <a:pt x="526" y="1"/>
                      <a:pt x="426" y="1"/>
                    </a:cubicBezTo>
                    <a:close/>
                  </a:path>
                </a:pathLst>
              </a:custGeom>
              <a:solidFill>
                <a:schemeClr val="tx1">
                  <a:alpha val="15294"/>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74" name="Google Shape;618;p27">
                <a:extLst>
                  <a:ext uri="{FF2B5EF4-FFF2-40B4-BE49-F238E27FC236}">
                    <a16:creationId xmlns:a16="http://schemas.microsoft.com/office/drawing/2014/main" id="{9BBF39E0-0A6C-4848-B30D-BC596F4C36A3}"/>
                  </a:ext>
                </a:extLst>
              </p:cNvPr>
              <p:cNvSpPr>
                <a:spLocks/>
              </p:cNvSpPr>
              <p:nvPr/>
            </p:nvSpPr>
            <p:spPr bwMode="auto">
              <a:xfrm>
                <a:off x="1484575" y="960721"/>
                <a:ext cx="1921528" cy="1379989"/>
              </a:xfrm>
              <a:custGeom>
                <a:avLst/>
                <a:gdLst>
                  <a:gd name="T0" fmla="*/ 2147483646 w 21059"/>
                  <a:gd name="T1" fmla="*/ 0 h 15124"/>
                  <a:gd name="T2" fmla="*/ 2147483646 w 21059"/>
                  <a:gd name="T3" fmla="*/ 2147483646 h 15124"/>
                  <a:gd name="T4" fmla="*/ 2147483646 w 21059"/>
                  <a:gd name="T5" fmla="*/ 2147483646 h 15124"/>
                  <a:gd name="T6" fmla="*/ 2147483646 w 21059"/>
                  <a:gd name="T7" fmla="*/ 2147483646 h 15124"/>
                  <a:gd name="T8" fmla="*/ 2147483646 w 21059"/>
                  <a:gd name="T9" fmla="*/ 2147483646 h 15124"/>
                  <a:gd name="T10" fmla="*/ 2147483646 w 21059"/>
                  <a:gd name="T11" fmla="*/ 2147483646 h 15124"/>
                  <a:gd name="T12" fmla="*/ 2147483646 w 21059"/>
                  <a:gd name="T13" fmla="*/ 2147483646 h 15124"/>
                  <a:gd name="T14" fmla="*/ 2147483646 w 21059"/>
                  <a:gd name="T15" fmla="*/ 2147483646 h 15124"/>
                  <a:gd name="T16" fmla="*/ 2147483646 w 21059"/>
                  <a:gd name="T17" fmla="*/ 2147483646 h 15124"/>
                  <a:gd name="T18" fmla="*/ 2147483646 w 21059"/>
                  <a:gd name="T19" fmla="*/ 2147483646 h 15124"/>
                  <a:gd name="T20" fmla="*/ 2147483646 w 21059"/>
                  <a:gd name="T21" fmla="*/ 2147483646 h 15124"/>
                  <a:gd name="T22" fmla="*/ 2147483646 w 21059"/>
                  <a:gd name="T23" fmla="*/ 2147483646 h 15124"/>
                  <a:gd name="T24" fmla="*/ 2147483646 w 21059"/>
                  <a:gd name="T25" fmla="*/ 2147483646 h 15124"/>
                  <a:gd name="T26" fmla="*/ 2147483646 w 21059"/>
                  <a:gd name="T27" fmla="*/ 2147483646 h 15124"/>
                  <a:gd name="T28" fmla="*/ 2147483646 w 21059"/>
                  <a:gd name="T29" fmla="*/ 0 h 1512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1059" h="15124" extrusionOk="0">
                    <a:moveTo>
                      <a:pt x="13635" y="0"/>
                    </a:moveTo>
                    <a:cubicBezTo>
                      <a:pt x="13563" y="0"/>
                      <a:pt x="13492" y="4"/>
                      <a:pt x="13423" y="10"/>
                    </a:cubicBezTo>
                    <a:cubicBezTo>
                      <a:pt x="11561" y="191"/>
                      <a:pt x="10516" y="852"/>
                      <a:pt x="9878" y="1349"/>
                    </a:cubicBezTo>
                    <a:cubicBezTo>
                      <a:pt x="9637" y="1537"/>
                      <a:pt x="9452" y="1699"/>
                      <a:pt x="9303" y="1805"/>
                    </a:cubicBezTo>
                    <a:cubicBezTo>
                      <a:pt x="9267" y="1830"/>
                      <a:pt x="9218" y="1842"/>
                      <a:pt x="9156" y="1842"/>
                    </a:cubicBezTo>
                    <a:cubicBezTo>
                      <a:pt x="8864" y="1842"/>
                      <a:pt x="8294" y="1585"/>
                      <a:pt x="7570" y="1325"/>
                    </a:cubicBezTo>
                    <a:cubicBezTo>
                      <a:pt x="6846" y="1069"/>
                      <a:pt x="5968" y="812"/>
                      <a:pt x="5057" y="812"/>
                    </a:cubicBezTo>
                    <a:cubicBezTo>
                      <a:pt x="4217" y="812"/>
                      <a:pt x="3349" y="1031"/>
                      <a:pt x="2551" y="1672"/>
                    </a:cubicBezTo>
                    <a:cubicBezTo>
                      <a:pt x="414" y="3386"/>
                      <a:pt x="1" y="7400"/>
                      <a:pt x="2015" y="10806"/>
                    </a:cubicBezTo>
                    <a:cubicBezTo>
                      <a:pt x="2163" y="11050"/>
                      <a:pt x="2322" y="11295"/>
                      <a:pt x="2491" y="11533"/>
                    </a:cubicBezTo>
                    <a:cubicBezTo>
                      <a:pt x="2957" y="12181"/>
                      <a:pt x="3520" y="12796"/>
                      <a:pt x="4181" y="13358"/>
                    </a:cubicBezTo>
                    <a:cubicBezTo>
                      <a:pt x="5607" y="14572"/>
                      <a:pt x="7341" y="15123"/>
                      <a:pt x="9125" y="15123"/>
                    </a:cubicBezTo>
                    <a:cubicBezTo>
                      <a:pt x="12696" y="15123"/>
                      <a:pt x="16468" y="12914"/>
                      <a:pt x="18373" y="9378"/>
                    </a:cubicBezTo>
                    <a:cubicBezTo>
                      <a:pt x="21059" y="4394"/>
                      <a:pt x="16581" y="283"/>
                      <a:pt x="13906" y="16"/>
                    </a:cubicBezTo>
                    <a:cubicBezTo>
                      <a:pt x="13814" y="5"/>
                      <a:pt x="13723" y="0"/>
                      <a:pt x="13635"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75" name="Google Shape;619;p27">
                <a:extLst>
                  <a:ext uri="{FF2B5EF4-FFF2-40B4-BE49-F238E27FC236}">
                    <a16:creationId xmlns:a16="http://schemas.microsoft.com/office/drawing/2014/main" id="{89B40CA1-40AE-402E-A877-1E69D8D777C8}"/>
                  </a:ext>
                </a:extLst>
              </p:cNvPr>
              <p:cNvSpPr>
                <a:spLocks/>
              </p:cNvSpPr>
              <p:nvPr/>
            </p:nvSpPr>
            <p:spPr bwMode="auto">
              <a:xfrm>
                <a:off x="1711866" y="962181"/>
                <a:ext cx="1524978" cy="1378256"/>
              </a:xfrm>
              <a:custGeom>
                <a:avLst/>
                <a:gdLst>
                  <a:gd name="T0" fmla="*/ 2147483646 w 16713"/>
                  <a:gd name="T1" fmla="*/ 0 h 15105"/>
                  <a:gd name="T2" fmla="*/ 2147483646 w 16713"/>
                  <a:gd name="T3" fmla="*/ 2147483646 h 15105"/>
                  <a:gd name="T4" fmla="*/ 2147483646 w 16713"/>
                  <a:gd name="T5" fmla="*/ 2147483646 h 15105"/>
                  <a:gd name="T6" fmla="*/ 2147483646 w 16713"/>
                  <a:gd name="T7" fmla="*/ 2147483646 h 15105"/>
                  <a:gd name="T8" fmla="*/ 2147483646 w 16713"/>
                  <a:gd name="T9" fmla="*/ 2147483646 h 15105"/>
                  <a:gd name="T10" fmla="*/ 2147483646 w 16713"/>
                  <a:gd name="T11" fmla="*/ 2147483646 h 15105"/>
                  <a:gd name="T12" fmla="*/ 2147483646 w 16713"/>
                  <a:gd name="T13" fmla="*/ 2147483646 h 15105"/>
                  <a:gd name="T14" fmla="*/ 2147483646 w 16713"/>
                  <a:gd name="T15" fmla="*/ 2147483646 h 15105"/>
                  <a:gd name="T16" fmla="*/ 2147483646 w 16713"/>
                  <a:gd name="T17" fmla="*/ 2147483646 h 15105"/>
                  <a:gd name="T18" fmla="*/ 0 w 16713"/>
                  <a:gd name="T19" fmla="*/ 2147483646 h 15105"/>
                  <a:gd name="T20" fmla="*/ 0 w 16713"/>
                  <a:gd name="T21" fmla="*/ 2147483646 h 15105"/>
                  <a:gd name="T22" fmla="*/ 2147483646 w 16713"/>
                  <a:gd name="T23" fmla="*/ 2147483646 h 15105"/>
                  <a:gd name="T24" fmla="*/ 2147483646 w 16713"/>
                  <a:gd name="T25" fmla="*/ 2147483646 h 15105"/>
                  <a:gd name="T26" fmla="*/ 2147483646 w 16713"/>
                  <a:gd name="T27" fmla="*/ 2147483646 h 15105"/>
                  <a:gd name="T28" fmla="*/ 2147483646 w 16713"/>
                  <a:gd name="T29" fmla="*/ 2147483646 h 15105"/>
                  <a:gd name="T30" fmla="*/ 2147483646 w 16713"/>
                  <a:gd name="T31" fmla="*/ 0 h 1510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6713" h="15105" extrusionOk="0">
                    <a:moveTo>
                      <a:pt x="11415" y="0"/>
                    </a:moveTo>
                    <a:cubicBezTo>
                      <a:pt x="11851" y="1812"/>
                      <a:pt x="15317" y="6993"/>
                      <a:pt x="10496" y="11018"/>
                    </a:cubicBezTo>
                    <a:cubicBezTo>
                      <a:pt x="8759" y="12466"/>
                      <a:pt x="6934" y="12939"/>
                      <a:pt x="5278" y="12939"/>
                    </a:cubicBezTo>
                    <a:cubicBezTo>
                      <a:pt x="4643" y="12939"/>
                      <a:pt x="4031" y="12870"/>
                      <a:pt x="3459" y="12761"/>
                    </a:cubicBezTo>
                    <a:cubicBezTo>
                      <a:pt x="3730" y="12880"/>
                      <a:pt x="4011" y="12982"/>
                      <a:pt x="4302" y="13058"/>
                    </a:cubicBezTo>
                    <a:cubicBezTo>
                      <a:pt x="4563" y="13128"/>
                      <a:pt x="4451" y="13495"/>
                      <a:pt x="4213" y="13495"/>
                    </a:cubicBezTo>
                    <a:cubicBezTo>
                      <a:pt x="4190" y="13495"/>
                      <a:pt x="4170" y="13492"/>
                      <a:pt x="4147" y="13485"/>
                    </a:cubicBezTo>
                    <a:cubicBezTo>
                      <a:pt x="3340" y="13270"/>
                      <a:pt x="2602" y="12886"/>
                      <a:pt x="1974" y="12364"/>
                    </a:cubicBezTo>
                    <a:cubicBezTo>
                      <a:pt x="1137" y="12080"/>
                      <a:pt x="456" y="11749"/>
                      <a:pt x="0" y="11517"/>
                    </a:cubicBezTo>
                    <a:cubicBezTo>
                      <a:pt x="466" y="12165"/>
                      <a:pt x="1029" y="12780"/>
                      <a:pt x="1690" y="13342"/>
                    </a:cubicBezTo>
                    <a:cubicBezTo>
                      <a:pt x="3115" y="14557"/>
                      <a:pt x="4848" y="15105"/>
                      <a:pt x="6633" y="15105"/>
                    </a:cubicBezTo>
                    <a:cubicBezTo>
                      <a:pt x="10204" y="15105"/>
                      <a:pt x="13977" y="12896"/>
                      <a:pt x="15882" y="9362"/>
                    </a:cubicBezTo>
                    <a:cubicBezTo>
                      <a:pt x="16465" y="8280"/>
                      <a:pt x="16709" y="7242"/>
                      <a:pt x="16709" y="6273"/>
                    </a:cubicBezTo>
                    <a:cubicBezTo>
                      <a:pt x="16712" y="2775"/>
                      <a:pt x="13511" y="208"/>
                      <a:pt x="11415" y="0"/>
                    </a:cubicBezTo>
                    <a:close/>
                  </a:path>
                </a:pathLst>
              </a:custGeom>
              <a:solidFill>
                <a:schemeClr val="tx1">
                  <a:alpha val="15294"/>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76" name="Google Shape;620;p27">
                <a:extLst>
                  <a:ext uri="{FF2B5EF4-FFF2-40B4-BE49-F238E27FC236}">
                    <a16:creationId xmlns:a16="http://schemas.microsoft.com/office/drawing/2014/main" id="{DC3BCE92-1F3F-49A5-BCEB-E356F9C17609}"/>
                  </a:ext>
                </a:extLst>
              </p:cNvPr>
              <p:cNvSpPr>
                <a:spLocks/>
              </p:cNvSpPr>
              <p:nvPr/>
            </p:nvSpPr>
            <p:spPr bwMode="auto">
              <a:xfrm>
                <a:off x="1548903" y="1034812"/>
                <a:ext cx="959259" cy="941192"/>
              </a:xfrm>
              <a:custGeom>
                <a:avLst/>
                <a:gdLst>
                  <a:gd name="T0" fmla="*/ 2147483646 w 10513"/>
                  <a:gd name="T1" fmla="*/ 2147483646 h 10315"/>
                  <a:gd name="T2" fmla="*/ 2147483646 w 10513"/>
                  <a:gd name="T3" fmla="*/ 2147483646 h 10315"/>
                  <a:gd name="T4" fmla="*/ 2147483646 w 10513"/>
                  <a:gd name="T5" fmla="*/ 2147483646 h 10315"/>
                  <a:gd name="T6" fmla="*/ 2147483646 w 10513"/>
                  <a:gd name="T7" fmla="*/ 2147483646 h 10315"/>
                  <a:gd name="T8" fmla="*/ 2147483646 w 10513"/>
                  <a:gd name="T9" fmla="*/ 2147483646 h 10315"/>
                  <a:gd name="T10" fmla="*/ 2147483646 w 10513"/>
                  <a:gd name="T11" fmla="*/ 2147483646 h 10315"/>
                  <a:gd name="T12" fmla="*/ 2147483646 w 10513"/>
                  <a:gd name="T13" fmla="*/ 2147483646 h 10315"/>
                  <a:gd name="T14" fmla="*/ 2147483646 w 10513"/>
                  <a:gd name="T15" fmla="*/ 2147483646 h 10315"/>
                  <a:gd name="T16" fmla="*/ 2147483646 w 10513"/>
                  <a:gd name="T17" fmla="*/ 2147483646 h 10315"/>
                  <a:gd name="T18" fmla="*/ 2147483646 w 10513"/>
                  <a:gd name="T19" fmla="*/ 2147483646 h 10315"/>
                  <a:gd name="T20" fmla="*/ 2147483646 w 10513"/>
                  <a:gd name="T21" fmla="*/ 2147483646 h 10315"/>
                  <a:gd name="T22" fmla="*/ 2147483646 w 10513"/>
                  <a:gd name="T23" fmla="*/ 2147483646 h 10315"/>
                  <a:gd name="T24" fmla="*/ 2147483646 w 10513"/>
                  <a:gd name="T25" fmla="*/ 2147483646 h 10315"/>
                  <a:gd name="T26" fmla="*/ 2147483646 w 10513"/>
                  <a:gd name="T27" fmla="*/ 2147483646 h 10315"/>
                  <a:gd name="T28" fmla="*/ 2147483646 w 10513"/>
                  <a:gd name="T29" fmla="*/ 2147483646 h 10315"/>
                  <a:gd name="T30" fmla="*/ 2147483646 w 10513"/>
                  <a:gd name="T31" fmla="*/ 2147483646 h 10315"/>
                  <a:gd name="T32" fmla="*/ 2147483646 w 10513"/>
                  <a:gd name="T33" fmla="*/ 2147483646 h 10315"/>
                  <a:gd name="T34" fmla="*/ 2147483646 w 10513"/>
                  <a:gd name="T35" fmla="*/ 2147483646 h 10315"/>
                  <a:gd name="T36" fmla="*/ 2147483646 w 10513"/>
                  <a:gd name="T37" fmla="*/ 2147483646 h 10315"/>
                  <a:gd name="T38" fmla="*/ 2147483646 w 10513"/>
                  <a:gd name="T39" fmla="*/ 2147483646 h 10315"/>
                  <a:gd name="T40" fmla="*/ 2147483646 w 10513"/>
                  <a:gd name="T41" fmla="*/ 2147483646 h 10315"/>
                  <a:gd name="T42" fmla="*/ 2147483646 w 10513"/>
                  <a:gd name="T43" fmla="*/ 2147483646 h 10315"/>
                  <a:gd name="T44" fmla="*/ 2147483646 w 10513"/>
                  <a:gd name="T45" fmla="*/ 2147483646 h 10315"/>
                  <a:gd name="T46" fmla="*/ 2147483646 w 10513"/>
                  <a:gd name="T47" fmla="*/ 2147483646 h 10315"/>
                  <a:gd name="T48" fmla="*/ 2147483646 w 10513"/>
                  <a:gd name="T49" fmla="*/ 2147483646 h 10315"/>
                  <a:gd name="T50" fmla="*/ 2147483646 w 10513"/>
                  <a:gd name="T51" fmla="*/ 2147483646 h 10315"/>
                  <a:gd name="T52" fmla="*/ 2147483646 w 10513"/>
                  <a:gd name="T53" fmla="*/ 2147483646 h 10315"/>
                  <a:gd name="T54" fmla="*/ 2147483646 w 10513"/>
                  <a:gd name="T55" fmla="*/ 2147483646 h 10315"/>
                  <a:gd name="T56" fmla="*/ 2147483646 w 10513"/>
                  <a:gd name="T57" fmla="*/ 2147483646 h 10315"/>
                  <a:gd name="T58" fmla="*/ 2147483646 w 10513"/>
                  <a:gd name="T59" fmla="*/ 2147483646 h 10315"/>
                  <a:gd name="T60" fmla="*/ 2147483646 w 10513"/>
                  <a:gd name="T61" fmla="*/ 2147483646 h 10315"/>
                  <a:gd name="T62" fmla="*/ 2147483646 w 10513"/>
                  <a:gd name="T63" fmla="*/ 2147483646 h 103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0513" h="10315" extrusionOk="0">
                    <a:moveTo>
                      <a:pt x="3750" y="540"/>
                    </a:moveTo>
                    <a:cubicBezTo>
                      <a:pt x="4468" y="540"/>
                      <a:pt x="4616" y="1717"/>
                      <a:pt x="3823" y="1896"/>
                    </a:cubicBezTo>
                    <a:cubicBezTo>
                      <a:pt x="2917" y="2104"/>
                      <a:pt x="2265" y="2891"/>
                      <a:pt x="2186" y="3810"/>
                    </a:cubicBezTo>
                    <a:cubicBezTo>
                      <a:pt x="2153" y="4213"/>
                      <a:pt x="1842" y="4405"/>
                      <a:pt x="1528" y="4405"/>
                    </a:cubicBezTo>
                    <a:cubicBezTo>
                      <a:pt x="1164" y="4405"/>
                      <a:pt x="794" y="4151"/>
                      <a:pt x="834" y="3685"/>
                    </a:cubicBezTo>
                    <a:cubicBezTo>
                      <a:pt x="966" y="2150"/>
                      <a:pt x="2093" y="897"/>
                      <a:pt x="3584" y="560"/>
                    </a:cubicBezTo>
                    <a:cubicBezTo>
                      <a:pt x="3644" y="547"/>
                      <a:pt x="3697" y="540"/>
                      <a:pt x="3750" y="540"/>
                    </a:cubicBezTo>
                    <a:close/>
                    <a:moveTo>
                      <a:pt x="1704" y="5282"/>
                    </a:moveTo>
                    <a:cubicBezTo>
                      <a:pt x="2454" y="5282"/>
                      <a:pt x="2623" y="6485"/>
                      <a:pt x="1806" y="6631"/>
                    </a:cubicBezTo>
                    <a:cubicBezTo>
                      <a:pt x="1759" y="6638"/>
                      <a:pt x="1716" y="6644"/>
                      <a:pt x="1673" y="6644"/>
                    </a:cubicBezTo>
                    <a:cubicBezTo>
                      <a:pt x="923" y="6644"/>
                      <a:pt x="754" y="5437"/>
                      <a:pt x="1568" y="5292"/>
                    </a:cubicBezTo>
                    <a:cubicBezTo>
                      <a:pt x="1614" y="5285"/>
                      <a:pt x="1660" y="5282"/>
                      <a:pt x="1704" y="5282"/>
                    </a:cubicBezTo>
                    <a:close/>
                    <a:moveTo>
                      <a:pt x="4352" y="1"/>
                    </a:moveTo>
                    <a:cubicBezTo>
                      <a:pt x="3512" y="1"/>
                      <a:pt x="2646" y="219"/>
                      <a:pt x="1846" y="860"/>
                    </a:cubicBezTo>
                    <a:cubicBezTo>
                      <a:pt x="655" y="1813"/>
                      <a:pt x="1" y="3479"/>
                      <a:pt x="1" y="5358"/>
                    </a:cubicBezTo>
                    <a:cubicBezTo>
                      <a:pt x="1" y="6852"/>
                      <a:pt x="417" y="8483"/>
                      <a:pt x="1310" y="9994"/>
                    </a:cubicBezTo>
                    <a:cubicBezTo>
                      <a:pt x="1783" y="10146"/>
                      <a:pt x="2279" y="10249"/>
                      <a:pt x="2785" y="10292"/>
                    </a:cubicBezTo>
                    <a:cubicBezTo>
                      <a:pt x="2827" y="10215"/>
                      <a:pt x="2907" y="10159"/>
                      <a:pt x="2989" y="10159"/>
                    </a:cubicBezTo>
                    <a:cubicBezTo>
                      <a:pt x="3046" y="10159"/>
                      <a:pt x="3102" y="10185"/>
                      <a:pt x="3145" y="10245"/>
                    </a:cubicBezTo>
                    <a:cubicBezTo>
                      <a:pt x="3161" y="10269"/>
                      <a:pt x="3178" y="10292"/>
                      <a:pt x="3195" y="10315"/>
                    </a:cubicBezTo>
                    <a:lnTo>
                      <a:pt x="3346" y="10315"/>
                    </a:lnTo>
                    <a:cubicBezTo>
                      <a:pt x="3734" y="10315"/>
                      <a:pt x="4124" y="10281"/>
                      <a:pt x="4517" y="10212"/>
                    </a:cubicBezTo>
                    <a:cubicBezTo>
                      <a:pt x="8118" y="9567"/>
                      <a:pt x="10513" y="6128"/>
                      <a:pt x="9871" y="2531"/>
                    </a:cubicBezTo>
                    <a:cubicBezTo>
                      <a:pt x="9742" y="1813"/>
                      <a:pt x="9504" y="1145"/>
                      <a:pt x="9173" y="537"/>
                    </a:cubicBezTo>
                    <a:cubicBezTo>
                      <a:pt x="8932" y="725"/>
                      <a:pt x="8747" y="887"/>
                      <a:pt x="8598" y="993"/>
                    </a:cubicBezTo>
                    <a:cubicBezTo>
                      <a:pt x="8591" y="996"/>
                      <a:pt x="8584" y="999"/>
                      <a:pt x="8578" y="1006"/>
                    </a:cubicBezTo>
                    <a:cubicBezTo>
                      <a:pt x="8545" y="1023"/>
                      <a:pt x="8502" y="1029"/>
                      <a:pt x="8453" y="1029"/>
                    </a:cubicBezTo>
                    <a:cubicBezTo>
                      <a:pt x="8403" y="1029"/>
                      <a:pt x="8343" y="1023"/>
                      <a:pt x="8277" y="1006"/>
                    </a:cubicBezTo>
                    <a:cubicBezTo>
                      <a:pt x="8271" y="1006"/>
                      <a:pt x="8260" y="1003"/>
                      <a:pt x="8251" y="1003"/>
                    </a:cubicBezTo>
                    <a:cubicBezTo>
                      <a:pt x="8138" y="976"/>
                      <a:pt x="8003" y="933"/>
                      <a:pt x="7847" y="877"/>
                    </a:cubicBezTo>
                    <a:cubicBezTo>
                      <a:pt x="7572" y="781"/>
                      <a:pt x="7239" y="649"/>
                      <a:pt x="6865" y="513"/>
                    </a:cubicBezTo>
                    <a:cubicBezTo>
                      <a:pt x="6141" y="259"/>
                      <a:pt x="5261" y="1"/>
                      <a:pt x="4352"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77" name="Google Shape;621;p27">
                <a:extLst>
                  <a:ext uri="{FF2B5EF4-FFF2-40B4-BE49-F238E27FC236}">
                    <a16:creationId xmlns:a16="http://schemas.microsoft.com/office/drawing/2014/main" id="{2B8C6B59-EC7C-4C45-8E05-2FD984AA9D9C}"/>
                  </a:ext>
                </a:extLst>
              </p:cNvPr>
              <p:cNvSpPr>
                <a:spLocks/>
              </p:cNvSpPr>
              <p:nvPr/>
            </p:nvSpPr>
            <p:spPr bwMode="auto">
              <a:xfrm>
                <a:off x="2132414" y="1402073"/>
                <a:ext cx="411606" cy="229937"/>
              </a:xfrm>
              <a:custGeom>
                <a:avLst/>
                <a:gdLst>
                  <a:gd name="T0" fmla="*/ 2147483646 w 4511"/>
                  <a:gd name="T1" fmla="*/ 0 h 2520"/>
                  <a:gd name="T2" fmla="*/ 2147483646 w 4511"/>
                  <a:gd name="T3" fmla="*/ 2147483646 h 2520"/>
                  <a:gd name="T4" fmla="*/ 2147483646 w 4511"/>
                  <a:gd name="T5" fmla="*/ 2147483646 h 2520"/>
                  <a:gd name="T6" fmla="*/ 2147483646 w 4511"/>
                  <a:gd name="T7" fmla="*/ 2147483646 h 2520"/>
                  <a:gd name="T8" fmla="*/ 2147483646 w 4511"/>
                  <a:gd name="T9" fmla="*/ 2147483646 h 2520"/>
                  <a:gd name="T10" fmla="*/ 2147483646 w 4511"/>
                  <a:gd name="T11" fmla="*/ 2147483646 h 2520"/>
                  <a:gd name="T12" fmla="*/ 2147483646 w 4511"/>
                  <a:gd name="T13" fmla="*/ 2147483646 h 2520"/>
                  <a:gd name="T14" fmla="*/ 2147483646 w 4511"/>
                  <a:gd name="T15" fmla="*/ 2147483646 h 2520"/>
                  <a:gd name="T16" fmla="*/ 2147483646 w 4511"/>
                  <a:gd name="T17" fmla="*/ 2147483646 h 2520"/>
                  <a:gd name="T18" fmla="*/ 2147483646 w 4511"/>
                  <a:gd name="T19" fmla="*/ 2147483646 h 2520"/>
                  <a:gd name="T20" fmla="*/ 2147483646 w 4511"/>
                  <a:gd name="T21" fmla="*/ 0 h 252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511" h="2520" extrusionOk="0">
                    <a:moveTo>
                      <a:pt x="3741" y="0"/>
                    </a:moveTo>
                    <a:cubicBezTo>
                      <a:pt x="3172" y="0"/>
                      <a:pt x="2954" y="764"/>
                      <a:pt x="2233" y="867"/>
                    </a:cubicBezTo>
                    <a:cubicBezTo>
                      <a:pt x="2207" y="871"/>
                      <a:pt x="2181" y="872"/>
                      <a:pt x="2155" y="872"/>
                    </a:cubicBezTo>
                    <a:cubicBezTo>
                      <a:pt x="1792" y="872"/>
                      <a:pt x="1465" y="520"/>
                      <a:pt x="1072" y="520"/>
                    </a:cubicBezTo>
                    <a:cubicBezTo>
                      <a:pt x="906" y="520"/>
                      <a:pt x="728" y="584"/>
                      <a:pt x="530" y="764"/>
                    </a:cubicBezTo>
                    <a:cubicBezTo>
                      <a:pt x="0" y="1247"/>
                      <a:pt x="493" y="2169"/>
                      <a:pt x="1565" y="2441"/>
                    </a:cubicBezTo>
                    <a:cubicBezTo>
                      <a:pt x="1758" y="2491"/>
                      <a:pt x="1970" y="2520"/>
                      <a:pt x="2199" y="2520"/>
                    </a:cubicBezTo>
                    <a:cubicBezTo>
                      <a:pt x="2370" y="2520"/>
                      <a:pt x="2550" y="2504"/>
                      <a:pt x="2738" y="2470"/>
                    </a:cubicBezTo>
                    <a:cubicBezTo>
                      <a:pt x="3138" y="2398"/>
                      <a:pt x="3450" y="2242"/>
                      <a:pt x="3681" y="2044"/>
                    </a:cubicBezTo>
                    <a:cubicBezTo>
                      <a:pt x="4511" y="1343"/>
                      <a:pt x="4362" y="93"/>
                      <a:pt x="3853" y="10"/>
                    </a:cubicBezTo>
                    <a:cubicBezTo>
                      <a:pt x="3814" y="3"/>
                      <a:pt x="3776" y="0"/>
                      <a:pt x="3741"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78" name="Google Shape;622;p27">
                <a:extLst>
                  <a:ext uri="{FF2B5EF4-FFF2-40B4-BE49-F238E27FC236}">
                    <a16:creationId xmlns:a16="http://schemas.microsoft.com/office/drawing/2014/main" id="{61E84DC7-F63A-4E23-99B2-A33FA4AD2624}"/>
                  </a:ext>
                </a:extLst>
              </p:cNvPr>
              <p:cNvSpPr>
                <a:spLocks/>
              </p:cNvSpPr>
              <p:nvPr/>
            </p:nvSpPr>
            <p:spPr bwMode="auto">
              <a:xfrm>
                <a:off x="2275121" y="1557372"/>
                <a:ext cx="193257" cy="74638"/>
              </a:xfrm>
              <a:custGeom>
                <a:avLst/>
                <a:gdLst>
                  <a:gd name="T0" fmla="*/ 2147483646 w 2118"/>
                  <a:gd name="T1" fmla="*/ 0 h 818"/>
                  <a:gd name="T2" fmla="*/ 2147483646 w 2118"/>
                  <a:gd name="T3" fmla="*/ 2147483646 h 818"/>
                  <a:gd name="T4" fmla="*/ 2147483646 w 2118"/>
                  <a:gd name="T5" fmla="*/ 2147483646 h 818"/>
                  <a:gd name="T6" fmla="*/ 2147483646 w 2118"/>
                  <a:gd name="T7" fmla="*/ 2147483646 h 818"/>
                  <a:gd name="T8" fmla="*/ 2147483646 w 2118"/>
                  <a:gd name="T9" fmla="*/ 2147483646 h 818"/>
                  <a:gd name="T10" fmla="*/ 2147483646 w 2118"/>
                  <a:gd name="T11" fmla="*/ 0 h 8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18" h="818" extrusionOk="0">
                    <a:moveTo>
                      <a:pt x="1292" y="0"/>
                    </a:moveTo>
                    <a:cubicBezTo>
                      <a:pt x="730" y="0"/>
                      <a:pt x="258" y="440"/>
                      <a:pt x="1" y="739"/>
                    </a:cubicBezTo>
                    <a:cubicBezTo>
                      <a:pt x="194" y="789"/>
                      <a:pt x="406" y="818"/>
                      <a:pt x="635" y="818"/>
                    </a:cubicBezTo>
                    <a:cubicBezTo>
                      <a:pt x="806" y="818"/>
                      <a:pt x="986" y="802"/>
                      <a:pt x="1174" y="768"/>
                    </a:cubicBezTo>
                    <a:cubicBezTo>
                      <a:pt x="1574" y="696"/>
                      <a:pt x="1886" y="540"/>
                      <a:pt x="2117" y="342"/>
                    </a:cubicBezTo>
                    <a:cubicBezTo>
                      <a:pt x="1831" y="95"/>
                      <a:pt x="1552" y="0"/>
                      <a:pt x="1292" y="0"/>
                    </a:cubicBezTo>
                    <a:close/>
                  </a:path>
                </a:pathLst>
              </a:custGeom>
              <a:solidFill>
                <a:srgbClr val="A80E0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79" name="Google Shape;623;p27">
                <a:extLst>
                  <a:ext uri="{FF2B5EF4-FFF2-40B4-BE49-F238E27FC236}">
                    <a16:creationId xmlns:a16="http://schemas.microsoft.com/office/drawing/2014/main" id="{39F895D1-489C-43F0-A50D-F0E3B1EE307D}"/>
                  </a:ext>
                </a:extLst>
              </p:cNvPr>
              <p:cNvSpPr>
                <a:spLocks/>
              </p:cNvSpPr>
              <p:nvPr/>
            </p:nvSpPr>
            <p:spPr bwMode="auto">
              <a:xfrm>
                <a:off x="2089529" y="1336559"/>
                <a:ext cx="83124" cy="76828"/>
              </a:xfrm>
              <a:custGeom>
                <a:avLst/>
                <a:gdLst>
                  <a:gd name="T0" fmla="*/ 2147483646 w 911"/>
                  <a:gd name="T1" fmla="*/ 0 h 842"/>
                  <a:gd name="T2" fmla="*/ 2147483646 w 911"/>
                  <a:gd name="T3" fmla="*/ 2147483646 h 842"/>
                  <a:gd name="T4" fmla="*/ 2147483646 w 911"/>
                  <a:gd name="T5" fmla="*/ 2147483646 h 842"/>
                  <a:gd name="T6" fmla="*/ 2147483646 w 911"/>
                  <a:gd name="T7" fmla="*/ 2147483646 h 842"/>
                  <a:gd name="T8" fmla="*/ 2147483646 w 911"/>
                  <a:gd name="T9" fmla="*/ 2147483646 h 842"/>
                  <a:gd name="T10" fmla="*/ 2147483646 w 911"/>
                  <a:gd name="T11" fmla="*/ 2147483646 h 842"/>
                  <a:gd name="T12" fmla="*/ 2147483646 w 911"/>
                  <a:gd name="T13" fmla="*/ 0 h 84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11" h="842" extrusionOk="0">
                    <a:moveTo>
                      <a:pt x="458" y="0"/>
                    </a:moveTo>
                    <a:cubicBezTo>
                      <a:pt x="432" y="0"/>
                      <a:pt x="407" y="2"/>
                      <a:pt x="382" y="7"/>
                    </a:cubicBezTo>
                    <a:cubicBezTo>
                      <a:pt x="153" y="47"/>
                      <a:pt x="1" y="265"/>
                      <a:pt x="40" y="497"/>
                    </a:cubicBezTo>
                    <a:cubicBezTo>
                      <a:pt x="76" y="699"/>
                      <a:pt x="251" y="841"/>
                      <a:pt x="452" y="841"/>
                    </a:cubicBezTo>
                    <a:cubicBezTo>
                      <a:pt x="477" y="841"/>
                      <a:pt x="504" y="839"/>
                      <a:pt x="530" y="834"/>
                    </a:cubicBezTo>
                    <a:cubicBezTo>
                      <a:pt x="759" y="794"/>
                      <a:pt x="910" y="576"/>
                      <a:pt x="870" y="348"/>
                    </a:cubicBezTo>
                    <a:cubicBezTo>
                      <a:pt x="832" y="145"/>
                      <a:pt x="656" y="0"/>
                      <a:pt x="458"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80" name="Google Shape;624;p27">
                <a:extLst>
                  <a:ext uri="{FF2B5EF4-FFF2-40B4-BE49-F238E27FC236}">
                    <a16:creationId xmlns:a16="http://schemas.microsoft.com/office/drawing/2014/main" id="{D264C9C1-D081-432C-8FAC-3353E8557192}"/>
                  </a:ext>
                </a:extLst>
              </p:cNvPr>
              <p:cNvSpPr>
                <a:spLocks/>
              </p:cNvSpPr>
              <p:nvPr/>
            </p:nvSpPr>
            <p:spPr bwMode="auto">
              <a:xfrm>
                <a:off x="2462173" y="1269859"/>
                <a:ext cx="83124" cy="77011"/>
              </a:xfrm>
              <a:custGeom>
                <a:avLst/>
                <a:gdLst>
                  <a:gd name="T0" fmla="*/ 2147483646 w 911"/>
                  <a:gd name="T1" fmla="*/ 2147483646 h 844"/>
                  <a:gd name="T2" fmla="*/ 2147483646 w 911"/>
                  <a:gd name="T3" fmla="*/ 2147483646 h 844"/>
                  <a:gd name="T4" fmla="*/ 2147483646 w 911"/>
                  <a:gd name="T5" fmla="*/ 2147483646 h 844"/>
                  <a:gd name="T6" fmla="*/ 2147483646 w 911"/>
                  <a:gd name="T7" fmla="*/ 2147483646 h 844"/>
                  <a:gd name="T8" fmla="*/ 2147483646 w 911"/>
                  <a:gd name="T9" fmla="*/ 2147483646 h 844"/>
                  <a:gd name="T10" fmla="*/ 2147483646 w 911"/>
                  <a:gd name="T11" fmla="*/ 2147483646 h 844"/>
                  <a:gd name="T12" fmla="*/ 2147483646 w 911"/>
                  <a:gd name="T13" fmla="*/ 2147483646 h 84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11" h="844" extrusionOk="0">
                    <a:moveTo>
                      <a:pt x="454" y="1"/>
                    </a:moveTo>
                    <a:cubicBezTo>
                      <a:pt x="429" y="1"/>
                      <a:pt x="405" y="3"/>
                      <a:pt x="381" y="7"/>
                    </a:cubicBezTo>
                    <a:cubicBezTo>
                      <a:pt x="153" y="47"/>
                      <a:pt x="1" y="265"/>
                      <a:pt x="40" y="497"/>
                    </a:cubicBezTo>
                    <a:cubicBezTo>
                      <a:pt x="79" y="700"/>
                      <a:pt x="257" y="844"/>
                      <a:pt x="457" y="844"/>
                    </a:cubicBezTo>
                    <a:cubicBezTo>
                      <a:pt x="481" y="844"/>
                      <a:pt x="506" y="842"/>
                      <a:pt x="530" y="837"/>
                    </a:cubicBezTo>
                    <a:cubicBezTo>
                      <a:pt x="758" y="795"/>
                      <a:pt x="910" y="576"/>
                      <a:pt x="870" y="348"/>
                    </a:cubicBezTo>
                    <a:cubicBezTo>
                      <a:pt x="835" y="144"/>
                      <a:pt x="655" y="1"/>
                      <a:pt x="454"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81" name="Google Shape;625;p27">
                <a:extLst>
                  <a:ext uri="{FF2B5EF4-FFF2-40B4-BE49-F238E27FC236}">
                    <a16:creationId xmlns:a16="http://schemas.microsoft.com/office/drawing/2014/main" id="{C1C388C5-667A-429E-90D8-F3F08696680F}"/>
                  </a:ext>
                </a:extLst>
              </p:cNvPr>
              <p:cNvSpPr>
                <a:spLocks/>
              </p:cNvSpPr>
              <p:nvPr/>
            </p:nvSpPr>
            <p:spPr bwMode="auto">
              <a:xfrm>
                <a:off x="2561722" y="1302525"/>
                <a:ext cx="196542" cy="181851"/>
              </a:xfrm>
              <a:custGeom>
                <a:avLst/>
                <a:gdLst>
                  <a:gd name="T0" fmla="*/ 2147483646 w 2154"/>
                  <a:gd name="T1" fmla="*/ 0 h 1993"/>
                  <a:gd name="T2" fmla="*/ 2147483646 w 2154"/>
                  <a:gd name="T3" fmla="*/ 2147483646 h 1993"/>
                  <a:gd name="T4" fmla="*/ 2147483646 w 2154"/>
                  <a:gd name="T5" fmla="*/ 2147483646 h 1993"/>
                  <a:gd name="T6" fmla="*/ 2147483646 w 2154"/>
                  <a:gd name="T7" fmla="*/ 2147483646 h 1993"/>
                  <a:gd name="T8" fmla="*/ 2147483646 w 2154"/>
                  <a:gd name="T9" fmla="*/ 2147483646 h 1993"/>
                  <a:gd name="T10" fmla="*/ 2147483646 w 2154"/>
                  <a:gd name="T11" fmla="*/ 2147483646 h 1993"/>
                  <a:gd name="T12" fmla="*/ 2147483646 w 2154"/>
                  <a:gd name="T13" fmla="*/ 0 h 199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54" h="1993" extrusionOk="0">
                    <a:moveTo>
                      <a:pt x="1083" y="0"/>
                    </a:moveTo>
                    <a:cubicBezTo>
                      <a:pt x="1024" y="0"/>
                      <a:pt x="964" y="6"/>
                      <a:pt x="904" y="17"/>
                    </a:cubicBezTo>
                    <a:cubicBezTo>
                      <a:pt x="361" y="113"/>
                      <a:pt x="1" y="629"/>
                      <a:pt x="97" y="1171"/>
                    </a:cubicBezTo>
                    <a:cubicBezTo>
                      <a:pt x="183" y="1654"/>
                      <a:pt x="605" y="1993"/>
                      <a:pt x="1080" y="1993"/>
                    </a:cubicBezTo>
                    <a:cubicBezTo>
                      <a:pt x="1137" y="1993"/>
                      <a:pt x="1195" y="1988"/>
                      <a:pt x="1254" y="1978"/>
                    </a:cubicBezTo>
                    <a:cubicBezTo>
                      <a:pt x="1794" y="1879"/>
                      <a:pt x="2154" y="1363"/>
                      <a:pt x="2058" y="820"/>
                    </a:cubicBezTo>
                    <a:cubicBezTo>
                      <a:pt x="1973" y="338"/>
                      <a:pt x="1554" y="0"/>
                      <a:pt x="1083" y="0"/>
                    </a:cubicBezTo>
                    <a:close/>
                  </a:path>
                </a:pathLst>
              </a:custGeom>
              <a:solidFill>
                <a:schemeClr val="tx1">
                  <a:alpha val="15294"/>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82" name="Google Shape;626;p27">
                <a:extLst>
                  <a:ext uri="{FF2B5EF4-FFF2-40B4-BE49-F238E27FC236}">
                    <a16:creationId xmlns:a16="http://schemas.microsoft.com/office/drawing/2014/main" id="{276D8650-C016-4C07-8D3E-8D528005CB30}"/>
                  </a:ext>
                </a:extLst>
              </p:cNvPr>
              <p:cNvSpPr>
                <a:spLocks/>
              </p:cNvSpPr>
              <p:nvPr/>
            </p:nvSpPr>
            <p:spPr bwMode="auto">
              <a:xfrm>
                <a:off x="1930215" y="1415303"/>
                <a:ext cx="196815" cy="181943"/>
              </a:xfrm>
              <a:custGeom>
                <a:avLst/>
                <a:gdLst>
                  <a:gd name="T0" fmla="*/ 2147483646 w 2157"/>
                  <a:gd name="T1" fmla="*/ 2147483646 h 1994"/>
                  <a:gd name="T2" fmla="*/ 2147483646 w 2157"/>
                  <a:gd name="T3" fmla="*/ 2147483646 h 1994"/>
                  <a:gd name="T4" fmla="*/ 2147483646 w 2157"/>
                  <a:gd name="T5" fmla="*/ 2147483646 h 1994"/>
                  <a:gd name="T6" fmla="*/ 2147483646 w 2157"/>
                  <a:gd name="T7" fmla="*/ 2147483646 h 1994"/>
                  <a:gd name="T8" fmla="*/ 2147483646 w 2157"/>
                  <a:gd name="T9" fmla="*/ 2147483646 h 1994"/>
                  <a:gd name="T10" fmla="*/ 2147483646 w 2157"/>
                  <a:gd name="T11" fmla="*/ 2147483646 h 1994"/>
                  <a:gd name="T12" fmla="*/ 2147483646 w 2157"/>
                  <a:gd name="T13" fmla="*/ 2147483646 h 199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57" h="1994" extrusionOk="0">
                    <a:moveTo>
                      <a:pt x="1084" y="1"/>
                    </a:moveTo>
                    <a:cubicBezTo>
                      <a:pt x="1025" y="1"/>
                      <a:pt x="964" y="6"/>
                      <a:pt x="904" y="17"/>
                    </a:cubicBezTo>
                    <a:cubicBezTo>
                      <a:pt x="362" y="113"/>
                      <a:pt x="1" y="629"/>
                      <a:pt x="100" y="1171"/>
                    </a:cubicBezTo>
                    <a:cubicBezTo>
                      <a:pt x="185" y="1655"/>
                      <a:pt x="605" y="1994"/>
                      <a:pt x="1079" y="1994"/>
                    </a:cubicBezTo>
                    <a:cubicBezTo>
                      <a:pt x="1137" y="1994"/>
                      <a:pt x="1196" y="1989"/>
                      <a:pt x="1255" y="1978"/>
                    </a:cubicBezTo>
                    <a:cubicBezTo>
                      <a:pt x="1797" y="1879"/>
                      <a:pt x="2157" y="1363"/>
                      <a:pt x="2058" y="821"/>
                    </a:cubicBezTo>
                    <a:cubicBezTo>
                      <a:pt x="1972" y="339"/>
                      <a:pt x="1556" y="1"/>
                      <a:pt x="1084" y="1"/>
                    </a:cubicBezTo>
                    <a:close/>
                  </a:path>
                </a:pathLst>
              </a:custGeom>
              <a:solidFill>
                <a:schemeClr val="tx1">
                  <a:alpha val="15294"/>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83" name="Google Shape;627;p27">
                <a:extLst>
                  <a:ext uri="{FF2B5EF4-FFF2-40B4-BE49-F238E27FC236}">
                    <a16:creationId xmlns:a16="http://schemas.microsoft.com/office/drawing/2014/main" id="{9BEE6F08-64DE-4311-BCA5-18B7C0CC4DE7}"/>
                  </a:ext>
                </a:extLst>
              </p:cNvPr>
              <p:cNvSpPr>
                <a:spLocks/>
              </p:cNvSpPr>
              <p:nvPr/>
            </p:nvSpPr>
            <p:spPr bwMode="auto">
              <a:xfrm>
                <a:off x="1621351" y="1083993"/>
                <a:ext cx="348830" cy="352844"/>
              </a:xfrm>
              <a:custGeom>
                <a:avLst/>
                <a:gdLst>
                  <a:gd name="T0" fmla="*/ 2147483646 w 3823"/>
                  <a:gd name="T1" fmla="*/ 2147483646 h 3867"/>
                  <a:gd name="T2" fmla="*/ 2147483646 w 3823"/>
                  <a:gd name="T3" fmla="*/ 2147483646 h 3867"/>
                  <a:gd name="T4" fmla="*/ 2147483646 w 3823"/>
                  <a:gd name="T5" fmla="*/ 2147483646 h 3867"/>
                  <a:gd name="T6" fmla="*/ 2147483646 w 3823"/>
                  <a:gd name="T7" fmla="*/ 2147483646 h 3867"/>
                  <a:gd name="T8" fmla="*/ 2147483646 w 3823"/>
                  <a:gd name="T9" fmla="*/ 2147483646 h 3867"/>
                  <a:gd name="T10" fmla="*/ 2147483646 w 3823"/>
                  <a:gd name="T11" fmla="*/ 2147483646 h 3867"/>
                  <a:gd name="T12" fmla="*/ 2147483646 w 3823"/>
                  <a:gd name="T13" fmla="*/ 2147483646 h 386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23" h="3867" extrusionOk="0">
                    <a:moveTo>
                      <a:pt x="2956" y="1"/>
                    </a:moveTo>
                    <a:cubicBezTo>
                      <a:pt x="2903" y="1"/>
                      <a:pt x="2850" y="8"/>
                      <a:pt x="2790" y="21"/>
                    </a:cubicBezTo>
                    <a:cubicBezTo>
                      <a:pt x="1299" y="358"/>
                      <a:pt x="172" y="1611"/>
                      <a:pt x="40" y="3146"/>
                    </a:cubicBezTo>
                    <a:cubicBezTo>
                      <a:pt x="0" y="3612"/>
                      <a:pt x="370" y="3866"/>
                      <a:pt x="734" y="3866"/>
                    </a:cubicBezTo>
                    <a:cubicBezTo>
                      <a:pt x="1048" y="3866"/>
                      <a:pt x="1359" y="3674"/>
                      <a:pt x="1392" y="3271"/>
                    </a:cubicBezTo>
                    <a:cubicBezTo>
                      <a:pt x="1471" y="2352"/>
                      <a:pt x="2123" y="1565"/>
                      <a:pt x="3029" y="1357"/>
                    </a:cubicBezTo>
                    <a:cubicBezTo>
                      <a:pt x="3822" y="1178"/>
                      <a:pt x="3674" y="1"/>
                      <a:pt x="2956" y="1"/>
                    </a:cubicBezTo>
                    <a:close/>
                  </a:path>
                </a:pathLst>
              </a:custGeom>
              <a:solidFill>
                <a:schemeClr val="tx1">
                  <a:alpha val="15294"/>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84" name="Google Shape;628;p27">
                <a:extLst>
                  <a:ext uri="{FF2B5EF4-FFF2-40B4-BE49-F238E27FC236}">
                    <a16:creationId xmlns:a16="http://schemas.microsoft.com/office/drawing/2014/main" id="{FBE1547E-0FC7-406A-A63A-6A9480ACBF4F}"/>
                  </a:ext>
                </a:extLst>
              </p:cNvPr>
              <p:cNvSpPr>
                <a:spLocks/>
              </p:cNvSpPr>
              <p:nvPr/>
            </p:nvSpPr>
            <p:spPr bwMode="auto">
              <a:xfrm>
                <a:off x="1617701" y="1516676"/>
                <a:ext cx="170537" cy="124458"/>
              </a:xfrm>
              <a:custGeom>
                <a:avLst/>
                <a:gdLst>
                  <a:gd name="T0" fmla="*/ 2147483646 w 1869"/>
                  <a:gd name="T1" fmla="*/ 2147483646 h 1364"/>
                  <a:gd name="T2" fmla="*/ 2147483646 w 1869"/>
                  <a:gd name="T3" fmla="*/ 2147483646 h 1364"/>
                  <a:gd name="T4" fmla="*/ 2147483646 w 1869"/>
                  <a:gd name="T5" fmla="*/ 2147483646 h 1364"/>
                  <a:gd name="T6" fmla="*/ 2147483646 w 1869"/>
                  <a:gd name="T7" fmla="*/ 2147483646 h 1364"/>
                  <a:gd name="T8" fmla="*/ 2147483646 w 1869"/>
                  <a:gd name="T9" fmla="*/ 2147483646 h 13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69" h="1364" extrusionOk="0">
                    <a:moveTo>
                      <a:pt x="950" y="1"/>
                    </a:moveTo>
                    <a:cubicBezTo>
                      <a:pt x="906" y="1"/>
                      <a:pt x="860" y="4"/>
                      <a:pt x="814" y="11"/>
                    </a:cubicBezTo>
                    <a:cubicBezTo>
                      <a:pt x="0" y="156"/>
                      <a:pt x="169" y="1363"/>
                      <a:pt x="919" y="1363"/>
                    </a:cubicBezTo>
                    <a:cubicBezTo>
                      <a:pt x="962" y="1363"/>
                      <a:pt x="1005" y="1357"/>
                      <a:pt x="1052" y="1350"/>
                    </a:cubicBezTo>
                    <a:cubicBezTo>
                      <a:pt x="1869" y="1204"/>
                      <a:pt x="1700" y="1"/>
                      <a:pt x="950" y="1"/>
                    </a:cubicBezTo>
                    <a:close/>
                  </a:path>
                </a:pathLst>
              </a:custGeom>
              <a:solidFill>
                <a:schemeClr val="tx1">
                  <a:alpha val="15294"/>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85" name="Google Shape;629;p27">
                <a:extLst>
                  <a:ext uri="{FF2B5EF4-FFF2-40B4-BE49-F238E27FC236}">
                    <a16:creationId xmlns:a16="http://schemas.microsoft.com/office/drawing/2014/main" id="{793DADD1-DE86-4B78-BB74-BDCC04CE3587}"/>
                  </a:ext>
                </a:extLst>
              </p:cNvPr>
              <p:cNvSpPr>
                <a:spLocks/>
              </p:cNvSpPr>
              <p:nvPr/>
            </p:nvSpPr>
            <p:spPr bwMode="auto">
              <a:xfrm>
                <a:off x="1891892" y="2090242"/>
                <a:ext cx="236416" cy="103289"/>
              </a:xfrm>
              <a:custGeom>
                <a:avLst/>
                <a:gdLst>
                  <a:gd name="T0" fmla="*/ 2147483646 w 2591"/>
                  <a:gd name="T1" fmla="*/ 2147483646 h 1132"/>
                  <a:gd name="T2" fmla="*/ 2147483646 w 2591"/>
                  <a:gd name="T3" fmla="*/ 2147483646 h 1132"/>
                  <a:gd name="T4" fmla="*/ 2147483646 w 2591"/>
                  <a:gd name="T5" fmla="*/ 2147483646 h 1132"/>
                  <a:gd name="T6" fmla="*/ 2147483646 w 2591"/>
                  <a:gd name="T7" fmla="*/ 2147483646 h 1132"/>
                  <a:gd name="T8" fmla="*/ 2147483646 w 2591"/>
                  <a:gd name="T9" fmla="*/ 2147483646 h 1132"/>
                  <a:gd name="T10" fmla="*/ 2147483646 w 2591"/>
                  <a:gd name="T11" fmla="*/ 2147483646 h 1132"/>
                  <a:gd name="T12" fmla="*/ 2147483646 w 2591"/>
                  <a:gd name="T13" fmla="*/ 2147483646 h 11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91" h="1132" extrusionOk="0">
                    <a:moveTo>
                      <a:pt x="1" y="1"/>
                    </a:moveTo>
                    <a:lnTo>
                      <a:pt x="1" y="1"/>
                    </a:lnTo>
                    <a:cubicBezTo>
                      <a:pt x="629" y="523"/>
                      <a:pt x="1367" y="907"/>
                      <a:pt x="2174" y="1122"/>
                    </a:cubicBezTo>
                    <a:cubicBezTo>
                      <a:pt x="2197" y="1129"/>
                      <a:pt x="2217" y="1132"/>
                      <a:pt x="2240" y="1132"/>
                    </a:cubicBezTo>
                    <a:cubicBezTo>
                      <a:pt x="2478" y="1132"/>
                      <a:pt x="2590" y="765"/>
                      <a:pt x="2329" y="695"/>
                    </a:cubicBezTo>
                    <a:cubicBezTo>
                      <a:pt x="2038" y="619"/>
                      <a:pt x="1757" y="517"/>
                      <a:pt x="1486" y="398"/>
                    </a:cubicBezTo>
                    <a:cubicBezTo>
                      <a:pt x="953" y="292"/>
                      <a:pt x="454" y="153"/>
                      <a:pt x="1" y="1"/>
                    </a:cubicBezTo>
                    <a:close/>
                  </a:path>
                </a:pathLst>
              </a:custGeom>
              <a:solidFill>
                <a:schemeClr val="tx1">
                  <a:alpha val="15294"/>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grpSp>
      <p:grpSp>
        <p:nvGrpSpPr>
          <p:cNvPr id="115" name="Group 114">
            <a:extLst>
              <a:ext uri="{FF2B5EF4-FFF2-40B4-BE49-F238E27FC236}">
                <a16:creationId xmlns:a16="http://schemas.microsoft.com/office/drawing/2014/main" id="{6E7490DA-2C7A-4EC2-920F-F7F28611405C}"/>
              </a:ext>
            </a:extLst>
          </p:cNvPr>
          <p:cNvGrpSpPr>
            <a:grpSpLocks/>
          </p:cNvGrpSpPr>
          <p:nvPr/>
        </p:nvGrpSpPr>
        <p:grpSpPr bwMode="auto">
          <a:xfrm>
            <a:off x="3003550" y="2352675"/>
            <a:ext cx="7345363" cy="850900"/>
            <a:chOff x="1229832" y="2260106"/>
            <a:chExt cx="7345449" cy="643203"/>
          </a:xfrm>
        </p:grpSpPr>
        <p:sp>
          <p:nvSpPr>
            <p:cNvPr id="116" name="Rectangle: Rounded Corners 72">
              <a:extLst>
                <a:ext uri="{FF2B5EF4-FFF2-40B4-BE49-F238E27FC236}">
                  <a16:creationId xmlns:a16="http://schemas.microsoft.com/office/drawing/2014/main" id="{B61200C5-150A-44DB-B36E-30F75A84D529}"/>
                </a:ext>
              </a:extLst>
            </p:cNvPr>
            <p:cNvSpPr/>
            <p:nvPr/>
          </p:nvSpPr>
          <p:spPr>
            <a:xfrm>
              <a:off x="1669575" y="2260106"/>
              <a:ext cx="6905706" cy="643203"/>
            </a:xfrm>
            <a:prstGeom prst="round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b="1">
                <a:latin typeface="Times New Roman" panose="02020603050405020304" pitchFamily="18" charset="0"/>
                <a:cs typeface="Times New Roman" panose="02020603050405020304" pitchFamily="18" charset="0"/>
              </a:endParaRPr>
            </a:p>
          </p:txBody>
        </p:sp>
        <p:grpSp>
          <p:nvGrpSpPr>
            <p:cNvPr id="8249" name="Google Shape;612;p27">
              <a:extLst>
                <a:ext uri="{FF2B5EF4-FFF2-40B4-BE49-F238E27FC236}">
                  <a16:creationId xmlns:a16="http://schemas.microsoft.com/office/drawing/2014/main" id="{CF6FA73D-9FB2-4846-BC77-375D5946911F}"/>
                </a:ext>
              </a:extLst>
            </p:cNvPr>
            <p:cNvGrpSpPr>
              <a:grpSpLocks/>
            </p:cNvGrpSpPr>
            <p:nvPr/>
          </p:nvGrpSpPr>
          <p:grpSpPr bwMode="auto">
            <a:xfrm>
              <a:off x="1229832" y="2278364"/>
              <a:ext cx="709847" cy="606685"/>
              <a:chOff x="1327725" y="574025"/>
              <a:chExt cx="2215064" cy="1893151"/>
            </a:xfrm>
          </p:grpSpPr>
          <p:sp>
            <p:nvSpPr>
              <p:cNvPr id="118" name="Google Shape;613;p27">
                <a:extLst>
                  <a:ext uri="{FF2B5EF4-FFF2-40B4-BE49-F238E27FC236}">
                    <a16:creationId xmlns:a16="http://schemas.microsoft.com/office/drawing/2014/main" id="{1FF4E651-08E3-4DBD-89B3-E6849B9D1458}"/>
                  </a:ext>
                </a:extLst>
              </p:cNvPr>
              <p:cNvSpPr/>
              <p:nvPr/>
            </p:nvSpPr>
            <p:spPr>
              <a:xfrm>
                <a:off x="1327725" y="573221"/>
                <a:ext cx="2214359" cy="1894767"/>
              </a:xfrm>
              <a:custGeom>
                <a:avLst/>
                <a:gdLst/>
                <a:ahLst/>
                <a:cxnLst/>
                <a:rect l="l" t="t" r="r" b="b"/>
                <a:pathLst>
                  <a:path w="24276" h="20748" extrusionOk="0">
                    <a:moveTo>
                      <a:pt x="10084" y="0"/>
                    </a:moveTo>
                    <a:cubicBezTo>
                      <a:pt x="9877" y="0"/>
                      <a:pt x="9600" y="69"/>
                      <a:pt x="9392" y="157"/>
                    </a:cubicBezTo>
                    <a:cubicBezTo>
                      <a:pt x="7685" y="887"/>
                      <a:pt x="6852" y="1122"/>
                      <a:pt x="7629" y="2508"/>
                    </a:cubicBezTo>
                    <a:cubicBezTo>
                      <a:pt x="7943" y="3070"/>
                      <a:pt x="8267" y="3645"/>
                      <a:pt x="8479" y="4036"/>
                    </a:cubicBezTo>
                    <a:cubicBezTo>
                      <a:pt x="8555" y="4177"/>
                      <a:pt x="8445" y="4334"/>
                      <a:pt x="8301" y="4334"/>
                    </a:cubicBezTo>
                    <a:cubicBezTo>
                      <a:pt x="8277" y="4334"/>
                      <a:pt x="8253" y="4329"/>
                      <a:pt x="8227" y="4320"/>
                    </a:cubicBezTo>
                    <a:cubicBezTo>
                      <a:pt x="7515" y="4047"/>
                      <a:pt x="6737" y="3746"/>
                      <a:pt x="5856" y="3746"/>
                    </a:cubicBezTo>
                    <a:cubicBezTo>
                      <a:pt x="5001" y="3746"/>
                      <a:pt x="4049" y="4030"/>
                      <a:pt x="2967" y="4898"/>
                    </a:cubicBezTo>
                    <a:cubicBezTo>
                      <a:pt x="480" y="6893"/>
                      <a:pt x="1" y="11558"/>
                      <a:pt x="2345" y="15520"/>
                    </a:cubicBezTo>
                    <a:cubicBezTo>
                      <a:pt x="2513" y="15808"/>
                      <a:pt x="2699" y="16088"/>
                      <a:pt x="2898" y="16370"/>
                    </a:cubicBezTo>
                    <a:cubicBezTo>
                      <a:pt x="3440" y="17120"/>
                      <a:pt x="4094" y="17838"/>
                      <a:pt x="4862" y="18493"/>
                    </a:cubicBezTo>
                    <a:cubicBezTo>
                      <a:pt x="6654" y="20015"/>
                      <a:pt x="8878" y="20747"/>
                      <a:pt x="11144" y="20747"/>
                    </a:cubicBezTo>
                    <a:cubicBezTo>
                      <a:pt x="15173" y="20747"/>
                      <a:pt x="19331" y="18430"/>
                      <a:pt x="21412" y="14118"/>
                    </a:cubicBezTo>
                    <a:cubicBezTo>
                      <a:pt x="24275" y="8186"/>
                      <a:pt x="19286" y="3282"/>
                      <a:pt x="16177" y="2971"/>
                    </a:cubicBezTo>
                    <a:cubicBezTo>
                      <a:pt x="16148" y="2968"/>
                      <a:pt x="16096" y="2966"/>
                      <a:pt x="16026" y="2966"/>
                    </a:cubicBezTo>
                    <a:cubicBezTo>
                      <a:pt x="15618" y="2966"/>
                      <a:pt x="14606" y="3022"/>
                      <a:pt x="14044" y="3202"/>
                    </a:cubicBezTo>
                    <a:cubicBezTo>
                      <a:pt x="14033" y="3206"/>
                      <a:pt x="14023" y="3208"/>
                      <a:pt x="14013" y="3208"/>
                    </a:cubicBezTo>
                    <a:cubicBezTo>
                      <a:pt x="13693" y="3208"/>
                      <a:pt x="13791" y="1435"/>
                      <a:pt x="13300" y="1188"/>
                    </a:cubicBezTo>
                    <a:cubicBezTo>
                      <a:pt x="13229" y="1152"/>
                      <a:pt x="13136" y="1135"/>
                      <a:pt x="13027" y="1135"/>
                    </a:cubicBezTo>
                    <a:cubicBezTo>
                      <a:pt x="12506" y="1135"/>
                      <a:pt x="11616" y="1521"/>
                      <a:pt x="10962" y="2065"/>
                    </a:cubicBezTo>
                    <a:cubicBezTo>
                      <a:pt x="10950" y="2076"/>
                      <a:pt x="10938" y="2081"/>
                      <a:pt x="10927" y="2081"/>
                    </a:cubicBezTo>
                    <a:cubicBezTo>
                      <a:pt x="10719" y="2081"/>
                      <a:pt x="10691" y="406"/>
                      <a:pt x="10338" y="68"/>
                    </a:cubicBezTo>
                    <a:cubicBezTo>
                      <a:pt x="10288" y="20"/>
                      <a:pt x="10196" y="0"/>
                      <a:pt x="10084" y="0"/>
                    </a:cubicBezTo>
                    <a:close/>
                  </a:path>
                </a:pathLst>
              </a:custGeom>
              <a:solidFill>
                <a:srgbClr val="FFFFFF"/>
              </a:solidFill>
              <a:ln>
                <a:noFill/>
              </a:ln>
              <a:effectLst>
                <a:outerShdw blurRad="28575" dist="19050" dir="19320000" algn="bl" rotWithShape="0">
                  <a:srgbClr val="000000">
                    <a:alpha val="21000"/>
                  </a:srgbClr>
                </a:outerShdw>
              </a:effectLst>
            </p:spPr>
            <p:txBody>
              <a:bodyPr spcFirstLastPara="1" lIns="91425" tIns="91425" rIns="91425" bIns="91425" anchor="ctr"/>
              <a:lstStyle/>
              <a:p>
                <a:pPr>
                  <a:spcBef>
                    <a:spcPts val="0"/>
                  </a:spcBef>
                  <a:spcAft>
                    <a:spcPts val="0"/>
                  </a:spcAft>
                  <a:defRPr/>
                </a:pPr>
                <a:endParaRPr sz="2800" b="1">
                  <a:latin typeface="Times New Roman" panose="02020603050405020304" pitchFamily="18" charset="0"/>
                  <a:cs typeface="Times New Roman" panose="02020603050405020304" pitchFamily="18" charset="0"/>
                </a:endParaRPr>
              </a:p>
            </p:txBody>
          </p:sp>
          <p:sp>
            <p:nvSpPr>
              <p:cNvPr id="119" name="Google Shape;614;p27">
                <a:extLst>
                  <a:ext uri="{FF2B5EF4-FFF2-40B4-BE49-F238E27FC236}">
                    <a16:creationId xmlns:a16="http://schemas.microsoft.com/office/drawing/2014/main" id="{D9F236B1-AA45-4B42-8B73-D250A101749C}"/>
                  </a:ext>
                </a:extLst>
              </p:cNvPr>
              <p:cNvSpPr/>
              <p:nvPr/>
            </p:nvSpPr>
            <p:spPr>
              <a:xfrm>
                <a:off x="2308581" y="812875"/>
                <a:ext cx="227876" cy="247143"/>
              </a:xfrm>
              <a:custGeom>
                <a:avLst/>
                <a:gdLst/>
                <a:ahLst/>
                <a:cxnLst/>
                <a:rect l="l" t="t" r="r" b="b"/>
                <a:pathLst>
                  <a:path w="2508" h="2695" extrusionOk="0">
                    <a:moveTo>
                      <a:pt x="1951" y="0"/>
                    </a:moveTo>
                    <a:cubicBezTo>
                      <a:pt x="1786" y="0"/>
                      <a:pt x="1391" y="185"/>
                      <a:pt x="765" y="554"/>
                    </a:cubicBezTo>
                    <a:cubicBezTo>
                      <a:pt x="1" y="1001"/>
                      <a:pt x="126" y="2261"/>
                      <a:pt x="126" y="2261"/>
                    </a:cubicBezTo>
                    <a:cubicBezTo>
                      <a:pt x="143" y="2526"/>
                      <a:pt x="322" y="2694"/>
                      <a:pt x="589" y="2694"/>
                    </a:cubicBezTo>
                    <a:cubicBezTo>
                      <a:pt x="890" y="2694"/>
                      <a:pt x="1303" y="2480"/>
                      <a:pt x="1721" y="1950"/>
                    </a:cubicBezTo>
                    <a:cubicBezTo>
                      <a:pt x="2507" y="955"/>
                      <a:pt x="2101" y="125"/>
                      <a:pt x="2025" y="26"/>
                    </a:cubicBezTo>
                    <a:cubicBezTo>
                      <a:pt x="2011" y="9"/>
                      <a:pt x="1986" y="0"/>
                      <a:pt x="1951" y="0"/>
                    </a:cubicBezTo>
                    <a:close/>
                  </a:path>
                </a:pathLst>
              </a:custGeom>
              <a:solidFill>
                <a:schemeClr val="accent4"/>
              </a:solidFill>
              <a:ln>
                <a:noFill/>
              </a:ln>
            </p:spPr>
            <p:txBody>
              <a:bodyPr spcFirstLastPara="1" lIns="91425" tIns="91425" rIns="91425" bIns="91425" anchor="ctr"/>
              <a:lstStyle/>
              <a:p>
                <a:pPr>
                  <a:spcBef>
                    <a:spcPts val="0"/>
                  </a:spcBef>
                  <a:spcAft>
                    <a:spcPts val="0"/>
                  </a:spcAft>
                  <a:defRPr/>
                </a:pPr>
                <a:endParaRPr sz="2800" b="1">
                  <a:latin typeface="Times New Roman" panose="02020603050405020304" pitchFamily="18" charset="0"/>
                  <a:cs typeface="Times New Roman" panose="02020603050405020304" pitchFamily="18" charset="0"/>
                </a:endParaRPr>
              </a:p>
            </p:txBody>
          </p:sp>
          <p:sp>
            <p:nvSpPr>
              <p:cNvPr id="120" name="Google Shape;615;p27">
                <a:extLst>
                  <a:ext uri="{FF2B5EF4-FFF2-40B4-BE49-F238E27FC236}">
                    <a16:creationId xmlns:a16="http://schemas.microsoft.com/office/drawing/2014/main" id="{42FB3F7C-AE4B-42ED-879F-0EECB3815E1D}"/>
                  </a:ext>
                </a:extLst>
              </p:cNvPr>
              <p:cNvSpPr/>
              <p:nvPr/>
            </p:nvSpPr>
            <p:spPr>
              <a:xfrm>
                <a:off x="2303629" y="857810"/>
                <a:ext cx="143659" cy="295822"/>
              </a:xfrm>
              <a:custGeom>
                <a:avLst/>
                <a:gdLst/>
                <a:ahLst/>
                <a:cxnLst/>
                <a:rect l="l" t="t" r="r" b="b"/>
                <a:pathLst>
                  <a:path w="1568" h="3213" extrusionOk="0">
                    <a:moveTo>
                      <a:pt x="1446" y="0"/>
                    </a:moveTo>
                    <a:cubicBezTo>
                      <a:pt x="1411" y="0"/>
                      <a:pt x="1364" y="25"/>
                      <a:pt x="1314" y="74"/>
                    </a:cubicBezTo>
                    <a:cubicBezTo>
                      <a:pt x="1099" y="283"/>
                      <a:pt x="101" y="2111"/>
                      <a:pt x="28" y="2839"/>
                    </a:cubicBezTo>
                    <a:cubicBezTo>
                      <a:pt x="0" y="3125"/>
                      <a:pt x="36" y="3212"/>
                      <a:pt x="89" y="3212"/>
                    </a:cubicBezTo>
                    <a:cubicBezTo>
                      <a:pt x="170" y="3212"/>
                      <a:pt x="293" y="3007"/>
                      <a:pt x="293" y="3007"/>
                    </a:cubicBezTo>
                    <a:cubicBezTo>
                      <a:pt x="293" y="3007"/>
                      <a:pt x="762" y="1582"/>
                      <a:pt x="1218" y="838"/>
                    </a:cubicBezTo>
                    <a:cubicBezTo>
                      <a:pt x="1568" y="268"/>
                      <a:pt x="1564" y="0"/>
                      <a:pt x="1446" y="0"/>
                    </a:cubicBezTo>
                    <a:close/>
                  </a:path>
                </a:pathLst>
              </a:custGeom>
              <a:solidFill>
                <a:schemeClr val="accent3"/>
              </a:solidFill>
              <a:ln>
                <a:noFill/>
              </a:ln>
            </p:spPr>
            <p:txBody>
              <a:bodyPr spcFirstLastPara="1" lIns="91425" tIns="91425" rIns="91425" bIns="91425" anchor="ctr"/>
              <a:lstStyle/>
              <a:p>
                <a:pPr>
                  <a:spcBef>
                    <a:spcPts val="0"/>
                  </a:spcBef>
                  <a:spcAft>
                    <a:spcPts val="0"/>
                  </a:spcAft>
                  <a:defRPr/>
                </a:pPr>
                <a:endParaRPr sz="2800" b="1">
                  <a:latin typeface="Times New Roman" panose="02020603050405020304" pitchFamily="18" charset="0"/>
                  <a:cs typeface="Times New Roman" panose="02020603050405020304" pitchFamily="18" charset="0"/>
                </a:endParaRPr>
              </a:p>
            </p:txBody>
          </p:sp>
          <p:sp>
            <p:nvSpPr>
              <p:cNvPr id="8253" name="Google Shape;616;p27">
                <a:extLst>
                  <a:ext uri="{FF2B5EF4-FFF2-40B4-BE49-F238E27FC236}">
                    <a16:creationId xmlns:a16="http://schemas.microsoft.com/office/drawing/2014/main" id="{7183E4B5-E20B-4927-BA81-26F5FF2B11EB}"/>
                  </a:ext>
                </a:extLst>
              </p:cNvPr>
              <p:cNvSpPr>
                <a:spLocks/>
              </p:cNvSpPr>
              <p:nvPr/>
            </p:nvSpPr>
            <p:spPr bwMode="auto">
              <a:xfrm>
                <a:off x="2062429" y="670288"/>
                <a:ext cx="249008" cy="493362"/>
              </a:xfrm>
              <a:custGeom>
                <a:avLst/>
                <a:gdLst>
                  <a:gd name="T0" fmla="*/ 2147483646 w 2729"/>
                  <a:gd name="T1" fmla="*/ 2147483646 h 5407"/>
                  <a:gd name="T2" fmla="*/ 2147483646 w 2729"/>
                  <a:gd name="T3" fmla="*/ 2147483646 h 5407"/>
                  <a:gd name="T4" fmla="*/ 2147483646 w 2729"/>
                  <a:gd name="T5" fmla="*/ 2147483646 h 5407"/>
                  <a:gd name="T6" fmla="*/ 2147483646 w 2729"/>
                  <a:gd name="T7" fmla="*/ 2147483646 h 5407"/>
                  <a:gd name="T8" fmla="*/ 2147483646 w 2729"/>
                  <a:gd name="T9" fmla="*/ 2147483646 h 5407"/>
                  <a:gd name="T10" fmla="*/ 2147483646 w 2729"/>
                  <a:gd name="T11" fmla="*/ 2147483646 h 5407"/>
                  <a:gd name="T12" fmla="*/ 2147483646 w 2729"/>
                  <a:gd name="T13" fmla="*/ 2147483646 h 5407"/>
                  <a:gd name="T14" fmla="*/ 2147483646 w 2729"/>
                  <a:gd name="T15" fmla="*/ 2147483646 h 5407"/>
                  <a:gd name="T16" fmla="*/ 2147483646 w 2729"/>
                  <a:gd name="T17" fmla="*/ 2147483646 h 5407"/>
                  <a:gd name="T18" fmla="*/ 2147483646 w 2729"/>
                  <a:gd name="T19" fmla="*/ 2147483646 h 54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729" h="5407" extrusionOk="0">
                    <a:moveTo>
                      <a:pt x="1683" y="1"/>
                    </a:moveTo>
                    <a:cubicBezTo>
                      <a:pt x="1562" y="1"/>
                      <a:pt x="1413" y="35"/>
                      <a:pt x="1257" y="90"/>
                    </a:cubicBezTo>
                    <a:cubicBezTo>
                      <a:pt x="754" y="269"/>
                      <a:pt x="172" y="659"/>
                      <a:pt x="106" y="785"/>
                    </a:cubicBezTo>
                    <a:cubicBezTo>
                      <a:pt x="0" y="983"/>
                      <a:pt x="222" y="1046"/>
                      <a:pt x="989" y="2177"/>
                    </a:cubicBezTo>
                    <a:cubicBezTo>
                      <a:pt x="1425" y="2825"/>
                      <a:pt x="1810" y="3748"/>
                      <a:pt x="2057" y="4419"/>
                    </a:cubicBezTo>
                    <a:cubicBezTo>
                      <a:pt x="2242" y="4922"/>
                      <a:pt x="2352" y="5282"/>
                      <a:pt x="2352" y="5282"/>
                    </a:cubicBezTo>
                    <a:cubicBezTo>
                      <a:pt x="2352" y="5282"/>
                      <a:pt x="2398" y="5407"/>
                      <a:pt x="2461" y="5407"/>
                    </a:cubicBezTo>
                    <a:cubicBezTo>
                      <a:pt x="2506" y="5407"/>
                      <a:pt x="2559" y="5344"/>
                      <a:pt x="2609" y="5130"/>
                    </a:cubicBezTo>
                    <a:cubicBezTo>
                      <a:pt x="2729" y="4617"/>
                      <a:pt x="2256" y="402"/>
                      <a:pt x="1915" y="74"/>
                    </a:cubicBezTo>
                    <a:cubicBezTo>
                      <a:pt x="1861" y="23"/>
                      <a:pt x="1780" y="1"/>
                      <a:pt x="1683" y="1"/>
                    </a:cubicBezTo>
                    <a:close/>
                  </a:path>
                </a:pathLst>
              </a:custGeom>
              <a:solidFill>
                <a:srgbClr val="C64916"/>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54" name="Google Shape;617;p27">
                <a:extLst>
                  <a:ext uri="{FF2B5EF4-FFF2-40B4-BE49-F238E27FC236}">
                    <a16:creationId xmlns:a16="http://schemas.microsoft.com/office/drawing/2014/main" id="{8340EA6F-D5D8-47F4-96BA-765333CAAC7B}"/>
                  </a:ext>
                </a:extLst>
              </p:cNvPr>
              <p:cNvSpPr>
                <a:spLocks/>
              </p:cNvSpPr>
              <p:nvPr/>
            </p:nvSpPr>
            <p:spPr bwMode="auto">
              <a:xfrm>
                <a:off x="2177124" y="670380"/>
                <a:ext cx="125006" cy="456043"/>
              </a:xfrm>
              <a:custGeom>
                <a:avLst/>
                <a:gdLst>
                  <a:gd name="T0" fmla="*/ 2147483646 w 1370"/>
                  <a:gd name="T1" fmla="*/ 2147483646 h 4998"/>
                  <a:gd name="T2" fmla="*/ 0 w 1370"/>
                  <a:gd name="T3" fmla="*/ 2147483646 h 4998"/>
                  <a:gd name="T4" fmla="*/ 2147483646 w 1370"/>
                  <a:gd name="T5" fmla="*/ 2147483646 h 4998"/>
                  <a:gd name="T6" fmla="*/ 2147483646 w 1370"/>
                  <a:gd name="T7" fmla="*/ 2147483646 h 4998"/>
                  <a:gd name="T8" fmla="*/ 2147483646 w 1370"/>
                  <a:gd name="T9" fmla="*/ 2147483646 h 4998"/>
                  <a:gd name="T10" fmla="*/ 2147483646 w 1370"/>
                  <a:gd name="T11" fmla="*/ 2147483646 h 4998"/>
                  <a:gd name="T12" fmla="*/ 2147483646 w 1370"/>
                  <a:gd name="T13" fmla="*/ 2147483646 h 4998"/>
                  <a:gd name="T14" fmla="*/ 2147483646 w 1370"/>
                  <a:gd name="T15" fmla="*/ 2147483646 h 499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70" h="4998" extrusionOk="0">
                    <a:moveTo>
                      <a:pt x="426" y="1"/>
                    </a:moveTo>
                    <a:cubicBezTo>
                      <a:pt x="304" y="1"/>
                      <a:pt x="156" y="33"/>
                      <a:pt x="0" y="89"/>
                    </a:cubicBezTo>
                    <a:cubicBezTo>
                      <a:pt x="307" y="959"/>
                      <a:pt x="1144" y="3479"/>
                      <a:pt x="800" y="4418"/>
                    </a:cubicBezTo>
                    <a:cubicBezTo>
                      <a:pt x="863" y="4587"/>
                      <a:pt x="919" y="4742"/>
                      <a:pt x="962" y="4871"/>
                    </a:cubicBezTo>
                    <a:cubicBezTo>
                      <a:pt x="1118" y="4927"/>
                      <a:pt x="1253" y="4970"/>
                      <a:pt x="1366" y="4997"/>
                    </a:cubicBezTo>
                    <a:cubicBezTo>
                      <a:pt x="1369" y="4950"/>
                      <a:pt x="1369" y="4901"/>
                      <a:pt x="1369" y="4842"/>
                    </a:cubicBezTo>
                    <a:cubicBezTo>
                      <a:pt x="1369" y="3747"/>
                      <a:pt x="962" y="364"/>
                      <a:pt x="658" y="73"/>
                    </a:cubicBezTo>
                    <a:cubicBezTo>
                      <a:pt x="605" y="20"/>
                      <a:pt x="526" y="1"/>
                      <a:pt x="426" y="1"/>
                    </a:cubicBezTo>
                    <a:close/>
                  </a:path>
                </a:pathLst>
              </a:custGeom>
              <a:solidFill>
                <a:schemeClr val="tx1">
                  <a:alpha val="15294"/>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55" name="Google Shape;618;p27">
                <a:extLst>
                  <a:ext uri="{FF2B5EF4-FFF2-40B4-BE49-F238E27FC236}">
                    <a16:creationId xmlns:a16="http://schemas.microsoft.com/office/drawing/2014/main" id="{FDDB3CEA-CE80-4C7C-A0D7-3EF4AB40183C}"/>
                  </a:ext>
                </a:extLst>
              </p:cNvPr>
              <p:cNvSpPr>
                <a:spLocks/>
              </p:cNvSpPr>
              <p:nvPr/>
            </p:nvSpPr>
            <p:spPr bwMode="auto">
              <a:xfrm>
                <a:off x="1484575" y="960721"/>
                <a:ext cx="1921528" cy="1379989"/>
              </a:xfrm>
              <a:custGeom>
                <a:avLst/>
                <a:gdLst>
                  <a:gd name="T0" fmla="*/ 2147483646 w 21059"/>
                  <a:gd name="T1" fmla="*/ 0 h 15124"/>
                  <a:gd name="T2" fmla="*/ 2147483646 w 21059"/>
                  <a:gd name="T3" fmla="*/ 2147483646 h 15124"/>
                  <a:gd name="T4" fmla="*/ 2147483646 w 21059"/>
                  <a:gd name="T5" fmla="*/ 2147483646 h 15124"/>
                  <a:gd name="T6" fmla="*/ 2147483646 w 21059"/>
                  <a:gd name="T7" fmla="*/ 2147483646 h 15124"/>
                  <a:gd name="T8" fmla="*/ 2147483646 w 21059"/>
                  <a:gd name="T9" fmla="*/ 2147483646 h 15124"/>
                  <a:gd name="T10" fmla="*/ 2147483646 w 21059"/>
                  <a:gd name="T11" fmla="*/ 2147483646 h 15124"/>
                  <a:gd name="T12" fmla="*/ 2147483646 w 21059"/>
                  <a:gd name="T13" fmla="*/ 2147483646 h 15124"/>
                  <a:gd name="T14" fmla="*/ 2147483646 w 21059"/>
                  <a:gd name="T15" fmla="*/ 2147483646 h 15124"/>
                  <a:gd name="T16" fmla="*/ 2147483646 w 21059"/>
                  <a:gd name="T17" fmla="*/ 2147483646 h 15124"/>
                  <a:gd name="T18" fmla="*/ 2147483646 w 21059"/>
                  <a:gd name="T19" fmla="*/ 2147483646 h 15124"/>
                  <a:gd name="T20" fmla="*/ 2147483646 w 21059"/>
                  <a:gd name="T21" fmla="*/ 2147483646 h 15124"/>
                  <a:gd name="T22" fmla="*/ 2147483646 w 21059"/>
                  <a:gd name="T23" fmla="*/ 2147483646 h 15124"/>
                  <a:gd name="T24" fmla="*/ 2147483646 w 21059"/>
                  <a:gd name="T25" fmla="*/ 2147483646 h 15124"/>
                  <a:gd name="T26" fmla="*/ 2147483646 w 21059"/>
                  <a:gd name="T27" fmla="*/ 2147483646 h 15124"/>
                  <a:gd name="T28" fmla="*/ 2147483646 w 21059"/>
                  <a:gd name="T29" fmla="*/ 0 h 1512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1059" h="15124" extrusionOk="0">
                    <a:moveTo>
                      <a:pt x="13635" y="0"/>
                    </a:moveTo>
                    <a:cubicBezTo>
                      <a:pt x="13563" y="0"/>
                      <a:pt x="13492" y="4"/>
                      <a:pt x="13423" y="10"/>
                    </a:cubicBezTo>
                    <a:cubicBezTo>
                      <a:pt x="11561" y="191"/>
                      <a:pt x="10516" y="852"/>
                      <a:pt x="9878" y="1349"/>
                    </a:cubicBezTo>
                    <a:cubicBezTo>
                      <a:pt x="9637" y="1537"/>
                      <a:pt x="9452" y="1699"/>
                      <a:pt x="9303" y="1805"/>
                    </a:cubicBezTo>
                    <a:cubicBezTo>
                      <a:pt x="9267" y="1830"/>
                      <a:pt x="9218" y="1842"/>
                      <a:pt x="9156" y="1842"/>
                    </a:cubicBezTo>
                    <a:cubicBezTo>
                      <a:pt x="8864" y="1842"/>
                      <a:pt x="8294" y="1585"/>
                      <a:pt x="7570" y="1325"/>
                    </a:cubicBezTo>
                    <a:cubicBezTo>
                      <a:pt x="6846" y="1069"/>
                      <a:pt x="5968" y="812"/>
                      <a:pt x="5057" y="812"/>
                    </a:cubicBezTo>
                    <a:cubicBezTo>
                      <a:pt x="4217" y="812"/>
                      <a:pt x="3349" y="1031"/>
                      <a:pt x="2551" y="1672"/>
                    </a:cubicBezTo>
                    <a:cubicBezTo>
                      <a:pt x="414" y="3386"/>
                      <a:pt x="1" y="7400"/>
                      <a:pt x="2015" y="10806"/>
                    </a:cubicBezTo>
                    <a:cubicBezTo>
                      <a:pt x="2163" y="11050"/>
                      <a:pt x="2322" y="11295"/>
                      <a:pt x="2491" y="11533"/>
                    </a:cubicBezTo>
                    <a:cubicBezTo>
                      <a:pt x="2957" y="12181"/>
                      <a:pt x="3520" y="12796"/>
                      <a:pt x="4181" y="13358"/>
                    </a:cubicBezTo>
                    <a:cubicBezTo>
                      <a:pt x="5607" y="14572"/>
                      <a:pt x="7341" y="15123"/>
                      <a:pt x="9125" y="15123"/>
                    </a:cubicBezTo>
                    <a:cubicBezTo>
                      <a:pt x="12696" y="15123"/>
                      <a:pt x="16468" y="12914"/>
                      <a:pt x="18373" y="9378"/>
                    </a:cubicBezTo>
                    <a:cubicBezTo>
                      <a:pt x="21059" y="4394"/>
                      <a:pt x="16581" y="283"/>
                      <a:pt x="13906" y="16"/>
                    </a:cubicBezTo>
                    <a:cubicBezTo>
                      <a:pt x="13814" y="5"/>
                      <a:pt x="13723" y="0"/>
                      <a:pt x="13635"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56" name="Google Shape;619;p27">
                <a:extLst>
                  <a:ext uri="{FF2B5EF4-FFF2-40B4-BE49-F238E27FC236}">
                    <a16:creationId xmlns:a16="http://schemas.microsoft.com/office/drawing/2014/main" id="{16115811-1B81-4ADD-8102-2C7D4C2983C2}"/>
                  </a:ext>
                </a:extLst>
              </p:cNvPr>
              <p:cNvSpPr>
                <a:spLocks/>
              </p:cNvSpPr>
              <p:nvPr/>
            </p:nvSpPr>
            <p:spPr bwMode="auto">
              <a:xfrm>
                <a:off x="1711866" y="962181"/>
                <a:ext cx="1524978" cy="1378256"/>
              </a:xfrm>
              <a:custGeom>
                <a:avLst/>
                <a:gdLst>
                  <a:gd name="T0" fmla="*/ 2147483646 w 16713"/>
                  <a:gd name="T1" fmla="*/ 0 h 15105"/>
                  <a:gd name="T2" fmla="*/ 2147483646 w 16713"/>
                  <a:gd name="T3" fmla="*/ 2147483646 h 15105"/>
                  <a:gd name="T4" fmla="*/ 2147483646 w 16713"/>
                  <a:gd name="T5" fmla="*/ 2147483646 h 15105"/>
                  <a:gd name="T6" fmla="*/ 2147483646 w 16713"/>
                  <a:gd name="T7" fmla="*/ 2147483646 h 15105"/>
                  <a:gd name="T8" fmla="*/ 2147483646 w 16713"/>
                  <a:gd name="T9" fmla="*/ 2147483646 h 15105"/>
                  <a:gd name="T10" fmla="*/ 2147483646 w 16713"/>
                  <a:gd name="T11" fmla="*/ 2147483646 h 15105"/>
                  <a:gd name="T12" fmla="*/ 2147483646 w 16713"/>
                  <a:gd name="T13" fmla="*/ 2147483646 h 15105"/>
                  <a:gd name="T14" fmla="*/ 2147483646 w 16713"/>
                  <a:gd name="T15" fmla="*/ 2147483646 h 15105"/>
                  <a:gd name="T16" fmla="*/ 2147483646 w 16713"/>
                  <a:gd name="T17" fmla="*/ 2147483646 h 15105"/>
                  <a:gd name="T18" fmla="*/ 0 w 16713"/>
                  <a:gd name="T19" fmla="*/ 2147483646 h 15105"/>
                  <a:gd name="T20" fmla="*/ 0 w 16713"/>
                  <a:gd name="T21" fmla="*/ 2147483646 h 15105"/>
                  <a:gd name="T22" fmla="*/ 2147483646 w 16713"/>
                  <a:gd name="T23" fmla="*/ 2147483646 h 15105"/>
                  <a:gd name="T24" fmla="*/ 2147483646 w 16713"/>
                  <a:gd name="T25" fmla="*/ 2147483646 h 15105"/>
                  <a:gd name="T26" fmla="*/ 2147483646 w 16713"/>
                  <a:gd name="T27" fmla="*/ 2147483646 h 15105"/>
                  <a:gd name="T28" fmla="*/ 2147483646 w 16713"/>
                  <a:gd name="T29" fmla="*/ 2147483646 h 15105"/>
                  <a:gd name="T30" fmla="*/ 2147483646 w 16713"/>
                  <a:gd name="T31" fmla="*/ 0 h 1510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6713" h="15105" extrusionOk="0">
                    <a:moveTo>
                      <a:pt x="11415" y="0"/>
                    </a:moveTo>
                    <a:cubicBezTo>
                      <a:pt x="11851" y="1812"/>
                      <a:pt x="15317" y="6993"/>
                      <a:pt x="10496" y="11018"/>
                    </a:cubicBezTo>
                    <a:cubicBezTo>
                      <a:pt x="8759" y="12466"/>
                      <a:pt x="6934" y="12939"/>
                      <a:pt x="5278" y="12939"/>
                    </a:cubicBezTo>
                    <a:cubicBezTo>
                      <a:pt x="4643" y="12939"/>
                      <a:pt x="4031" y="12870"/>
                      <a:pt x="3459" y="12761"/>
                    </a:cubicBezTo>
                    <a:cubicBezTo>
                      <a:pt x="3730" y="12880"/>
                      <a:pt x="4011" y="12982"/>
                      <a:pt x="4302" y="13058"/>
                    </a:cubicBezTo>
                    <a:cubicBezTo>
                      <a:pt x="4563" y="13128"/>
                      <a:pt x="4451" y="13495"/>
                      <a:pt x="4213" y="13495"/>
                    </a:cubicBezTo>
                    <a:cubicBezTo>
                      <a:pt x="4190" y="13495"/>
                      <a:pt x="4170" y="13492"/>
                      <a:pt x="4147" y="13485"/>
                    </a:cubicBezTo>
                    <a:cubicBezTo>
                      <a:pt x="3340" y="13270"/>
                      <a:pt x="2602" y="12886"/>
                      <a:pt x="1974" y="12364"/>
                    </a:cubicBezTo>
                    <a:cubicBezTo>
                      <a:pt x="1137" y="12080"/>
                      <a:pt x="456" y="11749"/>
                      <a:pt x="0" y="11517"/>
                    </a:cubicBezTo>
                    <a:cubicBezTo>
                      <a:pt x="466" y="12165"/>
                      <a:pt x="1029" y="12780"/>
                      <a:pt x="1690" y="13342"/>
                    </a:cubicBezTo>
                    <a:cubicBezTo>
                      <a:pt x="3115" y="14557"/>
                      <a:pt x="4848" y="15105"/>
                      <a:pt x="6633" y="15105"/>
                    </a:cubicBezTo>
                    <a:cubicBezTo>
                      <a:pt x="10204" y="15105"/>
                      <a:pt x="13977" y="12896"/>
                      <a:pt x="15882" y="9362"/>
                    </a:cubicBezTo>
                    <a:cubicBezTo>
                      <a:pt x="16465" y="8280"/>
                      <a:pt x="16709" y="7242"/>
                      <a:pt x="16709" y="6273"/>
                    </a:cubicBezTo>
                    <a:cubicBezTo>
                      <a:pt x="16712" y="2775"/>
                      <a:pt x="13511" y="208"/>
                      <a:pt x="11415" y="0"/>
                    </a:cubicBezTo>
                    <a:close/>
                  </a:path>
                </a:pathLst>
              </a:custGeom>
              <a:solidFill>
                <a:schemeClr val="tx1">
                  <a:alpha val="15294"/>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57" name="Google Shape;620;p27">
                <a:extLst>
                  <a:ext uri="{FF2B5EF4-FFF2-40B4-BE49-F238E27FC236}">
                    <a16:creationId xmlns:a16="http://schemas.microsoft.com/office/drawing/2014/main" id="{589D4EE6-2C75-4F4E-B6FF-F8649846CDF8}"/>
                  </a:ext>
                </a:extLst>
              </p:cNvPr>
              <p:cNvSpPr>
                <a:spLocks/>
              </p:cNvSpPr>
              <p:nvPr/>
            </p:nvSpPr>
            <p:spPr bwMode="auto">
              <a:xfrm>
                <a:off x="1548903" y="1034812"/>
                <a:ext cx="959259" cy="941192"/>
              </a:xfrm>
              <a:custGeom>
                <a:avLst/>
                <a:gdLst>
                  <a:gd name="T0" fmla="*/ 2147483646 w 10513"/>
                  <a:gd name="T1" fmla="*/ 2147483646 h 10315"/>
                  <a:gd name="T2" fmla="*/ 2147483646 w 10513"/>
                  <a:gd name="T3" fmla="*/ 2147483646 h 10315"/>
                  <a:gd name="T4" fmla="*/ 2147483646 w 10513"/>
                  <a:gd name="T5" fmla="*/ 2147483646 h 10315"/>
                  <a:gd name="T6" fmla="*/ 2147483646 w 10513"/>
                  <a:gd name="T7" fmla="*/ 2147483646 h 10315"/>
                  <a:gd name="T8" fmla="*/ 2147483646 w 10513"/>
                  <a:gd name="T9" fmla="*/ 2147483646 h 10315"/>
                  <a:gd name="T10" fmla="*/ 2147483646 w 10513"/>
                  <a:gd name="T11" fmla="*/ 2147483646 h 10315"/>
                  <a:gd name="T12" fmla="*/ 2147483646 w 10513"/>
                  <a:gd name="T13" fmla="*/ 2147483646 h 10315"/>
                  <a:gd name="T14" fmla="*/ 2147483646 w 10513"/>
                  <a:gd name="T15" fmla="*/ 2147483646 h 10315"/>
                  <a:gd name="T16" fmla="*/ 2147483646 w 10513"/>
                  <a:gd name="T17" fmla="*/ 2147483646 h 10315"/>
                  <a:gd name="T18" fmla="*/ 2147483646 w 10513"/>
                  <a:gd name="T19" fmla="*/ 2147483646 h 10315"/>
                  <a:gd name="T20" fmla="*/ 2147483646 w 10513"/>
                  <a:gd name="T21" fmla="*/ 2147483646 h 10315"/>
                  <a:gd name="T22" fmla="*/ 2147483646 w 10513"/>
                  <a:gd name="T23" fmla="*/ 2147483646 h 10315"/>
                  <a:gd name="T24" fmla="*/ 2147483646 w 10513"/>
                  <a:gd name="T25" fmla="*/ 2147483646 h 10315"/>
                  <a:gd name="T26" fmla="*/ 2147483646 w 10513"/>
                  <a:gd name="T27" fmla="*/ 2147483646 h 10315"/>
                  <a:gd name="T28" fmla="*/ 2147483646 w 10513"/>
                  <a:gd name="T29" fmla="*/ 2147483646 h 10315"/>
                  <a:gd name="T30" fmla="*/ 2147483646 w 10513"/>
                  <a:gd name="T31" fmla="*/ 2147483646 h 10315"/>
                  <a:gd name="T32" fmla="*/ 2147483646 w 10513"/>
                  <a:gd name="T33" fmla="*/ 2147483646 h 10315"/>
                  <a:gd name="T34" fmla="*/ 2147483646 w 10513"/>
                  <a:gd name="T35" fmla="*/ 2147483646 h 10315"/>
                  <a:gd name="T36" fmla="*/ 2147483646 w 10513"/>
                  <a:gd name="T37" fmla="*/ 2147483646 h 10315"/>
                  <a:gd name="T38" fmla="*/ 2147483646 w 10513"/>
                  <a:gd name="T39" fmla="*/ 2147483646 h 10315"/>
                  <a:gd name="T40" fmla="*/ 2147483646 w 10513"/>
                  <a:gd name="T41" fmla="*/ 2147483646 h 10315"/>
                  <a:gd name="T42" fmla="*/ 2147483646 w 10513"/>
                  <a:gd name="T43" fmla="*/ 2147483646 h 10315"/>
                  <a:gd name="T44" fmla="*/ 2147483646 w 10513"/>
                  <a:gd name="T45" fmla="*/ 2147483646 h 10315"/>
                  <a:gd name="T46" fmla="*/ 2147483646 w 10513"/>
                  <a:gd name="T47" fmla="*/ 2147483646 h 10315"/>
                  <a:gd name="T48" fmla="*/ 2147483646 w 10513"/>
                  <a:gd name="T49" fmla="*/ 2147483646 h 10315"/>
                  <a:gd name="T50" fmla="*/ 2147483646 w 10513"/>
                  <a:gd name="T51" fmla="*/ 2147483646 h 10315"/>
                  <a:gd name="T52" fmla="*/ 2147483646 w 10513"/>
                  <a:gd name="T53" fmla="*/ 2147483646 h 10315"/>
                  <a:gd name="T54" fmla="*/ 2147483646 w 10513"/>
                  <a:gd name="T55" fmla="*/ 2147483646 h 10315"/>
                  <a:gd name="T56" fmla="*/ 2147483646 w 10513"/>
                  <a:gd name="T57" fmla="*/ 2147483646 h 10315"/>
                  <a:gd name="T58" fmla="*/ 2147483646 w 10513"/>
                  <a:gd name="T59" fmla="*/ 2147483646 h 10315"/>
                  <a:gd name="T60" fmla="*/ 2147483646 w 10513"/>
                  <a:gd name="T61" fmla="*/ 2147483646 h 10315"/>
                  <a:gd name="T62" fmla="*/ 2147483646 w 10513"/>
                  <a:gd name="T63" fmla="*/ 2147483646 h 103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0513" h="10315" extrusionOk="0">
                    <a:moveTo>
                      <a:pt x="3750" y="540"/>
                    </a:moveTo>
                    <a:cubicBezTo>
                      <a:pt x="4468" y="540"/>
                      <a:pt x="4616" y="1717"/>
                      <a:pt x="3823" y="1896"/>
                    </a:cubicBezTo>
                    <a:cubicBezTo>
                      <a:pt x="2917" y="2104"/>
                      <a:pt x="2265" y="2891"/>
                      <a:pt x="2186" y="3810"/>
                    </a:cubicBezTo>
                    <a:cubicBezTo>
                      <a:pt x="2153" y="4213"/>
                      <a:pt x="1842" y="4405"/>
                      <a:pt x="1528" y="4405"/>
                    </a:cubicBezTo>
                    <a:cubicBezTo>
                      <a:pt x="1164" y="4405"/>
                      <a:pt x="794" y="4151"/>
                      <a:pt x="834" y="3685"/>
                    </a:cubicBezTo>
                    <a:cubicBezTo>
                      <a:pt x="966" y="2150"/>
                      <a:pt x="2093" y="897"/>
                      <a:pt x="3584" y="560"/>
                    </a:cubicBezTo>
                    <a:cubicBezTo>
                      <a:pt x="3644" y="547"/>
                      <a:pt x="3697" y="540"/>
                      <a:pt x="3750" y="540"/>
                    </a:cubicBezTo>
                    <a:close/>
                    <a:moveTo>
                      <a:pt x="1704" y="5282"/>
                    </a:moveTo>
                    <a:cubicBezTo>
                      <a:pt x="2454" y="5282"/>
                      <a:pt x="2623" y="6485"/>
                      <a:pt x="1806" y="6631"/>
                    </a:cubicBezTo>
                    <a:cubicBezTo>
                      <a:pt x="1759" y="6638"/>
                      <a:pt x="1716" y="6644"/>
                      <a:pt x="1673" y="6644"/>
                    </a:cubicBezTo>
                    <a:cubicBezTo>
                      <a:pt x="923" y="6644"/>
                      <a:pt x="754" y="5437"/>
                      <a:pt x="1568" y="5292"/>
                    </a:cubicBezTo>
                    <a:cubicBezTo>
                      <a:pt x="1614" y="5285"/>
                      <a:pt x="1660" y="5282"/>
                      <a:pt x="1704" y="5282"/>
                    </a:cubicBezTo>
                    <a:close/>
                    <a:moveTo>
                      <a:pt x="4352" y="1"/>
                    </a:moveTo>
                    <a:cubicBezTo>
                      <a:pt x="3512" y="1"/>
                      <a:pt x="2646" y="219"/>
                      <a:pt x="1846" y="860"/>
                    </a:cubicBezTo>
                    <a:cubicBezTo>
                      <a:pt x="655" y="1813"/>
                      <a:pt x="1" y="3479"/>
                      <a:pt x="1" y="5358"/>
                    </a:cubicBezTo>
                    <a:cubicBezTo>
                      <a:pt x="1" y="6852"/>
                      <a:pt x="417" y="8483"/>
                      <a:pt x="1310" y="9994"/>
                    </a:cubicBezTo>
                    <a:cubicBezTo>
                      <a:pt x="1783" y="10146"/>
                      <a:pt x="2279" y="10249"/>
                      <a:pt x="2785" y="10292"/>
                    </a:cubicBezTo>
                    <a:cubicBezTo>
                      <a:pt x="2827" y="10215"/>
                      <a:pt x="2907" y="10159"/>
                      <a:pt x="2989" y="10159"/>
                    </a:cubicBezTo>
                    <a:cubicBezTo>
                      <a:pt x="3046" y="10159"/>
                      <a:pt x="3102" y="10185"/>
                      <a:pt x="3145" y="10245"/>
                    </a:cubicBezTo>
                    <a:cubicBezTo>
                      <a:pt x="3161" y="10269"/>
                      <a:pt x="3178" y="10292"/>
                      <a:pt x="3195" y="10315"/>
                    </a:cubicBezTo>
                    <a:lnTo>
                      <a:pt x="3346" y="10315"/>
                    </a:lnTo>
                    <a:cubicBezTo>
                      <a:pt x="3734" y="10315"/>
                      <a:pt x="4124" y="10281"/>
                      <a:pt x="4517" y="10212"/>
                    </a:cubicBezTo>
                    <a:cubicBezTo>
                      <a:pt x="8118" y="9567"/>
                      <a:pt x="10513" y="6128"/>
                      <a:pt x="9871" y="2531"/>
                    </a:cubicBezTo>
                    <a:cubicBezTo>
                      <a:pt x="9742" y="1813"/>
                      <a:pt x="9504" y="1145"/>
                      <a:pt x="9173" y="537"/>
                    </a:cubicBezTo>
                    <a:cubicBezTo>
                      <a:pt x="8932" y="725"/>
                      <a:pt x="8747" y="887"/>
                      <a:pt x="8598" y="993"/>
                    </a:cubicBezTo>
                    <a:cubicBezTo>
                      <a:pt x="8591" y="996"/>
                      <a:pt x="8584" y="999"/>
                      <a:pt x="8578" y="1006"/>
                    </a:cubicBezTo>
                    <a:cubicBezTo>
                      <a:pt x="8545" y="1023"/>
                      <a:pt x="8502" y="1029"/>
                      <a:pt x="8453" y="1029"/>
                    </a:cubicBezTo>
                    <a:cubicBezTo>
                      <a:pt x="8403" y="1029"/>
                      <a:pt x="8343" y="1023"/>
                      <a:pt x="8277" y="1006"/>
                    </a:cubicBezTo>
                    <a:cubicBezTo>
                      <a:pt x="8271" y="1006"/>
                      <a:pt x="8260" y="1003"/>
                      <a:pt x="8251" y="1003"/>
                    </a:cubicBezTo>
                    <a:cubicBezTo>
                      <a:pt x="8138" y="976"/>
                      <a:pt x="8003" y="933"/>
                      <a:pt x="7847" y="877"/>
                    </a:cubicBezTo>
                    <a:cubicBezTo>
                      <a:pt x="7572" y="781"/>
                      <a:pt x="7239" y="649"/>
                      <a:pt x="6865" y="513"/>
                    </a:cubicBezTo>
                    <a:cubicBezTo>
                      <a:pt x="6141" y="259"/>
                      <a:pt x="5261" y="1"/>
                      <a:pt x="4352"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58" name="Google Shape;621;p27">
                <a:extLst>
                  <a:ext uri="{FF2B5EF4-FFF2-40B4-BE49-F238E27FC236}">
                    <a16:creationId xmlns:a16="http://schemas.microsoft.com/office/drawing/2014/main" id="{25109E6C-534D-47A0-B530-DCA2FE50DE61}"/>
                  </a:ext>
                </a:extLst>
              </p:cNvPr>
              <p:cNvSpPr>
                <a:spLocks/>
              </p:cNvSpPr>
              <p:nvPr/>
            </p:nvSpPr>
            <p:spPr bwMode="auto">
              <a:xfrm>
                <a:off x="2132414" y="1402073"/>
                <a:ext cx="411606" cy="229937"/>
              </a:xfrm>
              <a:custGeom>
                <a:avLst/>
                <a:gdLst>
                  <a:gd name="T0" fmla="*/ 2147483646 w 4511"/>
                  <a:gd name="T1" fmla="*/ 0 h 2520"/>
                  <a:gd name="T2" fmla="*/ 2147483646 w 4511"/>
                  <a:gd name="T3" fmla="*/ 2147483646 h 2520"/>
                  <a:gd name="T4" fmla="*/ 2147483646 w 4511"/>
                  <a:gd name="T5" fmla="*/ 2147483646 h 2520"/>
                  <a:gd name="T6" fmla="*/ 2147483646 w 4511"/>
                  <a:gd name="T7" fmla="*/ 2147483646 h 2520"/>
                  <a:gd name="T8" fmla="*/ 2147483646 w 4511"/>
                  <a:gd name="T9" fmla="*/ 2147483646 h 2520"/>
                  <a:gd name="T10" fmla="*/ 2147483646 w 4511"/>
                  <a:gd name="T11" fmla="*/ 2147483646 h 2520"/>
                  <a:gd name="T12" fmla="*/ 2147483646 w 4511"/>
                  <a:gd name="T13" fmla="*/ 2147483646 h 2520"/>
                  <a:gd name="T14" fmla="*/ 2147483646 w 4511"/>
                  <a:gd name="T15" fmla="*/ 2147483646 h 2520"/>
                  <a:gd name="T16" fmla="*/ 2147483646 w 4511"/>
                  <a:gd name="T17" fmla="*/ 2147483646 h 2520"/>
                  <a:gd name="T18" fmla="*/ 2147483646 w 4511"/>
                  <a:gd name="T19" fmla="*/ 2147483646 h 2520"/>
                  <a:gd name="T20" fmla="*/ 2147483646 w 4511"/>
                  <a:gd name="T21" fmla="*/ 0 h 252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511" h="2520" extrusionOk="0">
                    <a:moveTo>
                      <a:pt x="3741" y="0"/>
                    </a:moveTo>
                    <a:cubicBezTo>
                      <a:pt x="3172" y="0"/>
                      <a:pt x="2954" y="764"/>
                      <a:pt x="2233" y="867"/>
                    </a:cubicBezTo>
                    <a:cubicBezTo>
                      <a:pt x="2207" y="871"/>
                      <a:pt x="2181" y="872"/>
                      <a:pt x="2155" y="872"/>
                    </a:cubicBezTo>
                    <a:cubicBezTo>
                      <a:pt x="1792" y="872"/>
                      <a:pt x="1465" y="520"/>
                      <a:pt x="1072" y="520"/>
                    </a:cubicBezTo>
                    <a:cubicBezTo>
                      <a:pt x="906" y="520"/>
                      <a:pt x="728" y="584"/>
                      <a:pt x="530" y="764"/>
                    </a:cubicBezTo>
                    <a:cubicBezTo>
                      <a:pt x="0" y="1247"/>
                      <a:pt x="493" y="2169"/>
                      <a:pt x="1565" y="2441"/>
                    </a:cubicBezTo>
                    <a:cubicBezTo>
                      <a:pt x="1758" y="2491"/>
                      <a:pt x="1970" y="2520"/>
                      <a:pt x="2199" y="2520"/>
                    </a:cubicBezTo>
                    <a:cubicBezTo>
                      <a:pt x="2370" y="2520"/>
                      <a:pt x="2550" y="2504"/>
                      <a:pt x="2738" y="2470"/>
                    </a:cubicBezTo>
                    <a:cubicBezTo>
                      <a:pt x="3138" y="2398"/>
                      <a:pt x="3450" y="2242"/>
                      <a:pt x="3681" y="2044"/>
                    </a:cubicBezTo>
                    <a:cubicBezTo>
                      <a:pt x="4511" y="1343"/>
                      <a:pt x="4362" y="93"/>
                      <a:pt x="3853" y="10"/>
                    </a:cubicBezTo>
                    <a:cubicBezTo>
                      <a:pt x="3814" y="3"/>
                      <a:pt x="3776" y="0"/>
                      <a:pt x="3741"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59" name="Google Shape;622;p27">
                <a:extLst>
                  <a:ext uri="{FF2B5EF4-FFF2-40B4-BE49-F238E27FC236}">
                    <a16:creationId xmlns:a16="http://schemas.microsoft.com/office/drawing/2014/main" id="{EA0A2807-8AE6-4563-98DF-017F09B51EBE}"/>
                  </a:ext>
                </a:extLst>
              </p:cNvPr>
              <p:cNvSpPr>
                <a:spLocks/>
              </p:cNvSpPr>
              <p:nvPr/>
            </p:nvSpPr>
            <p:spPr bwMode="auto">
              <a:xfrm>
                <a:off x="2275121" y="1557372"/>
                <a:ext cx="193257" cy="74638"/>
              </a:xfrm>
              <a:custGeom>
                <a:avLst/>
                <a:gdLst>
                  <a:gd name="T0" fmla="*/ 2147483646 w 2118"/>
                  <a:gd name="T1" fmla="*/ 0 h 818"/>
                  <a:gd name="T2" fmla="*/ 2147483646 w 2118"/>
                  <a:gd name="T3" fmla="*/ 2147483646 h 818"/>
                  <a:gd name="T4" fmla="*/ 2147483646 w 2118"/>
                  <a:gd name="T5" fmla="*/ 2147483646 h 818"/>
                  <a:gd name="T6" fmla="*/ 2147483646 w 2118"/>
                  <a:gd name="T7" fmla="*/ 2147483646 h 818"/>
                  <a:gd name="T8" fmla="*/ 2147483646 w 2118"/>
                  <a:gd name="T9" fmla="*/ 2147483646 h 818"/>
                  <a:gd name="T10" fmla="*/ 2147483646 w 2118"/>
                  <a:gd name="T11" fmla="*/ 0 h 8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18" h="818" extrusionOk="0">
                    <a:moveTo>
                      <a:pt x="1292" y="0"/>
                    </a:moveTo>
                    <a:cubicBezTo>
                      <a:pt x="730" y="0"/>
                      <a:pt x="258" y="440"/>
                      <a:pt x="1" y="739"/>
                    </a:cubicBezTo>
                    <a:cubicBezTo>
                      <a:pt x="194" y="789"/>
                      <a:pt x="406" y="818"/>
                      <a:pt x="635" y="818"/>
                    </a:cubicBezTo>
                    <a:cubicBezTo>
                      <a:pt x="806" y="818"/>
                      <a:pt x="986" y="802"/>
                      <a:pt x="1174" y="768"/>
                    </a:cubicBezTo>
                    <a:cubicBezTo>
                      <a:pt x="1574" y="696"/>
                      <a:pt x="1886" y="540"/>
                      <a:pt x="2117" y="342"/>
                    </a:cubicBezTo>
                    <a:cubicBezTo>
                      <a:pt x="1831" y="95"/>
                      <a:pt x="1552" y="0"/>
                      <a:pt x="1292" y="0"/>
                    </a:cubicBezTo>
                    <a:close/>
                  </a:path>
                </a:pathLst>
              </a:custGeom>
              <a:solidFill>
                <a:srgbClr val="A80E0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60" name="Google Shape;623;p27">
                <a:extLst>
                  <a:ext uri="{FF2B5EF4-FFF2-40B4-BE49-F238E27FC236}">
                    <a16:creationId xmlns:a16="http://schemas.microsoft.com/office/drawing/2014/main" id="{07BABFDC-CDE1-4F1E-A78D-DDEC7180C806}"/>
                  </a:ext>
                </a:extLst>
              </p:cNvPr>
              <p:cNvSpPr>
                <a:spLocks/>
              </p:cNvSpPr>
              <p:nvPr/>
            </p:nvSpPr>
            <p:spPr bwMode="auto">
              <a:xfrm>
                <a:off x="2089529" y="1336559"/>
                <a:ext cx="83124" cy="76828"/>
              </a:xfrm>
              <a:custGeom>
                <a:avLst/>
                <a:gdLst>
                  <a:gd name="T0" fmla="*/ 2147483646 w 911"/>
                  <a:gd name="T1" fmla="*/ 0 h 842"/>
                  <a:gd name="T2" fmla="*/ 2147483646 w 911"/>
                  <a:gd name="T3" fmla="*/ 2147483646 h 842"/>
                  <a:gd name="T4" fmla="*/ 2147483646 w 911"/>
                  <a:gd name="T5" fmla="*/ 2147483646 h 842"/>
                  <a:gd name="T6" fmla="*/ 2147483646 w 911"/>
                  <a:gd name="T7" fmla="*/ 2147483646 h 842"/>
                  <a:gd name="T8" fmla="*/ 2147483646 w 911"/>
                  <a:gd name="T9" fmla="*/ 2147483646 h 842"/>
                  <a:gd name="T10" fmla="*/ 2147483646 w 911"/>
                  <a:gd name="T11" fmla="*/ 2147483646 h 842"/>
                  <a:gd name="T12" fmla="*/ 2147483646 w 911"/>
                  <a:gd name="T13" fmla="*/ 0 h 84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11" h="842" extrusionOk="0">
                    <a:moveTo>
                      <a:pt x="458" y="0"/>
                    </a:moveTo>
                    <a:cubicBezTo>
                      <a:pt x="432" y="0"/>
                      <a:pt x="407" y="2"/>
                      <a:pt x="382" y="7"/>
                    </a:cubicBezTo>
                    <a:cubicBezTo>
                      <a:pt x="153" y="47"/>
                      <a:pt x="1" y="265"/>
                      <a:pt x="40" y="497"/>
                    </a:cubicBezTo>
                    <a:cubicBezTo>
                      <a:pt x="76" y="699"/>
                      <a:pt x="251" y="841"/>
                      <a:pt x="452" y="841"/>
                    </a:cubicBezTo>
                    <a:cubicBezTo>
                      <a:pt x="477" y="841"/>
                      <a:pt x="504" y="839"/>
                      <a:pt x="530" y="834"/>
                    </a:cubicBezTo>
                    <a:cubicBezTo>
                      <a:pt x="759" y="794"/>
                      <a:pt x="910" y="576"/>
                      <a:pt x="870" y="348"/>
                    </a:cubicBezTo>
                    <a:cubicBezTo>
                      <a:pt x="832" y="145"/>
                      <a:pt x="656" y="0"/>
                      <a:pt x="458"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61" name="Google Shape;624;p27">
                <a:extLst>
                  <a:ext uri="{FF2B5EF4-FFF2-40B4-BE49-F238E27FC236}">
                    <a16:creationId xmlns:a16="http://schemas.microsoft.com/office/drawing/2014/main" id="{8124DCC6-EE3F-4747-83D6-F7C456F81C0F}"/>
                  </a:ext>
                </a:extLst>
              </p:cNvPr>
              <p:cNvSpPr>
                <a:spLocks/>
              </p:cNvSpPr>
              <p:nvPr/>
            </p:nvSpPr>
            <p:spPr bwMode="auto">
              <a:xfrm>
                <a:off x="2462173" y="1269859"/>
                <a:ext cx="83124" cy="77011"/>
              </a:xfrm>
              <a:custGeom>
                <a:avLst/>
                <a:gdLst>
                  <a:gd name="T0" fmla="*/ 2147483646 w 911"/>
                  <a:gd name="T1" fmla="*/ 2147483646 h 844"/>
                  <a:gd name="T2" fmla="*/ 2147483646 w 911"/>
                  <a:gd name="T3" fmla="*/ 2147483646 h 844"/>
                  <a:gd name="T4" fmla="*/ 2147483646 w 911"/>
                  <a:gd name="T5" fmla="*/ 2147483646 h 844"/>
                  <a:gd name="T6" fmla="*/ 2147483646 w 911"/>
                  <a:gd name="T7" fmla="*/ 2147483646 h 844"/>
                  <a:gd name="T8" fmla="*/ 2147483646 w 911"/>
                  <a:gd name="T9" fmla="*/ 2147483646 h 844"/>
                  <a:gd name="T10" fmla="*/ 2147483646 w 911"/>
                  <a:gd name="T11" fmla="*/ 2147483646 h 844"/>
                  <a:gd name="T12" fmla="*/ 2147483646 w 911"/>
                  <a:gd name="T13" fmla="*/ 2147483646 h 84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11" h="844" extrusionOk="0">
                    <a:moveTo>
                      <a:pt x="454" y="1"/>
                    </a:moveTo>
                    <a:cubicBezTo>
                      <a:pt x="429" y="1"/>
                      <a:pt x="405" y="3"/>
                      <a:pt x="381" y="7"/>
                    </a:cubicBezTo>
                    <a:cubicBezTo>
                      <a:pt x="153" y="47"/>
                      <a:pt x="1" y="265"/>
                      <a:pt x="40" y="497"/>
                    </a:cubicBezTo>
                    <a:cubicBezTo>
                      <a:pt x="79" y="700"/>
                      <a:pt x="257" y="844"/>
                      <a:pt x="457" y="844"/>
                    </a:cubicBezTo>
                    <a:cubicBezTo>
                      <a:pt x="481" y="844"/>
                      <a:pt x="506" y="842"/>
                      <a:pt x="530" y="837"/>
                    </a:cubicBezTo>
                    <a:cubicBezTo>
                      <a:pt x="758" y="795"/>
                      <a:pt x="910" y="576"/>
                      <a:pt x="870" y="348"/>
                    </a:cubicBezTo>
                    <a:cubicBezTo>
                      <a:pt x="835" y="144"/>
                      <a:pt x="655" y="1"/>
                      <a:pt x="454"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62" name="Google Shape;625;p27">
                <a:extLst>
                  <a:ext uri="{FF2B5EF4-FFF2-40B4-BE49-F238E27FC236}">
                    <a16:creationId xmlns:a16="http://schemas.microsoft.com/office/drawing/2014/main" id="{4BF34B4F-B80B-41C5-894F-FB487A4473FD}"/>
                  </a:ext>
                </a:extLst>
              </p:cNvPr>
              <p:cNvSpPr>
                <a:spLocks/>
              </p:cNvSpPr>
              <p:nvPr/>
            </p:nvSpPr>
            <p:spPr bwMode="auto">
              <a:xfrm>
                <a:off x="2561722" y="1302525"/>
                <a:ext cx="196542" cy="181851"/>
              </a:xfrm>
              <a:custGeom>
                <a:avLst/>
                <a:gdLst>
                  <a:gd name="T0" fmla="*/ 2147483646 w 2154"/>
                  <a:gd name="T1" fmla="*/ 0 h 1993"/>
                  <a:gd name="T2" fmla="*/ 2147483646 w 2154"/>
                  <a:gd name="T3" fmla="*/ 2147483646 h 1993"/>
                  <a:gd name="T4" fmla="*/ 2147483646 w 2154"/>
                  <a:gd name="T5" fmla="*/ 2147483646 h 1993"/>
                  <a:gd name="T6" fmla="*/ 2147483646 w 2154"/>
                  <a:gd name="T7" fmla="*/ 2147483646 h 1993"/>
                  <a:gd name="T8" fmla="*/ 2147483646 w 2154"/>
                  <a:gd name="T9" fmla="*/ 2147483646 h 1993"/>
                  <a:gd name="T10" fmla="*/ 2147483646 w 2154"/>
                  <a:gd name="T11" fmla="*/ 2147483646 h 1993"/>
                  <a:gd name="T12" fmla="*/ 2147483646 w 2154"/>
                  <a:gd name="T13" fmla="*/ 0 h 199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54" h="1993" extrusionOk="0">
                    <a:moveTo>
                      <a:pt x="1083" y="0"/>
                    </a:moveTo>
                    <a:cubicBezTo>
                      <a:pt x="1024" y="0"/>
                      <a:pt x="964" y="6"/>
                      <a:pt x="904" y="17"/>
                    </a:cubicBezTo>
                    <a:cubicBezTo>
                      <a:pt x="361" y="113"/>
                      <a:pt x="1" y="629"/>
                      <a:pt x="97" y="1171"/>
                    </a:cubicBezTo>
                    <a:cubicBezTo>
                      <a:pt x="183" y="1654"/>
                      <a:pt x="605" y="1993"/>
                      <a:pt x="1080" y="1993"/>
                    </a:cubicBezTo>
                    <a:cubicBezTo>
                      <a:pt x="1137" y="1993"/>
                      <a:pt x="1195" y="1988"/>
                      <a:pt x="1254" y="1978"/>
                    </a:cubicBezTo>
                    <a:cubicBezTo>
                      <a:pt x="1794" y="1879"/>
                      <a:pt x="2154" y="1363"/>
                      <a:pt x="2058" y="820"/>
                    </a:cubicBezTo>
                    <a:cubicBezTo>
                      <a:pt x="1973" y="338"/>
                      <a:pt x="1554" y="0"/>
                      <a:pt x="1083" y="0"/>
                    </a:cubicBezTo>
                    <a:close/>
                  </a:path>
                </a:pathLst>
              </a:custGeom>
              <a:solidFill>
                <a:schemeClr val="tx1">
                  <a:alpha val="15294"/>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63" name="Google Shape;626;p27">
                <a:extLst>
                  <a:ext uri="{FF2B5EF4-FFF2-40B4-BE49-F238E27FC236}">
                    <a16:creationId xmlns:a16="http://schemas.microsoft.com/office/drawing/2014/main" id="{56D60943-0246-4968-B4A6-03945D4A616C}"/>
                  </a:ext>
                </a:extLst>
              </p:cNvPr>
              <p:cNvSpPr>
                <a:spLocks/>
              </p:cNvSpPr>
              <p:nvPr/>
            </p:nvSpPr>
            <p:spPr bwMode="auto">
              <a:xfrm>
                <a:off x="1930215" y="1415303"/>
                <a:ext cx="196815" cy="181943"/>
              </a:xfrm>
              <a:custGeom>
                <a:avLst/>
                <a:gdLst>
                  <a:gd name="T0" fmla="*/ 2147483646 w 2157"/>
                  <a:gd name="T1" fmla="*/ 2147483646 h 1994"/>
                  <a:gd name="T2" fmla="*/ 2147483646 w 2157"/>
                  <a:gd name="T3" fmla="*/ 2147483646 h 1994"/>
                  <a:gd name="T4" fmla="*/ 2147483646 w 2157"/>
                  <a:gd name="T5" fmla="*/ 2147483646 h 1994"/>
                  <a:gd name="T6" fmla="*/ 2147483646 w 2157"/>
                  <a:gd name="T7" fmla="*/ 2147483646 h 1994"/>
                  <a:gd name="T8" fmla="*/ 2147483646 w 2157"/>
                  <a:gd name="T9" fmla="*/ 2147483646 h 1994"/>
                  <a:gd name="T10" fmla="*/ 2147483646 w 2157"/>
                  <a:gd name="T11" fmla="*/ 2147483646 h 1994"/>
                  <a:gd name="T12" fmla="*/ 2147483646 w 2157"/>
                  <a:gd name="T13" fmla="*/ 2147483646 h 199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57" h="1994" extrusionOk="0">
                    <a:moveTo>
                      <a:pt x="1084" y="1"/>
                    </a:moveTo>
                    <a:cubicBezTo>
                      <a:pt x="1025" y="1"/>
                      <a:pt x="964" y="6"/>
                      <a:pt x="904" y="17"/>
                    </a:cubicBezTo>
                    <a:cubicBezTo>
                      <a:pt x="362" y="113"/>
                      <a:pt x="1" y="629"/>
                      <a:pt x="100" y="1171"/>
                    </a:cubicBezTo>
                    <a:cubicBezTo>
                      <a:pt x="185" y="1655"/>
                      <a:pt x="605" y="1994"/>
                      <a:pt x="1079" y="1994"/>
                    </a:cubicBezTo>
                    <a:cubicBezTo>
                      <a:pt x="1137" y="1994"/>
                      <a:pt x="1196" y="1989"/>
                      <a:pt x="1255" y="1978"/>
                    </a:cubicBezTo>
                    <a:cubicBezTo>
                      <a:pt x="1797" y="1879"/>
                      <a:pt x="2157" y="1363"/>
                      <a:pt x="2058" y="821"/>
                    </a:cubicBezTo>
                    <a:cubicBezTo>
                      <a:pt x="1972" y="339"/>
                      <a:pt x="1556" y="1"/>
                      <a:pt x="1084" y="1"/>
                    </a:cubicBezTo>
                    <a:close/>
                  </a:path>
                </a:pathLst>
              </a:custGeom>
              <a:solidFill>
                <a:schemeClr val="tx1">
                  <a:alpha val="15294"/>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64" name="Google Shape;627;p27">
                <a:extLst>
                  <a:ext uri="{FF2B5EF4-FFF2-40B4-BE49-F238E27FC236}">
                    <a16:creationId xmlns:a16="http://schemas.microsoft.com/office/drawing/2014/main" id="{EC45D60E-BC5B-4656-93BE-D25A6B6A037F}"/>
                  </a:ext>
                </a:extLst>
              </p:cNvPr>
              <p:cNvSpPr>
                <a:spLocks/>
              </p:cNvSpPr>
              <p:nvPr/>
            </p:nvSpPr>
            <p:spPr bwMode="auto">
              <a:xfrm>
                <a:off x="1621351" y="1083993"/>
                <a:ext cx="348830" cy="352844"/>
              </a:xfrm>
              <a:custGeom>
                <a:avLst/>
                <a:gdLst>
                  <a:gd name="T0" fmla="*/ 2147483646 w 3823"/>
                  <a:gd name="T1" fmla="*/ 2147483646 h 3867"/>
                  <a:gd name="T2" fmla="*/ 2147483646 w 3823"/>
                  <a:gd name="T3" fmla="*/ 2147483646 h 3867"/>
                  <a:gd name="T4" fmla="*/ 2147483646 w 3823"/>
                  <a:gd name="T5" fmla="*/ 2147483646 h 3867"/>
                  <a:gd name="T6" fmla="*/ 2147483646 w 3823"/>
                  <a:gd name="T7" fmla="*/ 2147483646 h 3867"/>
                  <a:gd name="T8" fmla="*/ 2147483646 w 3823"/>
                  <a:gd name="T9" fmla="*/ 2147483646 h 3867"/>
                  <a:gd name="T10" fmla="*/ 2147483646 w 3823"/>
                  <a:gd name="T11" fmla="*/ 2147483646 h 3867"/>
                  <a:gd name="T12" fmla="*/ 2147483646 w 3823"/>
                  <a:gd name="T13" fmla="*/ 2147483646 h 386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23" h="3867" extrusionOk="0">
                    <a:moveTo>
                      <a:pt x="2956" y="1"/>
                    </a:moveTo>
                    <a:cubicBezTo>
                      <a:pt x="2903" y="1"/>
                      <a:pt x="2850" y="8"/>
                      <a:pt x="2790" y="21"/>
                    </a:cubicBezTo>
                    <a:cubicBezTo>
                      <a:pt x="1299" y="358"/>
                      <a:pt x="172" y="1611"/>
                      <a:pt x="40" y="3146"/>
                    </a:cubicBezTo>
                    <a:cubicBezTo>
                      <a:pt x="0" y="3612"/>
                      <a:pt x="370" y="3866"/>
                      <a:pt x="734" y="3866"/>
                    </a:cubicBezTo>
                    <a:cubicBezTo>
                      <a:pt x="1048" y="3866"/>
                      <a:pt x="1359" y="3674"/>
                      <a:pt x="1392" y="3271"/>
                    </a:cubicBezTo>
                    <a:cubicBezTo>
                      <a:pt x="1471" y="2352"/>
                      <a:pt x="2123" y="1565"/>
                      <a:pt x="3029" y="1357"/>
                    </a:cubicBezTo>
                    <a:cubicBezTo>
                      <a:pt x="3822" y="1178"/>
                      <a:pt x="3674" y="1"/>
                      <a:pt x="2956" y="1"/>
                    </a:cubicBezTo>
                    <a:close/>
                  </a:path>
                </a:pathLst>
              </a:custGeom>
              <a:solidFill>
                <a:schemeClr val="tx1">
                  <a:alpha val="15294"/>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65" name="Google Shape;628;p27">
                <a:extLst>
                  <a:ext uri="{FF2B5EF4-FFF2-40B4-BE49-F238E27FC236}">
                    <a16:creationId xmlns:a16="http://schemas.microsoft.com/office/drawing/2014/main" id="{16B58F1F-4D95-481D-89CF-12B27B01EEF9}"/>
                  </a:ext>
                </a:extLst>
              </p:cNvPr>
              <p:cNvSpPr>
                <a:spLocks/>
              </p:cNvSpPr>
              <p:nvPr/>
            </p:nvSpPr>
            <p:spPr bwMode="auto">
              <a:xfrm>
                <a:off x="1617701" y="1516676"/>
                <a:ext cx="170537" cy="124458"/>
              </a:xfrm>
              <a:custGeom>
                <a:avLst/>
                <a:gdLst>
                  <a:gd name="T0" fmla="*/ 2147483646 w 1869"/>
                  <a:gd name="T1" fmla="*/ 2147483646 h 1364"/>
                  <a:gd name="T2" fmla="*/ 2147483646 w 1869"/>
                  <a:gd name="T3" fmla="*/ 2147483646 h 1364"/>
                  <a:gd name="T4" fmla="*/ 2147483646 w 1869"/>
                  <a:gd name="T5" fmla="*/ 2147483646 h 1364"/>
                  <a:gd name="T6" fmla="*/ 2147483646 w 1869"/>
                  <a:gd name="T7" fmla="*/ 2147483646 h 1364"/>
                  <a:gd name="T8" fmla="*/ 2147483646 w 1869"/>
                  <a:gd name="T9" fmla="*/ 2147483646 h 13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69" h="1364" extrusionOk="0">
                    <a:moveTo>
                      <a:pt x="950" y="1"/>
                    </a:moveTo>
                    <a:cubicBezTo>
                      <a:pt x="906" y="1"/>
                      <a:pt x="860" y="4"/>
                      <a:pt x="814" y="11"/>
                    </a:cubicBezTo>
                    <a:cubicBezTo>
                      <a:pt x="0" y="156"/>
                      <a:pt x="169" y="1363"/>
                      <a:pt x="919" y="1363"/>
                    </a:cubicBezTo>
                    <a:cubicBezTo>
                      <a:pt x="962" y="1363"/>
                      <a:pt x="1005" y="1357"/>
                      <a:pt x="1052" y="1350"/>
                    </a:cubicBezTo>
                    <a:cubicBezTo>
                      <a:pt x="1869" y="1204"/>
                      <a:pt x="1700" y="1"/>
                      <a:pt x="950" y="1"/>
                    </a:cubicBezTo>
                    <a:close/>
                  </a:path>
                </a:pathLst>
              </a:custGeom>
              <a:solidFill>
                <a:schemeClr val="tx1">
                  <a:alpha val="15294"/>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66" name="Google Shape;629;p27">
                <a:extLst>
                  <a:ext uri="{FF2B5EF4-FFF2-40B4-BE49-F238E27FC236}">
                    <a16:creationId xmlns:a16="http://schemas.microsoft.com/office/drawing/2014/main" id="{272C4BDD-9E09-48F2-AA89-C89A43BD23FE}"/>
                  </a:ext>
                </a:extLst>
              </p:cNvPr>
              <p:cNvSpPr>
                <a:spLocks/>
              </p:cNvSpPr>
              <p:nvPr/>
            </p:nvSpPr>
            <p:spPr bwMode="auto">
              <a:xfrm>
                <a:off x="1891892" y="2090242"/>
                <a:ext cx="236416" cy="103289"/>
              </a:xfrm>
              <a:custGeom>
                <a:avLst/>
                <a:gdLst>
                  <a:gd name="T0" fmla="*/ 2147483646 w 2591"/>
                  <a:gd name="T1" fmla="*/ 2147483646 h 1132"/>
                  <a:gd name="T2" fmla="*/ 2147483646 w 2591"/>
                  <a:gd name="T3" fmla="*/ 2147483646 h 1132"/>
                  <a:gd name="T4" fmla="*/ 2147483646 w 2591"/>
                  <a:gd name="T5" fmla="*/ 2147483646 h 1132"/>
                  <a:gd name="T6" fmla="*/ 2147483646 w 2591"/>
                  <a:gd name="T7" fmla="*/ 2147483646 h 1132"/>
                  <a:gd name="T8" fmla="*/ 2147483646 w 2591"/>
                  <a:gd name="T9" fmla="*/ 2147483646 h 1132"/>
                  <a:gd name="T10" fmla="*/ 2147483646 w 2591"/>
                  <a:gd name="T11" fmla="*/ 2147483646 h 1132"/>
                  <a:gd name="T12" fmla="*/ 2147483646 w 2591"/>
                  <a:gd name="T13" fmla="*/ 2147483646 h 11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91" h="1132" extrusionOk="0">
                    <a:moveTo>
                      <a:pt x="1" y="1"/>
                    </a:moveTo>
                    <a:lnTo>
                      <a:pt x="1" y="1"/>
                    </a:lnTo>
                    <a:cubicBezTo>
                      <a:pt x="629" y="523"/>
                      <a:pt x="1367" y="907"/>
                      <a:pt x="2174" y="1122"/>
                    </a:cubicBezTo>
                    <a:cubicBezTo>
                      <a:pt x="2197" y="1129"/>
                      <a:pt x="2217" y="1132"/>
                      <a:pt x="2240" y="1132"/>
                    </a:cubicBezTo>
                    <a:cubicBezTo>
                      <a:pt x="2478" y="1132"/>
                      <a:pt x="2590" y="765"/>
                      <a:pt x="2329" y="695"/>
                    </a:cubicBezTo>
                    <a:cubicBezTo>
                      <a:pt x="2038" y="619"/>
                      <a:pt x="1757" y="517"/>
                      <a:pt x="1486" y="398"/>
                    </a:cubicBezTo>
                    <a:cubicBezTo>
                      <a:pt x="953" y="292"/>
                      <a:pt x="454" y="153"/>
                      <a:pt x="1" y="1"/>
                    </a:cubicBezTo>
                    <a:close/>
                  </a:path>
                </a:pathLst>
              </a:custGeom>
              <a:solidFill>
                <a:schemeClr val="tx1">
                  <a:alpha val="15294"/>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grpSp>
      <p:grpSp>
        <p:nvGrpSpPr>
          <p:cNvPr id="135" name="Group 134">
            <a:extLst>
              <a:ext uri="{FF2B5EF4-FFF2-40B4-BE49-F238E27FC236}">
                <a16:creationId xmlns:a16="http://schemas.microsoft.com/office/drawing/2014/main" id="{157F1DA4-8D05-449E-910D-CEBE8662FC26}"/>
              </a:ext>
            </a:extLst>
          </p:cNvPr>
          <p:cNvGrpSpPr>
            <a:grpSpLocks/>
          </p:cNvGrpSpPr>
          <p:nvPr/>
        </p:nvGrpSpPr>
        <p:grpSpPr bwMode="auto">
          <a:xfrm>
            <a:off x="2990850" y="3429000"/>
            <a:ext cx="7345363" cy="876300"/>
            <a:chOff x="1229832" y="2260106"/>
            <a:chExt cx="7345449" cy="643203"/>
          </a:xfrm>
        </p:grpSpPr>
        <p:sp>
          <p:nvSpPr>
            <p:cNvPr id="136" name="Rectangle: Rounded Corners 92">
              <a:extLst>
                <a:ext uri="{FF2B5EF4-FFF2-40B4-BE49-F238E27FC236}">
                  <a16:creationId xmlns:a16="http://schemas.microsoft.com/office/drawing/2014/main" id="{BA043605-F16F-4F61-938B-8CB1A5D666E2}"/>
                </a:ext>
              </a:extLst>
            </p:cNvPr>
            <p:cNvSpPr/>
            <p:nvPr/>
          </p:nvSpPr>
          <p:spPr>
            <a:xfrm>
              <a:off x="1669575" y="2260106"/>
              <a:ext cx="6905706" cy="643203"/>
            </a:xfrm>
            <a:prstGeom prst="round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b="1">
                <a:latin typeface="Times New Roman" panose="02020603050405020304" pitchFamily="18" charset="0"/>
                <a:cs typeface="Times New Roman" panose="02020603050405020304" pitchFamily="18" charset="0"/>
              </a:endParaRPr>
            </a:p>
          </p:txBody>
        </p:sp>
        <p:grpSp>
          <p:nvGrpSpPr>
            <p:cNvPr id="8230" name="Google Shape;612;p27">
              <a:extLst>
                <a:ext uri="{FF2B5EF4-FFF2-40B4-BE49-F238E27FC236}">
                  <a16:creationId xmlns:a16="http://schemas.microsoft.com/office/drawing/2014/main" id="{E96AAF7C-5EFC-4C00-B402-FE5DA69758BA}"/>
                </a:ext>
              </a:extLst>
            </p:cNvPr>
            <p:cNvGrpSpPr>
              <a:grpSpLocks/>
            </p:cNvGrpSpPr>
            <p:nvPr/>
          </p:nvGrpSpPr>
          <p:grpSpPr bwMode="auto">
            <a:xfrm>
              <a:off x="1229832" y="2278364"/>
              <a:ext cx="709847" cy="606685"/>
              <a:chOff x="1327725" y="574025"/>
              <a:chExt cx="2215064" cy="1893151"/>
            </a:xfrm>
          </p:grpSpPr>
          <p:sp>
            <p:nvSpPr>
              <p:cNvPr id="138" name="Google Shape;613;p27">
                <a:extLst>
                  <a:ext uri="{FF2B5EF4-FFF2-40B4-BE49-F238E27FC236}">
                    <a16:creationId xmlns:a16="http://schemas.microsoft.com/office/drawing/2014/main" id="{176F0F2E-B728-49D0-9EB4-AE52B3D644E2}"/>
                  </a:ext>
                </a:extLst>
              </p:cNvPr>
              <p:cNvSpPr/>
              <p:nvPr/>
            </p:nvSpPr>
            <p:spPr>
              <a:xfrm>
                <a:off x="1327725" y="575227"/>
                <a:ext cx="2214359" cy="1890751"/>
              </a:xfrm>
              <a:custGeom>
                <a:avLst/>
                <a:gdLst/>
                <a:ahLst/>
                <a:cxnLst/>
                <a:rect l="l" t="t" r="r" b="b"/>
                <a:pathLst>
                  <a:path w="24276" h="20748" extrusionOk="0">
                    <a:moveTo>
                      <a:pt x="10084" y="0"/>
                    </a:moveTo>
                    <a:cubicBezTo>
                      <a:pt x="9877" y="0"/>
                      <a:pt x="9600" y="69"/>
                      <a:pt x="9392" y="157"/>
                    </a:cubicBezTo>
                    <a:cubicBezTo>
                      <a:pt x="7685" y="887"/>
                      <a:pt x="6852" y="1122"/>
                      <a:pt x="7629" y="2508"/>
                    </a:cubicBezTo>
                    <a:cubicBezTo>
                      <a:pt x="7943" y="3070"/>
                      <a:pt x="8267" y="3645"/>
                      <a:pt x="8479" y="4036"/>
                    </a:cubicBezTo>
                    <a:cubicBezTo>
                      <a:pt x="8555" y="4177"/>
                      <a:pt x="8445" y="4334"/>
                      <a:pt x="8301" y="4334"/>
                    </a:cubicBezTo>
                    <a:cubicBezTo>
                      <a:pt x="8277" y="4334"/>
                      <a:pt x="8253" y="4329"/>
                      <a:pt x="8227" y="4320"/>
                    </a:cubicBezTo>
                    <a:cubicBezTo>
                      <a:pt x="7515" y="4047"/>
                      <a:pt x="6737" y="3746"/>
                      <a:pt x="5856" y="3746"/>
                    </a:cubicBezTo>
                    <a:cubicBezTo>
                      <a:pt x="5001" y="3746"/>
                      <a:pt x="4049" y="4030"/>
                      <a:pt x="2967" y="4898"/>
                    </a:cubicBezTo>
                    <a:cubicBezTo>
                      <a:pt x="480" y="6893"/>
                      <a:pt x="1" y="11558"/>
                      <a:pt x="2345" y="15520"/>
                    </a:cubicBezTo>
                    <a:cubicBezTo>
                      <a:pt x="2513" y="15808"/>
                      <a:pt x="2699" y="16088"/>
                      <a:pt x="2898" y="16370"/>
                    </a:cubicBezTo>
                    <a:cubicBezTo>
                      <a:pt x="3440" y="17120"/>
                      <a:pt x="4094" y="17838"/>
                      <a:pt x="4862" y="18493"/>
                    </a:cubicBezTo>
                    <a:cubicBezTo>
                      <a:pt x="6654" y="20015"/>
                      <a:pt x="8878" y="20747"/>
                      <a:pt x="11144" y="20747"/>
                    </a:cubicBezTo>
                    <a:cubicBezTo>
                      <a:pt x="15173" y="20747"/>
                      <a:pt x="19331" y="18430"/>
                      <a:pt x="21412" y="14118"/>
                    </a:cubicBezTo>
                    <a:cubicBezTo>
                      <a:pt x="24275" y="8186"/>
                      <a:pt x="19286" y="3282"/>
                      <a:pt x="16177" y="2971"/>
                    </a:cubicBezTo>
                    <a:cubicBezTo>
                      <a:pt x="16148" y="2968"/>
                      <a:pt x="16096" y="2966"/>
                      <a:pt x="16026" y="2966"/>
                    </a:cubicBezTo>
                    <a:cubicBezTo>
                      <a:pt x="15618" y="2966"/>
                      <a:pt x="14606" y="3022"/>
                      <a:pt x="14044" y="3202"/>
                    </a:cubicBezTo>
                    <a:cubicBezTo>
                      <a:pt x="14033" y="3206"/>
                      <a:pt x="14023" y="3208"/>
                      <a:pt x="14013" y="3208"/>
                    </a:cubicBezTo>
                    <a:cubicBezTo>
                      <a:pt x="13693" y="3208"/>
                      <a:pt x="13791" y="1435"/>
                      <a:pt x="13300" y="1188"/>
                    </a:cubicBezTo>
                    <a:cubicBezTo>
                      <a:pt x="13229" y="1152"/>
                      <a:pt x="13136" y="1135"/>
                      <a:pt x="13027" y="1135"/>
                    </a:cubicBezTo>
                    <a:cubicBezTo>
                      <a:pt x="12506" y="1135"/>
                      <a:pt x="11616" y="1521"/>
                      <a:pt x="10962" y="2065"/>
                    </a:cubicBezTo>
                    <a:cubicBezTo>
                      <a:pt x="10950" y="2076"/>
                      <a:pt x="10938" y="2081"/>
                      <a:pt x="10927" y="2081"/>
                    </a:cubicBezTo>
                    <a:cubicBezTo>
                      <a:pt x="10719" y="2081"/>
                      <a:pt x="10691" y="406"/>
                      <a:pt x="10338" y="68"/>
                    </a:cubicBezTo>
                    <a:cubicBezTo>
                      <a:pt x="10288" y="20"/>
                      <a:pt x="10196" y="0"/>
                      <a:pt x="10084" y="0"/>
                    </a:cubicBezTo>
                    <a:close/>
                  </a:path>
                </a:pathLst>
              </a:custGeom>
              <a:solidFill>
                <a:srgbClr val="FFFFFF"/>
              </a:solidFill>
              <a:ln>
                <a:noFill/>
              </a:ln>
              <a:effectLst>
                <a:outerShdw blurRad="28575" dist="19050" dir="19320000" algn="bl" rotWithShape="0">
                  <a:srgbClr val="000000">
                    <a:alpha val="21000"/>
                  </a:srgbClr>
                </a:outerShdw>
              </a:effectLst>
            </p:spPr>
            <p:txBody>
              <a:bodyPr spcFirstLastPara="1" lIns="91425" tIns="91425" rIns="91425" bIns="91425" anchor="ctr"/>
              <a:lstStyle/>
              <a:p>
                <a:pPr>
                  <a:spcBef>
                    <a:spcPts val="0"/>
                  </a:spcBef>
                  <a:spcAft>
                    <a:spcPts val="0"/>
                  </a:spcAft>
                  <a:defRPr/>
                </a:pPr>
                <a:endParaRPr sz="2800" b="1">
                  <a:latin typeface="Times New Roman" panose="02020603050405020304" pitchFamily="18" charset="0"/>
                  <a:cs typeface="Times New Roman" panose="02020603050405020304" pitchFamily="18" charset="0"/>
                </a:endParaRPr>
              </a:p>
            </p:txBody>
          </p:sp>
          <p:sp>
            <p:nvSpPr>
              <p:cNvPr id="139" name="Google Shape;614;p27">
                <a:extLst>
                  <a:ext uri="{FF2B5EF4-FFF2-40B4-BE49-F238E27FC236}">
                    <a16:creationId xmlns:a16="http://schemas.microsoft.com/office/drawing/2014/main" id="{DA20E69C-73A2-4A9F-AFDE-26268231D13D}"/>
                  </a:ext>
                </a:extLst>
              </p:cNvPr>
              <p:cNvSpPr/>
              <p:nvPr/>
            </p:nvSpPr>
            <p:spPr>
              <a:xfrm>
                <a:off x="2308581" y="815207"/>
                <a:ext cx="227876" cy="243617"/>
              </a:xfrm>
              <a:custGeom>
                <a:avLst/>
                <a:gdLst/>
                <a:ahLst/>
                <a:cxnLst/>
                <a:rect l="l" t="t" r="r" b="b"/>
                <a:pathLst>
                  <a:path w="2508" h="2695" extrusionOk="0">
                    <a:moveTo>
                      <a:pt x="1951" y="0"/>
                    </a:moveTo>
                    <a:cubicBezTo>
                      <a:pt x="1786" y="0"/>
                      <a:pt x="1391" y="185"/>
                      <a:pt x="765" y="554"/>
                    </a:cubicBezTo>
                    <a:cubicBezTo>
                      <a:pt x="1" y="1001"/>
                      <a:pt x="126" y="2261"/>
                      <a:pt x="126" y="2261"/>
                    </a:cubicBezTo>
                    <a:cubicBezTo>
                      <a:pt x="143" y="2526"/>
                      <a:pt x="322" y="2694"/>
                      <a:pt x="589" y="2694"/>
                    </a:cubicBezTo>
                    <a:cubicBezTo>
                      <a:pt x="890" y="2694"/>
                      <a:pt x="1303" y="2480"/>
                      <a:pt x="1721" y="1950"/>
                    </a:cubicBezTo>
                    <a:cubicBezTo>
                      <a:pt x="2507" y="955"/>
                      <a:pt x="2101" y="125"/>
                      <a:pt x="2025" y="26"/>
                    </a:cubicBezTo>
                    <a:cubicBezTo>
                      <a:pt x="2011" y="9"/>
                      <a:pt x="1986" y="0"/>
                      <a:pt x="1951" y="0"/>
                    </a:cubicBezTo>
                    <a:close/>
                  </a:path>
                </a:pathLst>
              </a:custGeom>
              <a:solidFill>
                <a:schemeClr val="accent4"/>
              </a:solidFill>
              <a:ln>
                <a:noFill/>
              </a:ln>
            </p:spPr>
            <p:txBody>
              <a:bodyPr spcFirstLastPara="1" lIns="91425" tIns="91425" rIns="91425" bIns="91425" anchor="ctr"/>
              <a:lstStyle/>
              <a:p>
                <a:pPr>
                  <a:spcBef>
                    <a:spcPts val="0"/>
                  </a:spcBef>
                  <a:spcAft>
                    <a:spcPts val="0"/>
                  </a:spcAft>
                  <a:defRPr/>
                </a:pPr>
                <a:endParaRPr sz="2800" b="1">
                  <a:latin typeface="Times New Roman" panose="02020603050405020304" pitchFamily="18" charset="0"/>
                  <a:cs typeface="Times New Roman" panose="02020603050405020304" pitchFamily="18" charset="0"/>
                </a:endParaRPr>
              </a:p>
            </p:txBody>
          </p:sp>
          <p:sp>
            <p:nvSpPr>
              <p:cNvPr id="140" name="Google Shape;615;p27">
                <a:extLst>
                  <a:ext uri="{FF2B5EF4-FFF2-40B4-BE49-F238E27FC236}">
                    <a16:creationId xmlns:a16="http://schemas.microsoft.com/office/drawing/2014/main" id="{DE070492-2499-43E1-A330-73A2AAEA4BB6}"/>
                  </a:ext>
                </a:extLst>
              </p:cNvPr>
              <p:cNvSpPr/>
              <p:nvPr/>
            </p:nvSpPr>
            <p:spPr>
              <a:xfrm>
                <a:off x="2303629" y="862477"/>
                <a:ext cx="143659" cy="290885"/>
              </a:xfrm>
              <a:custGeom>
                <a:avLst/>
                <a:gdLst/>
                <a:ahLst/>
                <a:cxnLst/>
                <a:rect l="l" t="t" r="r" b="b"/>
                <a:pathLst>
                  <a:path w="1568" h="3213" extrusionOk="0">
                    <a:moveTo>
                      <a:pt x="1446" y="0"/>
                    </a:moveTo>
                    <a:cubicBezTo>
                      <a:pt x="1411" y="0"/>
                      <a:pt x="1364" y="25"/>
                      <a:pt x="1314" y="74"/>
                    </a:cubicBezTo>
                    <a:cubicBezTo>
                      <a:pt x="1099" y="283"/>
                      <a:pt x="101" y="2111"/>
                      <a:pt x="28" y="2839"/>
                    </a:cubicBezTo>
                    <a:cubicBezTo>
                      <a:pt x="0" y="3125"/>
                      <a:pt x="36" y="3212"/>
                      <a:pt x="89" y="3212"/>
                    </a:cubicBezTo>
                    <a:cubicBezTo>
                      <a:pt x="170" y="3212"/>
                      <a:pt x="293" y="3007"/>
                      <a:pt x="293" y="3007"/>
                    </a:cubicBezTo>
                    <a:cubicBezTo>
                      <a:pt x="293" y="3007"/>
                      <a:pt x="762" y="1582"/>
                      <a:pt x="1218" y="838"/>
                    </a:cubicBezTo>
                    <a:cubicBezTo>
                      <a:pt x="1568" y="268"/>
                      <a:pt x="1564" y="0"/>
                      <a:pt x="1446" y="0"/>
                    </a:cubicBezTo>
                    <a:close/>
                  </a:path>
                </a:pathLst>
              </a:custGeom>
              <a:solidFill>
                <a:schemeClr val="accent3"/>
              </a:solidFill>
              <a:ln>
                <a:noFill/>
              </a:ln>
            </p:spPr>
            <p:txBody>
              <a:bodyPr spcFirstLastPara="1" lIns="91425" tIns="91425" rIns="91425" bIns="91425" anchor="ctr"/>
              <a:lstStyle/>
              <a:p>
                <a:pPr>
                  <a:spcBef>
                    <a:spcPts val="0"/>
                  </a:spcBef>
                  <a:spcAft>
                    <a:spcPts val="0"/>
                  </a:spcAft>
                  <a:defRPr/>
                </a:pPr>
                <a:endParaRPr sz="2800" b="1">
                  <a:latin typeface="Times New Roman" panose="02020603050405020304" pitchFamily="18" charset="0"/>
                  <a:cs typeface="Times New Roman" panose="02020603050405020304" pitchFamily="18" charset="0"/>
                </a:endParaRPr>
              </a:p>
            </p:txBody>
          </p:sp>
          <p:sp>
            <p:nvSpPr>
              <p:cNvPr id="8234" name="Google Shape;616;p27">
                <a:extLst>
                  <a:ext uri="{FF2B5EF4-FFF2-40B4-BE49-F238E27FC236}">
                    <a16:creationId xmlns:a16="http://schemas.microsoft.com/office/drawing/2014/main" id="{A0EA8914-7AAD-47E6-9EE4-5E4C6EE3B6C4}"/>
                  </a:ext>
                </a:extLst>
              </p:cNvPr>
              <p:cNvSpPr>
                <a:spLocks/>
              </p:cNvSpPr>
              <p:nvPr/>
            </p:nvSpPr>
            <p:spPr bwMode="auto">
              <a:xfrm>
                <a:off x="2062429" y="670288"/>
                <a:ext cx="249008" cy="493362"/>
              </a:xfrm>
              <a:custGeom>
                <a:avLst/>
                <a:gdLst>
                  <a:gd name="T0" fmla="*/ 2147483646 w 2729"/>
                  <a:gd name="T1" fmla="*/ 2147483646 h 5407"/>
                  <a:gd name="T2" fmla="*/ 2147483646 w 2729"/>
                  <a:gd name="T3" fmla="*/ 2147483646 h 5407"/>
                  <a:gd name="T4" fmla="*/ 2147483646 w 2729"/>
                  <a:gd name="T5" fmla="*/ 2147483646 h 5407"/>
                  <a:gd name="T6" fmla="*/ 2147483646 w 2729"/>
                  <a:gd name="T7" fmla="*/ 2147483646 h 5407"/>
                  <a:gd name="T8" fmla="*/ 2147483646 w 2729"/>
                  <a:gd name="T9" fmla="*/ 2147483646 h 5407"/>
                  <a:gd name="T10" fmla="*/ 2147483646 w 2729"/>
                  <a:gd name="T11" fmla="*/ 2147483646 h 5407"/>
                  <a:gd name="T12" fmla="*/ 2147483646 w 2729"/>
                  <a:gd name="T13" fmla="*/ 2147483646 h 5407"/>
                  <a:gd name="T14" fmla="*/ 2147483646 w 2729"/>
                  <a:gd name="T15" fmla="*/ 2147483646 h 5407"/>
                  <a:gd name="T16" fmla="*/ 2147483646 w 2729"/>
                  <a:gd name="T17" fmla="*/ 2147483646 h 5407"/>
                  <a:gd name="T18" fmla="*/ 2147483646 w 2729"/>
                  <a:gd name="T19" fmla="*/ 2147483646 h 54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729" h="5407" extrusionOk="0">
                    <a:moveTo>
                      <a:pt x="1683" y="1"/>
                    </a:moveTo>
                    <a:cubicBezTo>
                      <a:pt x="1562" y="1"/>
                      <a:pt x="1413" y="35"/>
                      <a:pt x="1257" y="90"/>
                    </a:cubicBezTo>
                    <a:cubicBezTo>
                      <a:pt x="754" y="269"/>
                      <a:pt x="172" y="659"/>
                      <a:pt x="106" y="785"/>
                    </a:cubicBezTo>
                    <a:cubicBezTo>
                      <a:pt x="0" y="983"/>
                      <a:pt x="222" y="1046"/>
                      <a:pt x="989" y="2177"/>
                    </a:cubicBezTo>
                    <a:cubicBezTo>
                      <a:pt x="1425" y="2825"/>
                      <a:pt x="1810" y="3748"/>
                      <a:pt x="2057" y="4419"/>
                    </a:cubicBezTo>
                    <a:cubicBezTo>
                      <a:pt x="2242" y="4922"/>
                      <a:pt x="2352" y="5282"/>
                      <a:pt x="2352" y="5282"/>
                    </a:cubicBezTo>
                    <a:cubicBezTo>
                      <a:pt x="2352" y="5282"/>
                      <a:pt x="2398" y="5407"/>
                      <a:pt x="2461" y="5407"/>
                    </a:cubicBezTo>
                    <a:cubicBezTo>
                      <a:pt x="2506" y="5407"/>
                      <a:pt x="2559" y="5344"/>
                      <a:pt x="2609" y="5130"/>
                    </a:cubicBezTo>
                    <a:cubicBezTo>
                      <a:pt x="2729" y="4617"/>
                      <a:pt x="2256" y="402"/>
                      <a:pt x="1915" y="74"/>
                    </a:cubicBezTo>
                    <a:cubicBezTo>
                      <a:pt x="1861" y="23"/>
                      <a:pt x="1780" y="1"/>
                      <a:pt x="1683" y="1"/>
                    </a:cubicBezTo>
                    <a:close/>
                  </a:path>
                </a:pathLst>
              </a:custGeom>
              <a:solidFill>
                <a:srgbClr val="C64916"/>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35" name="Google Shape;617;p27">
                <a:extLst>
                  <a:ext uri="{FF2B5EF4-FFF2-40B4-BE49-F238E27FC236}">
                    <a16:creationId xmlns:a16="http://schemas.microsoft.com/office/drawing/2014/main" id="{572FEF8A-DD36-45ED-8407-EEEBDE2F5CEA}"/>
                  </a:ext>
                </a:extLst>
              </p:cNvPr>
              <p:cNvSpPr>
                <a:spLocks/>
              </p:cNvSpPr>
              <p:nvPr/>
            </p:nvSpPr>
            <p:spPr bwMode="auto">
              <a:xfrm>
                <a:off x="2177124" y="670380"/>
                <a:ext cx="125006" cy="456043"/>
              </a:xfrm>
              <a:custGeom>
                <a:avLst/>
                <a:gdLst>
                  <a:gd name="T0" fmla="*/ 2147483646 w 1370"/>
                  <a:gd name="T1" fmla="*/ 2147483646 h 4998"/>
                  <a:gd name="T2" fmla="*/ 0 w 1370"/>
                  <a:gd name="T3" fmla="*/ 2147483646 h 4998"/>
                  <a:gd name="T4" fmla="*/ 2147483646 w 1370"/>
                  <a:gd name="T5" fmla="*/ 2147483646 h 4998"/>
                  <a:gd name="T6" fmla="*/ 2147483646 w 1370"/>
                  <a:gd name="T7" fmla="*/ 2147483646 h 4998"/>
                  <a:gd name="T8" fmla="*/ 2147483646 w 1370"/>
                  <a:gd name="T9" fmla="*/ 2147483646 h 4998"/>
                  <a:gd name="T10" fmla="*/ 2147483646 w 1370"/>
                  <a:gd name="T11" fmla="*/ 2147483646 h 4998"/>
                  <a:gd name="T12" fmla="*/ 2147483646 w 1370"/>
                  <a:gd name="T13" fmla="*/ 2147483646 h 4998"/>
                  <a:gd name="T14" fmla="*/ 2147483646 w 1370"/>
                  <a:gd name="T15" fmla="*/ 2147483646 h 499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70" h="4998" extrusionOk="0">
                    <a:moveTo>
                      <a:pt x="426" y="1"/>
                    </a:moveTo>
                    <a:cubicBezTo>
                      <a:pt x="304" y="1"/>
                      <a:pt x="156" y="33"/>
                      <a:pt x="0" y="89"/>
                    </a:cubicBezTo>
                    <a:cubicBezTo>
                      <a:pt x="307" y="959"/>
                      <a:pt x="1144" y="3479"/>
                      <a:pt x="800" y="4418"/>
                    </a:cubicBezTo>
                    <a:cubicBezTo>
                      <a:pt x="863" y="4587"/>
                      <a:pt x="919" y="4742"/>
                      <a:pt x="962" y="4871"/>
                    </a:cubicBezTo>
                    <a:cubicBezTo>
                      <a:pt x="1118" y="4927"/>
                      <a:pt x="1253" y="4970"/>
                      <a:pt x="1366" y="4997"/>
                    </a:cubicBezTo>
                    <a:cubicBezTo>
                      <a:pt x="1369" y="4950"/>
                      <a:pt x="1369" y="4901"/>
                      <a:pt x="1369" y="4842"/>
                    </a:cubicBezTo>
                    <a:cubicBezTo>
                      <a:pt x="1369" y="3747"/>
                      <a:pt x="962" y="364"/>
                      <a:pt x="658" y="73"/>
                    </a:cubicBezTo>
                    <a:cubicBezTo>
                      <a:pt x="605" y="20"/>
                      <a:pt x="526" y="1"/>
                      <a:pt x="426" y="1"/>
                    </a:cubicBezTo>
                    <a:close/>
                  </a:path>
                </a:pathLst>
              </a:custGeom>
              <a:solidFill>
                <a:schemeClr val="tx1">
                  <a:alpha val="15294"/>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36" name="Google Shape;618;p27">
                <a:extLst>
                  <a:ext uri="{FF2B5EF4-FFF2-40B4-BE49-F238E27FC236}">
                    <a16:creationId xmlns:a16="http://schemas.microsoft.com/office/drawing/2014/main" id="{B0CB98C9-DA20-40FA-9F8E-AC0707E82348}"/>
                  </a:ext>
                </a:extLst>
              </p:cNvPr>
              <p:cNvSpPr>
                <a:spLocks/>
              </p:cNvSpPr>
              <p:nvPr/>
            </p:nvSpPr>
            <p:spPr bwMode="auto">
              <a:xfrm>
                <a:off x="1484575" y="960721"/>
                <a:ext cx="1921528" cy="1379989"/>
              </a:xfrm>
              <a:custGeom>
                <a:avLst/>
                <a:gdLst>
                  <a:gd name="T0" fmla="*/ 2147483646 w 21059"/>
                  <a:gd name="T1" fmla="*/ 0 h 15124"/>
                  <a:gd name="T2" fmla="*/ 2147483646 w 21059"/>
                  <a:gd name="T3" fmla="*/ 2147483646 h 15124"/>
                  <a:gd name="T4" fmla="*/ 2147483646 w 21059"/>
                  <a:gd name="T5" fmla="*/ 2147483646 h 15124"/>
                  <a:gd name="T6" fmla="*/ 2147483646 w 21059"/>
                  <a:gd name="T7" fmla="*/ 2147483646 h 15124"/>
                  <a:gd name="T8" fmla="*/ 2147483646 w 21059"/>
                  <a:gd name="T9" fmla="*/ 2147483646 h 15124"/>
                  <a:gd name="T10" fmla="*/ 2147483646 w 21059"/>
                  <a:gd name="T11" fmla="*/ 2147483646 h 15124"/>
                  <a:gd name="T12" fmla="*/ 2147483646 w 21059"/>
                  <a:gd name="T13" fmla="*/ 2147483646 h 15124"/>
                  <a:gd name="T14" fmla="*/ 2147483646 w 21059"/>
                  <a:gd name="T15" fmla="*/ 2147483646 h 15124"/>
                  <a:gd name="T16" fmla="*/ 2147483646 w 21059"/>
                  <a:gd name="T17" fmla="*/ 2147483646 h 15124"/>
                  <a:gd name="T18" fmla="*/ 2147483646 w 21059"/>
                  <a:gd name="T19" fmla="*/ 2147483646 h 15124"/>
                  <a:gd name="T20" fmla="*/ 2147483646 w 21059"/>
                  <a:gd name="T21" fmla="*/ 2147483646 h 15124"/>
                  <a:gd name="T22" fmla="*/ 2147483646 w 21059"/>
                  <a:gd name="T23" fmla="*/ 2147483646 h 15124"/>
                  <a:gd name="T24" fmla="*/ 2147483646 w 21059"/>
                  <a:gd name="T25" fmla="*/ 2147483646 h 15124"/>
                  <a:gd name="T26" fmla="*/ 2147483646 w 21059"/>
                  <a:gd name="T27" fmla="*/ 2147483646 h 15124"/>
                  <a:gd name="T28" fmla="*/ 2147483646 w 21059"/>
                  <a:gd name="T29" fmla="*/ 0 h 1512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1059" h="15124" extrusionOk="0">
                    <a:moveTo>
                      <a:pt x="13635" y="0"/>
                    </a:moveTo>
                    <a:cubicBezTo>
                      <a:pt x="13563" y="0"/>
                      <a:pt x="13492" y="4"/>
                      <a:pt x="13423" y="10"/>
                    </a:cubicBezTo>
                    <a:cubicBezTo>
                      <a:pt x="11561" y="191"/>
                      <a:pt x="10516" y="852"/>
                      <a:pt x="9878" y="1349"/>
                    </a:cubicBezTo>
                    <a:cubicBezTo>
                      <a:pt x="9637" y="1537"/>
                      <a:pt x="9452" y="1699"/>
                      <a:pt x="9303" y="1805"/>
                    </a:cubicBezTo>
                    <a:cubicBezTo>
                      <a:pt x="9267" y="1830"/>
                      <a:pt x="9218" y="1842"/>
                      <a:pt x="9156" y="1842"/>
                    </a:cubicBezTo>
                    <a:cubicBezTo>
                      <a:pt x="8864" y="1842"/>
                      <a:pt x="8294" y="1585"/>
                      <a:pt x="7570" y="1325"/>
                    </a:cubicBezTo>
                    <a:cubicBezTo>
                      <a:pt x="6846" y="1069"/>
                      <a:pt x="5968" y="812"/>
                      <a:pt x="5057" y="812"/>
                    </a:cubicBezTo>
                    <a:cubicBezTo>
                      <a:pt x="4217" y="812"/>
                      <a:pt x="3349" y="1031"/>
                      <a:pt x="2551" y="1672"/>
                    </a:cubicBezTo>
                    <a:cubicBezTo>
                      <a:pt x="414" y="3386"/>
                      <a:pt x="1" y="7400"/>
                      <a:pt x="2015" y="10806"/>
                    </a:cubicBezTo>
                    <a:cubicBezTo>
                      <a:pt x="2163" y="11050"/>
                      <a:pt x="2322" y="11295"/>
                      <a:pt x="2491" y="11533"/>
                    </a:cubicBezTo>
                    <a:cubicBezTo>
                      <a:pt x="2957" y="12181"/>
                      <a:pt x="3520" y="12796"/>
                      <a:pt x="4181" y="13358"/>
                    </a:cubicBezTo>
                    <a:cubicBezTo>
                      <a:pt x="5607" y="14572"/>
                      <a:pt x="7341" y="15123"/>
                      <a:pt x="9125" y="15123"/>
                    </a:cubicBezTo>
                    <a:cubicBezTo>
                      <a:pt x="12696" y="15123"/>
                      <a:pt x="16468" y="12914"/>
                      <a:pt x="18373" y="9378"/>
                    </a:cubicBezTo>
                    <a:cubicBezTo>
                      <a:pt x="21059" y="4394"/>
                      <a:pt x="16581" y="283"/>
                      <a:pt x="13906" y="16"/>
                    </a:cubicBezTo>
                    <a:cubicBezTo>
                      <a:pt x="13814" y="5"/>
                      <a:pt x="13723" y="0"/>
                      <a:pt x="13635"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37" name="Google Shape;619;p27">
                <a:extLst>
                  <a:ext uri="{FF2B5EF4-FFF2-40B4-BE49-F238E27FC236}">
                    <a16:creationId xmlns:a16="http://schemas.microsoft.com/office/drawing/2014/main" id="{385428AE-F049-459E-B784-450BE7B1AACD}"/>
                  </a:ext>
                </a:extLst>
              </p:cNvPr>
              <p:cNvSpPr>
                <a:spLocks/>
              </p:cNvSpPr>
              <p:nvPr/>
            </p:nvSpPr>
            <p:spPr bwMode="auto">
              <a:xfrm>
                <a:off x="1711866" y="962181"/>
                <a:ext cx="1524978" cy="1378256"/>
              </a:xfrm>
              <a:custGeom>
                <a:avLst/>
                <a:gdLst>
                  <a:gd name="T0" fmla="*/ 2147483646 w 16713"/>
                  <a:gd name="T1" fmla="*/ 0 h 15105"/>
                  <a:gd name="T2" fmla="*/ 2147483646 w 16713"/>
                  <a:gd name="T3" fmla="*/ 2147483646 h 15105"/>
                  <a:gd name="T4" fmla="*/ 2147483646 w 16713"/>
                  <a:gd name="T5" fmla="*/ 2147483646 h 15105"/>
                  <a:gd name="T6" fmla="*/ 2147483646 w 16713"/>
                  <a:gd name="T7" fmla="*/ 2147483646 h 15105"/>
                  <a:gd name="T8" fmla="*/ 2147483646 w 16713"/>
                  <a:gd name="T9" fmla="*/ 2147483646 h 15105"/>
                  <a:gd name="T10" fmla="*/ 2147483646 w 16713"/>
                  <a:gd name="T11" fmla="*/ 2147483646 h 15105"/>
                  <a:gd name="T12" fmla="*/ 2147483646 w 16713"/>
                  <a:gd name="T13" fmla="*/ 2147483646 h 15105"/>
                  <a:gd name="T14" fmla="*/ 2147483646 w 16713"/>
                  <a:gd name="T15" fmla="*/ 2147483646 h 15105"/>
                  <a:gd name="T16" fmla="*/ 2147483646 w 16713"/>
                  <a:gd name="T17" fmla="*/ 2147483646 h 15105"/>
                  <a:gd name="T18" fmla="*/ 0 w 16713"/>
                  <a:gd name="T19" fmla="*/ 2147483646 h 15105"/>
                  <a:gd name="T20" fmla="*/ 0 w 16713"/>
                  <a:gd name="T21" fmla="*/ 2147483646 h 15105"/>
                  <a:gd name="T22" fmla="*/ 2147483646 w 16713"/>
                  <a:gd name="T23" fmla="*/ 2147483646 h 15105"/>
                  <a:gd name="T24" fmla="*/ 2147483646 w 16713"/>
                  <a:gd name="T25" fmla="*/ 2147483646 h 15105"/>
                  <a:gd name="T26" fmla="*/ 2147483646 w 16713"/>
                  <a:gd name="T27" fmla="*/ 2147483646 h 15105"/>
                  <a:gd name="T28" fmla="*/ 2147483646 w 16713"/>
                  <a:gd name="T29" fmla="*/ 2147483646 h 15105"/>
                  <a:gd name="T30" fmla="*/ 2147483646 w 16713"/>
                  <a:gd name="T31" fmla="*/ 0 h 1510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6713" h="15105" extrusionOk="0">
                    <a:moveTo>
                      <a:pt x="11415" y="0"/>
                    </a:moveTo>
                    <a:cubicBezTo>
                      <a:pt x="11851" y="1812"/>
                      <a:pt x="15317" y="6993"/>
                      <a:pt x="10496" y="11018"/>
                    </a:cubicBezTo>
                    <a:cubicBezTo>
                      <a:pt x="8759" y="12466"/>
                      <a:pt x="6934" y="12939"/>
                      <a:pt x="5278" y="12939"/>
                    </a:cubicBezTo>
                    <a:cubicBezTo>
                      <a:pt x="4643" y="12939"/>
                      <a:pt x="4031" y="12870"/>
                      <a:pt x="3459" y="12761"/>
                    </a:cubicBezTo>
                    <a:cubicBezTo>
                      <a:pt x="3730" y="12880"/>
                      <a:pt x="4011" y="12982"/>
                      <a:pt x="4302" y="13058"/>
                    </a:cubicBezTo>
                    <a:cubicBezTo>
                      <a:pt x="4563" y="13128"/>
                      <a:pt x="4451" y="13495"/>
                      <a:pt x="4213" y="13495"/>
                    </a:cubicBezTo>
                    <a:cubicBezTo>
                      <a:pt x="4190" y="13495"/>
                      <a:pt x="4170" y="13492"/>
                      <a:pt x="4147" y="13485"/>
                    </a:cubicBezTo>
                    <a:cubicBezTo>
                      <a:pt x="3340" y="13270"/>
                      <a:pt x="2602" y="12886"/>
                      <a:pt x="1974" y="12364"/>
                    </a:cubicBezTo>
                    <a:cubicBezTo>
                      <a:pt x="1137" y="12080"/>
                      <a:pt x="456" y="11749"/>
                      <a:pt x="0" y="11517"/>
                    </a:cubicBezTo>
                    <a:cubicBezTo>
                      <a:pt x="466" y="12165"/>
                      <a:pt x="1029" y="12780"/>
                      <a:pt x="1690" y="13342"/>
                    </a:cubicBezTo>
                    <a:cubicBezTo>
                      <a:pt x="3115" y="14557"/>
                      <a:pt x="4848" y="15105"/>
                      <a:pt x="6633" y="15105"/>
                    </a:cubicBezTo>
                    <a:cubicBezTo>
                      <a:pt x="10204" y="15105"/>
                      <a:pt x="13977" y="12896"/>
                      <a:pt x="15882" y="9362"/>
                    </a:cubicBezTo>
                    <a:cubicBezTo>
                      <a:pt x="16465" y="8280"/>
                      <a:pt x="16709" y="7242"/>
                      <a:pt x="16709" y="6273"/>
                    </a:cubicBezTo>
                    <a:cubicBezTo>
                      <a:pt x="16712" y="2775"/>
                      <a:pt x="13511" y="208"/>
                      <a:pt x="11415" y="0"/>
                    </a:cubicBezTo>
                    <a:close/>
                  </a:path>
                </a:pathLst>
              </a:custGeom>
              <a:solidFill>
                <a:schemeClr val="tx1">
                  <a:alpha val="15294"/>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38" name="Google Shape;620;p27">
                <a:extLst>
                  <a:ext uri="{FF2B5EF4-FFF2-40B4-BE49-F238E27FC236}">
                    <a16:creationId xmlns:a16="http://schemas.microsoft.com/office/drawing/2014/main" id="{A7EDB424-C1A6-48F7-8E05-93D927A88EF0}"/>
                  </a:ext>
                </a:extLst>
              </p:cNvPr>
              <p:cNvSpPr>
                <a:spLocks/>
              </p:cNvSpPr>
              <p:nvPr/>
            </p:nvSpPr>
            <p:spPr bwMode="auto">
              <a:xfrm>
                <a:off x="1548903" y="1034812"/>
                <a:ext cx="959259" cy="941192"/>
              </a:xfrm>
              <a:custGeom>
                <a:avLst/>
                <a:gdLst>
                  <a:gd name="T0" fmla="*/ 2147483646 w 10513"/>
                  <a:gd name="T1" fmla="*/ 2147483646 h 10315"/>
                  <a:gd name="T2" fmla="*/ 2147483646 w 10513"/>
                  <a:gd name="T3" fmla="*/ 2147483646 h 10315"/>
                  <a:gd name="T4" fmla="*/ 2147483646 w 10513"/>
                  <a:gd name="T5" fmla="*/ 2147483646 h 10315"/>
                  <a:gd name="T6" fmla="*/ 2147483646 w 10513"/>
                  <a:gd name="T7" fmla="*/ 2147483646 h 10315"/>
                  <a:gd name="T8" fmla="*/ 2147483646 w 10513"/>
                  <a:gd name="T9" fmla="*/ 2147483646 h 10315"/>
                  <a:gd name="T10" fmla="*/ 2147483646 w 10513"/>
                  <a:gd name="T11" fmla="*/ 2147483646 h 10315"/>
                  <a:gd name="T12" fmla="*/ 2147483646 w 10513"/>
                  <a:gd name="T13" fmla="*/ 2147483646 h 10315"/>
                  <a:gd name="T14" fmla="*/ 2147483646 w 10513"/>
                  <a:gd name="T15" fmla="*/ 2147483646 h 10315"/>
                  <a:gd name="T16" fmla="*/ 2147483646 w 10513"/>
                  <a:gd name="T17" fmla="*/ 2147483646 h 10315"/>
                  <a:gd name="T18" fmla="*/ 2147483646 w 10513"/>
                  <a:gd name="T19" fmla="*/ 2147483646 h 10315"/>
                  <a:gd name="T20" fmla="*/ 2147483646 w 10513"/>
                  <a:gd name="T21" fmla="*/ 2147483646 h 10315"/>
                  <a:gd name="T22" fmla="*/ 2147483646 w 10513"/>
                  <a:gd name="T23" fmla="*/ 2147483646 h 10315"/>
                  <a:gd name="T24" fmla="*/ 2147483646 w 10513"/>
                  <a:gd name="T25" fmla="*/ 2147483646 h 10315"/>
                  <a:gd name="T26" fmla="*/ 2147483646 w 10513"/>
                  <a:gd name="T27" fmla="*/ 2147483646 h 10315"/>
                  <a:gd name="T28" fmla="*/ 2147483646 w 10513"/>
                  <a:gd name="T29" fmla="*/ 2147483646 h 10315"/>
                  <a:gd name="T30" fmla="*/ 2147483646 w 10513"/>
                  <a:gd name="T31" fmla="*/ 2147483646 h 10315"/>
                  <a:gd name="T32" fmla="*/ 2147483646 w 10513"/>
                  <a:gd name="T33" fmla="*/ 2147483646 h 10315"/>
                  <a:gd name="T34" fmla="*/ 2147483646 w 10513"/>
                  <a:gd name="T35" fmla="*/ 2147483646 h 10315"/>
                  <a:gd name="T36" fmla="*/ 2147483646 w 10513"/>
                  <a:gd name="T37" fmla="*/ 2147483646 h 10315"/>
                  <a:gd name="T38" fmla="*/ 2147483646 w 10513"/>
                  <a:gd name="T39" fmla="*/ 2147483646 h 10315"/>
                  <a:gd name="T40" fmla="*/ 2147483646 w 10513"/>
                  <a:gd name="T41" fmla="*/ 2147483646 h 10315"/>
                  <a:gd name="T42" fmla="*/ 2147483646 w 10513"/>
                  <a:gd name="T43" fmla="*/ 2147483646 h 10315"/>
                  <a:gd name="T44" fmla="*/ 2147483646 w 10513"/>
                  <a:gd name="T45" fmla="*/ 2147483646 h 10315"/>
                  <a:gd name="T46" fmla="*/ 2147483646 w 10513"/>
                  <a:gd name="T47" fmla="*/ 2147483646 h 10315"/>
                  <a:gd name="T48" fmla="*/ 2147483646 w 10513"/>
                  <a:gd name="T49" fmla="*/ 2147483646 h 10315"/>
                  <a:gd name="T50" fmla="*/ 2147483646 w 10513"/>
                  <a:gd name="T51" fmla="*/ 2147483646 h 10315"/>
                  <a:gd name="T52" fmla="*/ 2147483646 w 10513"/>
                  <a:gd name="T53" fmla="*/ 2147483646 h 10315"/>
                  <a:gd name="T54" fmla="*/ 2147483646 w 10513"/>
                  <a:gd name="T55" fmla="*/ 2147483646 h 10315"/>
                  <a:gd name="T56" fmla="*/ 2147483646 w 10513"/>
                  <a:gd name="T57" fmla="*/ 2147483646 h 10315"/>
                  <a:gd name="T58" fmla="*/ 2147483646 w 10513"/>
                  <a:gd name="T59" fmla="*/ 2147483646 h 10315"/>
                  <a:gd name="T60" fmla="*/ 2147483646 w 10513"/>
                  <a:gd name="T61" fmla="*/ 2147483646 h 10315"/>
                  <a:gd name="T62" fmla="*/ 2147483646 w 10513"/>
                  <a:gd name="T63" fmla="*/ 2147483646 h 103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0513" h="10315" extrusionOk="0">
                    <a:moveTo>
                      <a:pt x="3750" y="540"/>
                    </a:moveTo>
                    <a:cubicBezTo>
                      <a:pt x="4468" y="540"/>
                      <a:pt x="4616" y="1717"/>
                      <a:pt x="3823" y="1896"/>
                    </a:cubicBezTo>
                    <a:cubicBezTo>
                      <a:pt x="2917" y="2104"/>
                      <a:pt x="2265" y="2891"/>
                      <a:pt x="2186" y="3810"/>
                    </a:cubicBezTo>
                    <a:cubicBezTo>
                      <a:pt x="2153" y="4213"/>
                      <a:pt x="1842" y="4405"/>
                      <a:pt x="1528" y="4405"/>
                    </a:cubicBezTo>
                    <a:cubicBezTo>
                      <a:pt x="1164" y="4405"/>
                      <a:pt x="794" y="4151"/>
                      <a:pt x="834" y="3685"/>
                    </a:cubicBezTo>
                    <a:cubicBezTo>
                      <a:pt x="966" y="2150"/>
                      <a:pt x="2093" y="897"/>
                      <a:pt x="3584" y="560"/>
                    </a:cubicBezTo>
                    <a:cubicBezTo>
                      <a:pt x="3644" y="547"/>
                      <a:pt x="3697" y="540"/>
                      <a:pt x="3750" y="540"/>
                    </a:cubicBezTo>
                    <a:close/>
                    <a:moveTo>
                      <a:pt x="1704" y="5282"/>
                    </a:moveTo>
                    <a:cubicBezTo>
                      <a:pt x="2454" y="5282"/>
                      <a:pt x="2623" y="6485"/>
                      <a:pt x="1806" y="6631"/>
                    </a:cubicBezTo>
                    <a:cubicBezTo>
                      <a:pt x="1759" y="6638"/>
                      <a:pt x="1716" y="6644"/>
                      <a:pt x="1673" y="6644"/>
                    </a:cubicBezTo>
                    <a:cubicBezTo>
                      <a:pt x="923" y="6644"/>
                      <a:pt x="754" y="5437"/>
                      <a:pt x="1568" y="5292"/>
                    </a:cubicBezTo>
                    <a:cubicBezTo>
                      <a:pt x="1614" y="5285"/>
                      <a:pt x="1660" y="5282"/>
                      <a:pt x="1704" y="5282"/>
                    </a:cubicBezTo>
                    <a:close/>
                    <a:moveTo>
                      <a:pt x="4352" y="1"/>
                    </a:moveTo>
                    <a:cubicBezTo>
                      <a:pt x="3512" y="1"/>
                      <a:pt x="2646" y="219"/>
                      <a:pt x="1846" y="860"/>
                    </a:cubicBezTo>
                    <a:cubicBezTo>
                      <a:pt x="655" y="1813"/>
                      <a:pt x="1" y="3479"/>
                      <a:pt x="1" y="5358"/>
                    </a:cubicBezTo>
                    <a:cubicBezTo>
                      <a:pt x="1" y="6852"/>
                      <a:pt x="417" y="8483"/>
                      <a:pt x="1310" y="9994"/>
                    </a:cubicBezTo>
                    <a:cubicBezTo>
                      <a:pt x="1783" y="10146"/>
                      <a:pt x="2279" y="10249"/>
                      <a:pt x="2785" y="10292"/>
                    </a:cubicBezTo>
                    <a:cubicBezTo>
                      <a:pt x="2827" y="10215"/>
                      <a:pt x="2907" y="10159"/>
                      <a:pt x="2989" y="10159"/>
                    </a:cubicBezTo>
                    <a:cubicBezTo>
                      <a:pt x="3046" y="10159"/>
                      <a:pt x="3102" y="10185"/>
                      <a:pt x="3145" y="10245"/>
                    </a:cubicBezTo>
                    <a:cubicBezTo>
                      <a:pt x="3161" y="10269"/>
                      <a:pt x="3178" y="10292"/>
                      <a:pt x="3195" y="10315"/>
                    </a:cubicBezTo>
                    <a:lnTo>
                      <a:pt x="3346" y="10315"/>
                    </a:lnTo>
                    <a:cubicBezTo>
                      <a:pt x="3734" y="10315"/>
                      <a:pt x="4124" y="10281"/>
                      <a:pt x="4517" y="10212"/>
                    </a:cubicBezTo>
                    <a:cubicBezTo>
                      <a:pt x="8118" y="9567"/>
                      <a:pt x="10513" y="6128"/>
                      <a:pt x="9871" y="2531"/>
                    </a:cubicBezTo>
                    <a:cubicBezTo>
                      <a:pt x="9742" y="1813"/>
                      <a:pt x="9504" y="1145"/>
                      <a:pt x="9173" y="537"/>
                    </a:cubicBezTo>
                    <a:cubicBezTo>
                      <a:pt x="8932" y="725"/>
                      <a:pt x="8747" y="887"/>
                      <a:pt x="8598" y="993"/>
                    </a:cubicBezTo>
                    <a:cubicBezTo>
                      <a:pt x="8591" y="996"/>
                      <a:pt x="8584" y="999"/>
                      <a:pt x="8578" y="1006"/>
                    </a:cubicBezTo>
                    <a:cubicBezTo>
                      <a:pt x="8545" y="1023"/>
                      <a:pt x="8502" y="1029"/>
                      <a:pt x="8453" y="1029"/>
                    </a:cubicBezTo>
                    <a:cubicBezTo>
                      <a:pt x="8403" y="1029"/>
                      <a:pt x="8343" y="1023"/>
                      <a:pt x="8277" y="1006"/>
                    </a:cubicBezTo>
                    <a:cubicBezTo>
                      <a:pt x="8271" y="1006"/>
                      <a:pt x="8260" y="1003"/>
                      <a:pt x="8251" y="1003"/>
                    </a:cubicBezTo>
                    <a:cubicBezTo>
                      <a:pt x="8138" y="976"/>
                      <a:pt x="8003" y="933"/>
                      <a:pt x="7847" y="877"/>
                    </a:cubicBezTo>
                    <a:cubicBezTo>
                      <a:pt x="7572" y="781"/>
                      <a:pt x="7239" y="649"/>
                      <a:pt x="6865" y="513"/>
                    </a:cubicBezTo>
                    <a:cubicBezTo>
                      <a:pt x="6141" y="259"/>
                      <a:pt x="5261" y="1"/>
                      <a:pt x="4352"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39" name="Google Shape;621;p27">
                <a:extLst>
                  <a:ext uri="{FF2B5EF4-FFF2-40B4-BE49-F238E27FC236}">
                    <a16:creationId xmlns:a16="http://schemas.microsoft.com/office/drawing/2014/main" id="{E94EE42D-A15A-4E93-B6CB-BBCC6A599F62}"/>
                  </a:ext>
                </a:extLst>
              </p:cNvPr>
              <p:cNvSpPr>
                <a:spLocks/>
              </p:cNvSpPr>
              <p:nvPr/>
            </p:nvSpPr>
            <p:spPr bwMode="auto">
              <a:xfrm>
                <a:off x="2132414" y="1402073"/>
                <a:ext cx="411606" cy="229937"/>
              </a:xfrm>
              <a:custGeom>
                <a:avLst/>
                <a:gdLst>
                  <a:gd name="T0" fmla="*/ 2147483646 w 4511"/>
                  <a:gd name="T1" fmla="*/ 0 h 2520"/>
                  <a:gd name="T2" fmla="*/ 2147483646 w 4511"/>
                  <a:gd name="T3" fmla="*/ 2147483646 h 2520"/>
                  <a:gd name="T4" fmla="*/ 2147483646 w 4511"/>
                  <a:gd name="T5" fmla="*/ 2147483646 h 2520"/>
                  <a:gd name="T6" fmla="*/ 2147483646 w 4511"/>
                  <a:gd name="T7" fmla="*/ 2147483646 h 2520"/>
                  <a:gd name="T8" fmla="*/ 2147483646 w 4511"/>
                  <a:gd name="T9" fmla="*/ 2147483646 h 2520"/>
                  <a:gd name="T10" fmla="*/ 2147483646 w 4511"/>
                  <a:gd name="T11" fmla="*/ 2147483646 h 2520"/>
                  <a:gd name="T12" fmla="*/ 2147483646 w 4511"/>
                  <a:gd name="T13" fmla="*/ 2147483646 h 2520"/>
                  <a:gd name="T14" fmla="*/ 2147483646 w 4511"/>
                  <a:gd name="T15" fmla="*/ 2147483646 h 2520"/>
                  <a:gd name="T16" fmla="*/ 2147483646 w 4511"/>
                  <a:gd name="T17" fmla="*/ 2147483646 h 2520"/>
                  <a:gd name="T18" fmla="*/ 2147483646 w 4511"/>
                  <a:gd name="T19" fmla="*/ 2147483646 h 2520"/>
                  <a:gd name="T20" fmla="*/ 2147483646 w 4511"/>
                  <a:gd name="T21" fmla="*/ 0 h 252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511" h="2520" extrusionOk="0">
                    <a:moveTo>
                      <a:pt x="3741" y="0"/>
                    </a:moveTo>
                    <a:cubicBezTo>
                      <a:pt x="3172" y="0"/>
                      <a:pt x="2954" y="764"/>
                      <a:pt x="2233" y="867"/>
                    </a:cubicBezTo>
                    <a:cubicBezTo>
                      <a:pt x="2207" y="871"/>
                      <a:pt x="2181" y="872"/>
                      <a:pt x="2155" y="872"/>
                    </a:cubicBezTo>
                    <a:cubicBezTo>
                      <a:pt x="1792" y="872"/>
                      <a:pt x="1465" y="520"/>
                      <a:pt x="1072" y="520"/>
                    </a:cubicBezTo>
                    <a:cubicBezTo>
                      <a:pt x="906" y="520"/>
                      <a:pt x="728" y="584"/>
                      <a:pt x="530" y="764"/>
                    </a:cubicBezTo>
                    <a:cubicBezTo>
                      <a:pt x="0" y="1247"/>
                      <a:pt x="493" y="2169"/>
                      <a:pt x="1565" y="2441"/>
                    </a:cubicBezTo>
                    <a:cubicBezTo>
                      <a:pt x="1758" y="2491"/>
                      <a:pt x="1970" y="2520"/>
                      <a:pt x="2199" y="2520"/>
                    </a:cubicBezTo>
                    <a:cubicBezTo>
                      <a:pt x="2370" y="2520"/>
                      <a:pt x="2550" y="2504"/>
                      <a:pt x="2738" y="2470"/>
                    </a:cubicBezTo>
                    <a:cubicBezTo>
                      <a:pt x="3138" y="2398"/>
                      <a:pt x="3450" y="2242"/>
                      <a:pt x="3681" y="2044"/>
                    </a:cubicBezTo>
                    <a:cubicBezTo>
                      <a:pt x="4511" y="1343"/>
                      <a:pt x="4362" y="93"/>
                      <a:pt x="3853" y="10"/>
                    </a:cubicBezTo>
                    <a:cubicBezTo>
                      <a:pt x="3814" y="3"/>
                      <a:pt x="3776" y="0"/>
                      <a:pt x="3741"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40" name="Google Shape;622;p27">
                <a:extLst>
                  <a:ext uri="{FF2B5EF4-FFF2-40B4-BE49-F238E27FC236}">
                    <a16:creationId xmlns:a16="http://schemas.microsoft.com/office/drawing/2014/main" id="{1BA7942E-DC73-453A-9DDD-F63FB45AC36D}"/>
                  </a:ext>
                </a:extLst>
              </p:cNvPr>
              <p:cNvSpPr>
                <a:spLocks/>
              </p:cNvSpPr>
              <p:nvPr/>
            </p:nvSpPr>
            <p:spPr bwMode="auto">
              <a:xfrm>
                <a:off x="2275121" y="1557372"/>
                <a:ext cx="193257" cy="74638"/>
              </a:xfrm>
              <a:custGeom>
                <a:avLst/>
                <a:gdLst>
                  <a:gd name="T0" fmla="*/ 2147483646 w 2118"/>
                  <a:gd name="T1" fmla="*/ 0 h 818"/>
                  <a:gd name="T2" fmla="*/ 2147483646 w 2118"/>
                  <a:gd name="T3" fmla="*/ 2147483646 h 818"/>
                  <a:gd name="T4" fmla="*/ 2147483646 w 2118"/>
                  <a:gd name="T5" fmla="*/ 2147483646 h 818"/>
                  <a:gd name="T6" fmla="*/ 2147483646 w 2118"/>
                  <a:gd name="T7" fmla="*/ 2147483646 h 818"/>
                  <a:gd name="T8" fmla="*/ 2147483646 w 2118"/>
                  <a:gd name="T9" fmla="*/ 2147483646 h 818"/>
                  <a:gd name="T10" fmla="*/ 2147483646 w 2118"/>
                  <a:gd name="T11" fmla="*/ 0 h 8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18" h="818" extrusionOk="0">
                    <a:moveTo>
                      <a:pt x="1292" y="0"/>
                    </a:moveTo>
                    <a:cubicBezTo>
                      <a:pt x="730" y="0"/>
                      <a:pt x="258" y="440"/>
                      <a:pt x="1" y="739"/>
                    </a:cubicBezTo>
                    <a:cubicBezTo>
                      <a:pt x="194" y="789"/>
                      <a:pt x="406" y="818"/>
                      <a:pt x="635" y="818"/>
                    </a:cubicBezTo>
                    <a:cubicBezTo>
                      <a:pt x="806" y="818"/>
                      <a:pt x="986" y="802"/>
                      <a:pt x="1174" y="768"/>
                    </a:cubicBezTo>
                    <a:cubicBezTo>
                      <a:pt x="1574" y="696"/>
                      <a:pt x="1886" y="540"/>
                      <a:pt x="2117" y="342"/>
                    </a:cubicBezTo>
                    <a:cubicBezTo>
                      <a:pt x="1831" y="95"/>
                      <a:pt x="1552" y="0"/>
                      <a:pt x="1292" y="0"/>
                    </a:cubicBezTo>
                    <a:close/>
                  </a:path>
                </a:pathLst>
              </a:custGeom>
              <a:solidFill>
                <a:srgbClr val="A80E0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41" name="Google Shape;623;p27">
                <a:extLst>
                  <a:ext uri="{FF2B5EF4-FFF2-40B4-BE49-F238E27FC236}">
                    <a16:creationId xmlns:a16="http://schemas.microsoft.com/office/drawing/2014/main" id="{410E7DB4-B3D2-4E63-AB4C-A27C7A29AB10}"/>
                  </a:ext>
                </a:extLst>
              </p:cNvPr>
              <p:cNvSpPr>
                <a:spLocks/>
              </p:cNvSpPr>
              <p:nvPr/>
            </p:nvSpPr>
            <p:spPr bwMode="auto">
              <a:xfrm>
                <a:off x="2089529" y="1336559"/>
                <a:ext cx="83124" cy="76828"/>
              </a:xfrm>
              <a:custGeom>
                <a:avLst/>
                <a:gdLst>
                  <a:gd name="T0" fmla="*/ 2147483646 w 911"/>
                  <a:gd name="T1" fmla="*/ 0 h 842"/>
                  <a:gd name="T2" fmla="*/ 2147483646 w 911"/>
                  <a:gd name="T3" fmla="*/ 2147483646 h 842"/>
                  <a:gd name="T4" fmla="*/ 2147483646 w 911"/>
                  <a:gd name="T5" fmla="*/ 2147483646 h 842"/>
                  <a:gd name="T6" fmla="*/ 2147483646 w 911"/>
                  <a:gd name="T7" fmla="*/ 2147483646 h 842"/>
                  <a:gd name="T8" fmla="*/ 2147483646 w 911"/>
                  <a:gd name="T9" fmla="*/ 2147483646 h 842"/>
                  <a:gd name="T10" fmla="*/ 2147483646 w 911"/>
                  <a:gd name="T11" fmla="*/ 2147483646 h 842"/>
                  <a:gd name="T12" fmla="*/ 2147483646 w 911"/>
                  <a:gd name="T13" fmla="*/ 0 h 84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11" h="842" extrusionOk="0">
                    <a:moveTo>
                      <a:pt x="458" y="0"/>
                    </a:moveTo>
                    <a:cubicBezTo>
                      <a:pt x="432" y="0"/>
                      <a:pt x="407" y="2"/>
                      <a:pt x="382" y="7"/>
                    </a:cubicBezTo>
                    <a:cubicBezTo>
                      <a:pt x="153" y="47"/>
                      <a:pt x="1" y="265"/>
                      <a:pt x="40" y="497"/>
                    </a:cubicBezTo>
                    <a:cubicBezTo>
                      <a:pt x="76" y="699"/>
                      <a:pt x="251" y="841"/>
                      <a:pt x="452" y="841"/>
                    </a:cubicBezTo>
                    <a:cubicBezTo>
                      <a:pt x="477" y="841"/>
                      <a:pt x="504" y="839"/>
                      <a:pt x="530" y="834"/>
                    </a:cubicBezTo>
                    <a:cubicBezTo>
                      <a:pt x="759" y="794"/>
                      <a:pt x="910" y="576"/>
                      <a:pt x="870" y="348"/>
                    </a:cubicBezTo>
                    <a:cubicBezTo>
                      <a:pt x="832" y="145"/>
                      <a:pt x="656" y="0"/>
                      <a:pt x="458"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42" name="Google Shape;624;p27">
                <a:extLst>
                  <a:ext uri="{FF2B5EF4-FFF2-40B4-BE49-F238E27FC236}">
                    <a16:creationId xmlns:a16="http://schemas.microsoft.com/office/drawing/2014/main" id="{76014BBA-4AD1-4067-B72F-BAE016FAB7E6}"/>
                  </a:ext>
                </a:extLst>
              </p:cNvPr>
              <p:cNvSpPr>
                <a:spLocks/>
              </p:cNvSpPr>
              <p:nvPr/>
            </p:nvSpPr>
            <p:spPr bwMode="auto">
              <a:xfrm>
                <a:off x="2462173" y="1269859"/>
                <a:ext cx="83124" cy="77011"/>
              </a:xfrm>
              <a:custGeom>
                <a:avLst/>
                <a:gdLst>
                  <a:gd name="T0" fmla="*/ 2147483646 w 911"/>
                  <a:gd name="T1" fmla="*/ 2147483646 h 844"/>
                  <a:gd name="T2" fmla="*/ 2147483646 w 911"/>
                  <a:gd name="T3" fmla="*/ 2147483646 h 844"/>
                  <a:gd name="T4" fmla="*/ 2147483646 w 911"/>
                  <a:gd name="T5" fmla="*/ 2147483646 h 844"/>
                  <a:gd name="T6" fmla="*/ 2147483646 w 911"/>
                  <a:gd name="T7" fmla="*/ 2147483646 h 844"/>
                  <a:gd name="T8" fmla="*/ 2147483646 w 911"/>
                  <a:gd name="T9" fmla="*/ 2147483646 h 844"/>
                  <a:gd name="T10" fmla="*/ 2147483646 w 911"/>
                  <a:gd name="T11" fmla="*/ 2147483646 h 844"/>
                  <a:gd name="T12" fmla="*/ 2147483646 w 911"/>
                  <a:gd name="T13" fmla="*/ 2147483646 h 84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11" h="844" extrusionOk="0">
                    <a:moveTo>
                      <a:pt x="454" y="1"/>
                    </a:moveTo>
                    <a:cubicBezTo>
                      <a:pt x="429" y="1"/>
                      <a:pt x="405" y="3"/>
                      <a:pt x="381" y="7"/>
                    </a:cubicBezTo>
                    <a:cubicBezTo>
                      <a:pt x="153" y="47"/>
                      <a:pt x="1" y="265"/>
                      <a:pt x="40" y="497"/>
                    </a:cubicBezTo>
                    <a:cubicBezTo>
                      <a:pt x="79" y="700"/>
                      <a:pt x="257" y="844"/>
                      <a:pt x="457" y="844"/>
                    </a:cubicBezTo>
                    <a:cubicBezTo>
                      <a:pt x="481" y="844"/>
                      <a:pt x="506" y="842"/>
                      <a:pt x="530" y="837"/>
                    </a:cubicBezTo>
                    <a:cubicBezTo>
                      <a:pt x="758" y="795"/>
                      <a:pt x="910" y="576"/>
                      <a:pt x="870" y="348"/>
                    </a:cubicBezTo>
                    <a:cubicBezTo>
                      <a:pt x="835" y="144"/>
                      <a:pt x="655" y="1"/>
                      <a:pt x="454"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43" name="Google Shape;625;p27">
                <a:extLst>
                  <a:ext uri="{FF2B5EF4-FFF2-40B4-BE49-F238E27FC236}">
                    <a16:creationId xmlns:a16="http://schemas.microsoft.com/office/drawing/2014/main" id="{FA203230-661F-42D6-99EF-835AF993D300}"/>
                  </a:ext>
                </a:extLst>
              </p:cNvPr>
              <p:cNvSpPr>
                <a:spLocks/>
              </p:cNvSpPr>
              <p:nvPr/>
            </p:nvSpPr>
            <p:spPr bwMode="auto">
              <a:xfrm>
                <a:off x="2561722" y="1302525"/>
                <a:ext cx="196542" cy="181851"/>
              </a:xfrm>
              <a:custGeom>
                <a:avLst/>
                <a:gdLst>
                  <a:gd name="T0" fmla="*/ 2147483646 w 2154"/>
                  <a:gd name="T1" fmla="*/ 0 h 1993"/>
                  <a:gd name="T2" fmla="*/ 2147483646 w 2154"/>
                  <a:gd name="T3" fmla="*/ 2147483646 h 1993"/>
                  <a:gd name="T4" fmla="*/ 2147483646 w 2154"/>
                  <a:gd name="T5" fmla="*/ 2147483646 h 1993"/>
                  <a:gd name="T6" fmla="*/ 2147483646 w 2154"/>
                  <a:gd name="T7" fmla="*/ 2147483646 h 1993"/>
                  <a:gd name="T8" fmla="*/ 2147483646 w 2154"/>
                  <a:gd name="T9" fmla="*/ 2147483646 h 1993"/>
                  <a:gd name="T10" fmla="*/ 2147483646 w 2154"/>
                  <a:gd name="T11" fmla="*/ 2147483646 h 1993"/>
                  <a:gd name="T12" fmla="*/ 2147483646 w 2154"/>
                  <a:gd name="T13" fmla="*/ 0 h 199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54" h="1993" extrusionOk="0">
                    <a:moveTo>
                      <a:pt x="1083" y="0"/>
                    </a:moveTo>
                    <a:cubicBezTo>
                      <a:pt x="1024" y="0"/>
                      <a:pt x="964" y="6"/>
                      <a:pt x="904" y="17"/>
                    </a:cubicBezTo>
                    <a:cubicBezTo>
                      <a:pt x="361" y="113"/>
                      <a:pt x="1" y="629"/>
                      <a:pt x="97" y="1171"/>
                    </a:cubicBezTo>
                    <a:cubicBezTo>
                      <a:pt x="183" y="1654"/>
                      <a:pt x="605" y="1993"/>
                      <a:pt x="1080" y="1993"/>
                    </a:cubicBezTo>
                    <a:cubicBezTo>
                      <a:pt x="1137" y="1993"/>
                      <a:pt x="1195" y="1988"/>
                      <a:pt x="1254" y="1978"/>
                    </a:cubicBezTo>
                    <a:cubicBezTo>
                      <a:pt x="1794" y="1879"/>
                      <a:pt x="2154" y="1363"/>
                      <a:pt x="2058" y="820"/>
                    </a:cubicBezTo>
                    <a:cubicBezTo>
                      <a:pt x="1973" y="338"/>
                      <a:pt x="1554" y="0"/>
                      <a:pt x="1083" y="0"/>
                    </a:cubicBezTo>
                    <a:close/>
                  </a:path>
                </a:pathLst>
              </a:custGeom>
              <a:solidFill>
                <a:schemeClr val="tx1">
                  <a:alpha val="15294"/>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44" name="Google Shape;626;p27">
                <a:extLst>
                  <a:ext uri="{FF2B5EF4-FFF2-40B4-BE49-F238E27FC236}">
                    <a16:creationId xmlns:a16="http://schemas.microsoft.com/office/drawing/2014/main" id="{3DFD407B-C4F6-45CC-AA5C-E6EB411D934E}"/>
                  </a:ext>
                </a:extLst>
              </p:cNvPr>
              <p:cNvSpPr>
                <a:spLocks/>
              </p:cNvSpPr>
              <p:nvPr/>
            </p:nvSpPr>
            <p:spPr bwMode="auto">
              <a:xfrm>
                <a:off x="1930215" y="1415303"/>
                <a:ext cx="196815" cy="181943"/>
              </a:xfrm>
              <a:custGeom>
                <a:avLst/>
                <a:gdLst>
                  <a:gd name="T0" fmla="*/ 2147483646 w 2157"/>
                  <a:gd name="T1" fmla="*/ 2147483646 h 1994"/>
                  <a:gd name="T2" fmla="*/ 2147483646 w 2157"/>
                  <a:gd name="T3" fmla="*/ 2147483646 h 1994"/>
                  <a:gd name="T4" fmla="*/ 2147483646 w 2157"/>
                  <a:gd name="T5" fmla="*/ 2147483646 h 1994"/>
                  <a:gd name="T6" fmla="*/ 2147483646 w 2157"/>
                  <a:gd name="T7" fmla="*/ 2147483646 h 1994"/>
                  <a:gd name="T8" fmla="*/ 2147483646 w 2157"/>
                  <a:gd name="T9" fmla="*/ 2147483646 h 1994"/>
                  <a:gd name="T10" fmla="*/ 2147483646 w 2157"/>
                  <a:gd name="T11" fmla="*/ 2147483646 h 1994"/>
                  <a:gd name="T12" fmla="*/ 2147483646 w 2157"/>
                  <a:gd name="T13" fmla="*/ 2147483646 h 199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57" h="1994" extrusionOk="0">
                    <a:moveTo>
                      <a:pt x="1084" y="1"/>
                    </a:moveTo>
                    <a:cubicBezTo>
                      <a:pt x="1025" y="1"/>
                      <a:pt x="964" y="6"/>
                      <a:pt x="904" y="17"/>
                    </a:cubicBezTo>
                    <a:cubicBezTo>
                      <a:pt x="362" y="113"/>
                      <a:pt x="1" y="629"/>
                      <a:pt x="100" y="1171"/>
                    </a:cubicBezTo>
                    <a:cubicBezTo>
                      <a:pt x="185" y="1655"/>
                      <a:pt x="605" y="1994"/>
                      <a:pt x="1079" y="1994"/>
                    </a:cubicBezTo>
                    <a:cubicBezTo>
                      <a:pt x="1137" y="1994"/>
                      <a:pt x="1196" y="1989"/>
                      <a:pt x="1255" y="1978"/>
                    </a:cubicBezTo>
                    <a:cubicBezTo>
                      <a:pt x="1797" y="1879"/>
                      <a:pt x="2157" y="1363"/>
                      <a:pt x="2058" y="821"/>
                    </a:cubicBezTo>
                    <a:cubicBezTo>
                      <a:pt x="1972" y="339"/>
                      <a:pt x="1556" y="1"/>
                      <a:pt x="1084" y="1"/>
                    </a:cubicBezTo>
                    <a:close/>
                  </a:path>
                </a:pathLst>
              </a:custGeom>
              <a:solidFill>
                <a:schemeClr val="tx1">
                  <a:alpha val="15294"/>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45" name="Google Shape;627;p27">
                <a:extLst>
                  <a:ext uri="{FF2B5EF4-FFF2-40B4-BE49-F238E27FC236}">
                    <a16:creationId xmlns:a16="http://schemas.microsoft.com/office/drawing/2014/main" id="{5DF36243-F6A7-4106-8E27-6D93ED5C4905}"/>
                  </a:ext>
                </a:extLst>
              </p:cNvPr>
              <p:cNvSpPr>
                <a:spLocks/>
              </p:cNvSpPr>
              <p:nvPr/>
            </p:nvSpPr>
            <p:spPr bwMode="auto">
              <a:xfrm>
                <a:off x="1621351" y="1083993"/>
                <a:ext cx="348830" cy="352844"/>
              </a:xfrm>
              <a:custGeom>
                <a:avLst/>
                <a:gdLst>
                  <a:gd name="T0" fmla="*/ 2147483646 w 3823"/>
                  <a:gd name="T1" fmla="*/ 2147483646 h 3867"/>
                  <a:gd name="T2" fmla="*/ 2147483646 w 3823"/>
                  <a:gd name="T3" fmla="*/ 2147483646 h 3867"/>
                  <a:gd name="T4" fmla="*/ 2147483646 w 3823"/>
                  <a:gd name="T5" fmla="*/ 2147483646 h 3867"/>
                  <a:gd name="T6" fmla="*/ 2147483646 w 3823"/>
                  <a:gd name="T7" fmla="*/ 2147483646 h 3867"/>
                  <a:gd name="T8" fmla="*/ 2147483646 w 3823"/>
                  <a:gd name="T9" fmla="*/ 2147483646 h 3867"/>
                  <a:gd name="T10" fmla="*/ 2147483646 w 3823"/>
                  <a:gd name="T11" fmla="*/ 2147483646 h 3867"/>
                  <a:gd name="T12" fmla="*/ 2147483646 w 3823"/>
                  <a:gd name="T13" fmla="*/ 2147483646 h 386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23" h="3867" extrusionOk="0">
                    <a:moveTo>
                      <a:pt x="2956" y="1"/>
                    </a:moveTo>
                    <a:cubicBezTo>
                      <a:pt x="2903" y="1"/>
                      <a:pt x="2850" y="8"/>
                      <a:pt x="2790" y="21"/>
                    </a:cubicBezTo>
                    <a:cubicBezTo>
                      <a:pt x="1299" y="358"/>
                      <a:pt x="172" y="1611"/>
                      <a:pt x="40" y="3146"/>
                    </a:cubicBezTo>
                    <a:cubicBezTo>
                      <a:pt x="0" y="3612"/>
                      <a:pt x="370" y="3866"/>
                      <a:pt x="734" y="3866"/>
                    </a:cubicBezTo>
                    <a:cubicBezTo>
                      <a:pt x="1048" y="3866"/>
                      <a:pt x="1359" y="3674"/>
                      <a:pt x="1392" y="3271"/>
                    </a:cubicBezTo>
                    <a:cubicBezTo>
                      <a:pt x="1471" y="2352"/>
                      <a:pt x="2123" y="1565"/>
                      <a:pt x="3029" y="1357"/>
                    </a:cubicBezTo>
                    <a:cubicBezTo>
                      <a:pt x="3822" y="1178"/>
                      <a:pt x="3674" y="1"/>
                      <a:pt x="2956" y="1"/>
                    </a:cubicBezTo>
                    <a:close/>
                  </a:path>
                </a:pathLst>
              </a:custGeom>
              <a:solidFill>
                <a:schemeClr val="tx1">
                  <a:alpha val="15294"/>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46" name="Google Shape;628;p27">
                <a:extLst>
                  <a:ext uri="{FF2B5EF4-FFF2-40B4-BE49-F238E27FC236}">
                    <a16:creationId xmlns:a16="http://schemas.microsoft.com/office/drawing/2014/main" id="{DF43272E-6F91-4E1D-8E47-6D6872D265F3}"/>
                  </a:ext>
                </a:extLst>
              </p:cNvPr>
              <p:cNvSpPr>
                <a:spLocks/>
              </p:cNvSpPr>
              <p:nvPr/>
            </p:nvSpPr>
            <p:spPr bwMode="auto">
              <a:xfrm>
                <a:off x="1617701" y="1516676"/>
                <a:ext cx="170537" cy="124458"/>
              </a:xfrm>
              <a:custGeom>
                <a:avLst/>
                <a:gdLst>
                  <a:gd name="T0" fmla="*/ 2147483646 w 1869"/>
                  <a:gd name="T1" fmla="*/ 2147483646 h 1364"/>
                  <a:gd name="T2" fmla="*/ 2147483646 w 1869"/>
                  <a:gd name="T3" fmla="*/ 2147483646 h 1364"/>
                  <a:gd name="T4" fmla="*/ 2147483646 w 1869"/>
                  <a:gd name="T5" fmla="*/ 2147483646 h 1364"/>
                  <a:gd name="T6" fmla="*/ 2147483646 w 1869"/>
                  <a:gd name="T7" fmla="*/ 2147483646 h 1364"/>
                  <a:gd name="T8" fmla="*/ 2147483646 w 1869"/>
                  <a:gd name="T9" fmla="*/ 2147483646 h 13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69" h="1364" extrusionOk="0">
                    <a:moveTo>
                      <a:pt x="950" y="1"/>
                    </a:moveTo>
                    <a:cubicBezTo>
                      <a:pt x="906" y="1"/>
                      <a:pt x="860" y="4"/>
                      <a:pt x="814" y="11"/>
                    </a:cubicBezTo>
                    <a:cubicBezTo>
                      <a:pt x="0" y="156"/>
                      <a:pt x="169" y="1363"/>
                      <a:pt x="919" y="1363"/>
                    </a:cubicBezTo>
                    <a:cubicBezTo>
                      <a:pt x="962" y="1363"/>
                      <a:pt x="1005" y="1357"/>
                      <a:pt x="1052" y="1350"/>
                    </a:cubicBezTo>
                    <a:cubicBezTo>
                      <a:pt x="1869" y="1204"/>
                      <a:pt x="1700" y="1"/>
                      <a:pt x="950" y="1"/>
                    </a:cubicBezTo>
                    <a:close/>
                  </a:path>
                </a:pathLst>
              </a:custGeom>
              <a:solidFill>
                <a:schemeClr val="tx1">
                  <a:alpha val="15294"/>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47" name="Google Shape;629;p27">
                <a:extLst>
                  <a:ext uri="{FF2B5EF4-FFF2-40B4-BE49-F238E27FC236}">
                    <a16:creationId xmlns:a16="http://schemas.microsoft.com/office/drawing/2014/main" id="{A8DA2AD1-442C-489B-AA5D-C21FBE21AE38}"/>
                  </a:ext>
                </a:extLst>
              </p:cNvPr>
              <p:cNvSpPr>
                <a:spLocks/>
              </p:cNvSpPr>
              <p:nvPr/>
            </p:nvSpPr>
            <p:spPr bwMode="auto">
              <a:xfrm>
                <a:off x="1891892" y="2090242"/>
                <a:ext cx="236416" cy="103289"/>
              </a:xfrm>
              <a:custGeom>
                <a:avLst/>
                <a:gdLst>
                  <a:gd name="T0" fmla="*/ 2147483646 w 2591"/>
                  <a:gd name="T1" fmla="*/ 2147483646 h 1132"/>
                  <a:gd name="T2" fmla="*/ 2147483646 w 2591"/>
                  <a:gd name="T3" fmla="*/ 2147483646 h 1132"/>
                  <a:gd name="T4" fmla="*/ 2147483646 w 2591"/>
                  <a:gd name="T5" fmla="*/ 2147483646 h 1132"/>
                  <a:gd name="T6" fmla="*/ 2147483646 w 2591"/>
                  <a:gd name="T7" fmla="*/ 2147483646 h 1132"/>
                  <a:gd name="T8" fmla="*/ 2147483646 w 2591"/>
                  <a:gd name="T9" fmla="*/ 2147483646 h 1132"/>
                  <a:gd name="T10" fmla="*/ 2147483646 w 2591"/>
                  <a:gd name="T11" fmla="*/ 2147483646 h 1132"/>
                  <a:gd name="T12" fmla="*/ 2147483646 w 2591"/>
                  <a:gd name="T13" fmla="*/ 2147483646 h 11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91" h="1132" extrusionOk="0">
                    <a:moveTo>
                      <a:pt x="1" y="1"/>
                    </a:moveTo>
                    <a:lnTo>
                      <a:pt x="1" y="1"/>
                    </a:lnTo>
                    <a:cubicBezTo>
                      <a:pt x="629" y="523"/>
                      <a:pt x="1367" y="907"/>
                      <a:pt x="2174" y="1122"/>
                    </a:cubicBezTo>
                    <a:cubicBezTo>
                      <a:pt x="2197" y="1129"/>
                      <a:pt x="2217" y="1132"/>
                      <a:pt x="2240" y="1132"/>
                    </a:cubicBezTo>
                    <a:cubicBezTo>
                      <a:pt x="2478" y="1132"/>
                      <a:pt x="2590" y="765"/>
                      <a:pt x="2329" y="695"/>
                    </a:cubicBezTo>
                    <a:cubicBezTo>
                      <a:pt x="2038" y="619"/>
                      <a:pt x="1757" y="517"/>
                      <a:pt x="1486" y="398"/>
                    </a:cubicBezTo>
                    <a:cubicBezTo>
                      <a:pt x="953" y="292"/>
                      <a:pt x="454" y="153"/>
                      <a:pt x="1" y="1"/>
                    </a:cubicBezTo>
                    <a:close/>
                  </a:path>
                </a:pathLst>
              </a:custGeom>
              <a:solidFill>
                <a:schemeClr val="tx1">
                  <a:alpha val="15294"/>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grpSp>
      <p:grpSp>
        <p:nvGrpSpPr>
          <p:cNvPr id="155" name="Group 154">
            <a:extLst>
              <a:ext uri="{FF2B5EF4-FFF2-40B4-BE49-F238E27FC236}">
                <a16:creationId xmlns:a16="http://schemas.microsoft.com/office/drawing/2014/main" id="{D40DD60D-F72F-4231-A15B-3D44B3EEBADE}"/>
              </a:ext>
            </a:extLst>
          </p:cNvPr>
          <p:cNvGrpSpPr>
            <a:grpSpLocks/>
          </p:cNvGrpSpPr>
          <p:nvPr/>
        </p:nvGrpSpPr>
        <p:grpSpPr bwMode="auto">
          <a:xfrm>
            <a:off x="3003550" y="4560888"/>
            <a:ext cx="7345363" cy="925512"/>
            <a:chOff x="1229832" y="2260106"/>
            <a:chExt cx="7345449" cy="643203"/>
          </a:xfrm>
        </p:grpSpPr>
        <p:sp>
          <p:nvSpPr>
            <p:cNvPr id="156" name="Rectangle: Rounded Corners 112">
              <a:extLst>
                <a:ext uri="{FF2B5EF4-FFF2-40B4-BE49-F238E27FC236}">
                  <a16:creationId xmlns:a16="http://schemas.microsoft.com/office/drawing/2014/main" id="{F35E867D-F390-4BA4-BD5F-7AEF9DF82227}"/>
                </a:ext>
              </a:extLst>
            </p:cNvPr>
            <p:cNvSpPr/>
            <p:nvPr/>
          </p:nvSpPr>
          <p:spPr>
            <a:xfrm>
              <a:off x="1669575" y="2260106"/>
              <a:ext cx="6905706" cy="643203"/>
            </a:xfrm>
            <a:prstGeom prst="round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b="1">
                <a:latin typeface="Times New Roman" panose="02020603050405020304" pitchFamily="18" charset="0"/>
                <a:cs typeface="Times New Roman" panose="02020603050405020304" pitchFamily="18" charset="0"/>
              </a:endParaRPr>
            </a:p>
          </p:txBody>
        </p:sp>
        <p:grpSp>
          <p:nvGrpSpPr>
            <p:cNvPr id="8211" name="Google Shape;612;p27">
              <a:extLst>
                <a:ext uri="{FF2B5EF4-FFF2-40B4-BE49-F238E27FC236}">
                  <a16:creationId xmlns:a16="http://schemas.microsoft.com/office/drawing/2014/main" id="{FBDBBAE4-56C8-4BC7-9D15-7C15DE1CEDFE}"/>
                </a:ext>
              </a:extLst>
            </p:cNvPr>
            <p:cNvGrpSpPr>
              <a:grpSpLocks/>
            </p:cNvGrpSpPr>
            <p:nvPr/>
          </p:nvGrpSpPr>
          <p:grpSpPr bwMode="auto">
            <a:xfrm>
              <a:off x="1229832" y="2278364"/>
              <a:ext cx="709847" cy="606685"/>
              <a:chOff x="1327725" y="574025"/>
              <a:chExt cx="2215064" cy="1893151"/>
            </a:xfrm>
          </p:grpSpPr>
          <p:sp>
            <p:nvSpPr>
              <p:cNvPr id="158" name="Google Shape;613;p27">
                <a:extLst>
                  <a:ext uri="{FF2B5EF4-FFF2-40B4-BE49-F238E27FC236}">
                    <a16:creationId xmlns:a16="http://schemas.microsoft.com/office/drawing/2014/main" id="{97C9ED45-E9DC-416E-AC18-50358F098643}"/>
                  </a:ext>
                </a:extLst>
              </p:cNvPr>
              <p:cNvSpPr/>
              <p:nvPr/>
            </p:nvSpPr>
            <p:spPr>
              <a:xfrm>
                <a:off x="1327725" y="575576"/>
                <a:ext cx="2214359" cy="1890054"/>
              </a:xfrm>
              <a:custGeom>
                <a:avLst/>
                <a:gdLst/>
                <a:ahLst/>
                <a:cxnLst/>
                <a:rect l="l" t="t" r="r" b="b"/>
                <a:pathLst>
                  <a:path w="24276" h="20748" extrusionOk="0">
                    <a:moveTo>
                      <a:pt x="10084" y="0"/>
                    </a:moveTo>
                    <a:cubicBezTo>
                      <a:pt x="9877" y="0"/>
                      <a:pt x="9600" y="69"/>
                      <a:pt x="9392" y="157"/>
                    </a:cubicBezTo>
                    <a:cubicBezTo>
                      <a:pt x="7685" y="887"/>
                      <a:pt x="6852" y="1122"/>
                      <a:pt x="7629" y="2508"/>
                    </a:cubicBezTo>
                    <a:cubicBezTo>
                      <a:pt x="7943" y="3070"/>
                      <a:pt x="8267" y="3645"/>
                      <a:pt x="8479" y="4036"/>
                    </a:cubicBezTo>
                    <a:cubicBezTo>
                      <a:pt x="8555" y="4177"/>
                      <a:pt x="8445" y="4334"/>
                      <a:pt x="8301" y="4334"/>
                    </a:cubicBezTo>
                    <a:cubicBezTo>
                      <a:pt x="8277" y="4334"/>
                      <a:pt x="8253" y="4329"/>
                      <a:pt x="8227" y="4320"/>
                    </a:cubicBezTo>
                    <a:cubicBezTo>
                      <a:pt x="7515" y="4047"/>
                      <a:pt x="6737" y="3746"/>
                      <a:pt x="5856" y="3746"/>
                    </a:cubicBezTo>
                    <a:cubicBezTo>
                      <a:pt x="5001" y="3746"/>
                      <a:pt x="4049" y="4030"/>
                      <a:pt x="2967" y="4898"/>
                    </a:cubicBezTo>
                    <a:cubicBezTo>
                      <a:pt x="480" y="6893"/>
                      <a:pt x="1" y="11558"/>
                      <a:pt x="2345" y="15520"/>
                    </a:cubicBezTo>
                    <a:cubicBezTo>
                      <a:pt x="2513" y="15808"/>
                      <a:pt x="2699" y="16088"/>
                      <a:pt x="2898" y="16370"/>
                    </a:cubicBezTo>
                    <a:cubicBezTo>
                      <a:pt x="3440" y="17120"/>
                      <a:pt x="4094" y="17838"/>
                      <a:pt x="4862" y="18493"/>
                    </a:cubicBezTo>
                    <a:cubicBezTo>
                      <a:pt x="6654" y="20015"/>
                      <a:pt x="8878" y="20747"/>
                      <a:pt x="11144" y="20747"/>
                    </a:cubicBezTo>
                    <a:cubicBezTo>
                      <a:pt x="15173" y="20747"/>
                      <a:pt x="19331" y="18430"/>
                      <a:pt x="21412" y="14118"/>
                    </a:cubicBezTo>
                    <a:cubicBezTo>
                      <a:pt x="24275" y="8186"/>
                      <a:pt x="19286" y="3282"/>
                      <a:pt x="16177" y="2971"/>
                    </a:cubicBezTo>
                    <a:cubicBezTo>
                      <a:pt x="16148" y="2968"/>
                      <a:pt x="16096" y="2966"/>
                      <a:pt x="16026" y="2966"/>
                    </a:cubicBezTo>
                    <a:cubicBezTo>
                      <a:pt x="15618" y="2966"/>
                      <a:pt x="14606" y="3022"/>
                      <a:pt x="14044" y="3202"/>
                    </a:cubicBezTo>
                    <a:cubicBezTo>
                      <a:pt x="14033" y="3206"/>
                      <a:pt x="14023" y="3208"/>
                      <a:pt x="14013" y="3208"/>
                    </a:cubicBezTo>
                    <a:cubicBezTo>
                      <a:pt x="13693" y="3208"/>
                      <a:pt x="13791" y="1435"/>
                      <a:pt x="13300" y="1188"/>
                    </a:cubicBezTo>
                    <a:cubicBezTo>
                      <a:pt x="13229" y="1152"/>
                      <a:pt x="13136" y="1135"/>
                      <a:pt x="13027" y="1135"/>
                    </a:cubicBezTo>
                    <a:cubicBezTo>
                      <a:pt x="12506" y="1135"/>
                      <a:pt x="11616" y="1521"/>
                      <a:pt x="10962" y="2065"/>
                    </a:cubicBezTo>
                    <a:cubicBezTo>
                      <a:pt x="10950" y="2076"/>
                      <a:pt x="10938" y="2081"/>
                      <a:pt x="10927" y="2081"/>
                    </a:cubicBezTo>
                    <a:cubicBezTo>
                      <a:pt x="10719" y="2081"/>
                      <a:pt x="10691" y="406"/>
                      <a:pt x="10338" y="68"/>
                    </a:cubicBezTo>
                    <a:cubicBezTo>
                      <a:pt x="10288" y="20"/>
                      <a:pt x="10196" y="0"/>
                      <a:pt x="10084" y="0"/>
                    </a:cubicBezTo>
                    <a:close/>
                  </a:path>
                </a:pathLst>
              </a:custGeom>
              <a:solidFill>
                <a:srgbClr val="FFFFFF"/>
              </a:solidFill>
              <a:ln>
                <a:noFill/>
              </a:ln>
              <a:effectLst>
                <a:outerShdw blurRad="28575" dist="19050" dir="19320000" algn="bl" rotWithShape="0">
                  <a:srgbClr val="000000">
                    <a:alpha val="21000"/>
                  </a:srgbClr>
                </a:outerShdw>
              </a:effectLst>
            </p:spPr>
            <p:txBody>
              <a:bodyPr spcFirstLastPara="1" lIns="91425" tIns="91425" rIns="91425" bIns="91425" anchor="ctr"/>
              <a:lstStyle/>
              <a:p>
                <a:pPr>
                  <a:spcBef>
                    <a:spcPts val="0"/>
                  </a:spcBef>
                  <a:spcAft>
                    <a:spcPts val="0"/>
                  </a:spcAft>
                  <a:defRPr/>
                </a:pPr>
                <a:endParaRPr sz="2800" b="1">
                  <a:latin typeface="Times New Roman" panose="02020603050405020304" pitchFamily="18" charset="0"/>
                  <a:cs typeface="Times New Roman" panose="02020603050405020304" pitchFamily="18" charset="0"/>
                </a:endParaRPr>
              </a:p>
            </p:txBody>
          </p:sp>
          <p:sp>
            <p:nvSpPr>
              <p:cNvPr id="159" name="Google Shape;614;p27">
                <a:extLst>
                  <a:ext uri="{FF2B5EF4-FFF2-40B4-BE49-F238E27FC236}">
                    <a16:creationId xmlns:a16="http://schemas.microsoft.com/office/drawing/2014/main" id="{6FC203B8-71C6-42A9-9DDB-70E97A37B7EA}"/>
                  </a:ext>
                </a:extLst>
              </p:cNvPr>
              <p:cNvSpPr/>
              <p:nvPr/>
            </p:nvSpPr>
            <p:spPr>
              <a:xfrm>
                <a:off x="2308581" y="813124"/>
                <a:ext cx="227876" cy="247876"/>
              </a:xfrm>
              <a:custGeom>
                <a:avLst/>
                <a:gdLst/>
                <a:ahLst/>
                <a:cxnLst/>
                <a:rect l="l" t="t" r="r" b="b"/>
                <a:pathLst>
                  <a:path w="2508" h="2695" extrusionOk="0">
                    <a:moveTo>
                      <a:pt x="1951" y="0"/>
                    </a:moveTo>
                    <a:cubicBezTo>
                      <a:pt x="1786" y="0"/>
                      <a:pt x="1391" y="185"/>
                      <a:pt x="765" y="554"/>
                    </a:cubicBezTo>
                    <a:cubicBezTo>
                      <a:pt x="1" y="1001"/>
                      <a:pt x="126" y="2261"/>
                      <a:pt x="126" y="2261"/>
                    </a:cubicBezTo>
                    <a:cubicBezTo>
                      <a:pt x="143" y="2526"/>
                      <a:pt x="322" y="2694"/>
                      <a:pt x="589" y="2694"/>
                    </a:cubicBezTo>
                    <a:cubicBezTo>
                      <a:pt x="890" y="2694"/>
                      <a:pt x="1303" y="2480"/>
                      <a:pt x="1721" y="1950"/>
                    </a:cubicBezTo>
                    <a:cubicBezTo>
                      <a:pt x="2507" y="955"/>
                      <a:pt x="2101" y="125"/>
                      <a:pt x="2025" y="26"/>
                    </a:cubicBezTo>
                    <a:cubicBezTo>
                      <a:pt x="2011" y="9"/>
                      <a:pt x="1986" y="0"/>
                      <a:pt x="1951" y="0"/>
                    </a:cubicBezTo>
                    <a:close/>
                  </a:path>
                </a:pathLst>
              </a:custGeom>
              <a:solidFill>
                <a:schemeClr val="accent4"/>
              </a:solidFill>
              <a:ln>
                <a:noFill/>
              </a:ln>
            </p:spPr>
            <p:txBody>
              <a:bodyPr spcFirstLastPara="1" lIns="91425" tIns="91425" rIns="91425" bIns="91425" anchor="ctr"/>
              <a:lstStyle/>
              <a:p>
                <a:pPr>
                  <a:spcBef>
                    <a:spcPts val="0"/>
                  </a:spcBef>
                  <a:spcAft>
                    <a:spcPts val="0"/>
                  </a:spcAft>
                  <a:defRPr/>
                </a:pPr>
                <a:endParaRPr sz="2800" b="1">
                  <a:latin typeface="Times New Roman" panose="02020603050405020304" pitchFamily="18" charset="0"/>
                  <a:cs typeface="Times New Roman" panose="02020603050405020304" pitchFamily="18" charset="0"/>
                </a:endParaRPr>
              </a:p>
            </p:txBody>
          </p:sp>
          <p:sp>
            <p:nvSpPr>
              <p:cNvPr id="160" name="Google Shape;615;p27">
                <a:extLst>
                  <a:ext uri="{FF2B5EF4-FFF2-40B4-BE49-F238E27FC236}">
                    <a16:creationId xmlns:a16="http://schemas.microsoft.com/office/drawing/2014/main" id="{9D02E297-CA28-437B-80C1-1CE96869323D}"/>
                  </a:ext>
                </a:extLst>
              </p:cNvPr>
              <p:cNvSpPr/>
              <p:nvPr/>
            </p:nvSpPr>
            <p:spPr>
              <a:xfrm>
                <a:off x="2303629" y="861322"/>
                <a:ext cx="143659" cy="292630"/>
              </a:xfrm>
              <a:custGeom>
                <a:avLst/>
                <a:gdLst/>
                <a:ahLst/>
                <a:cxnLst/>
                <a:rect l="l" t="t" r="r" b="b"/>
                <a:pathLst>
                  <a:path w="1568" h="3213" extrusionOk="0">
                    <a:moveTo>
                      <a:pt x="1446" y="0"/>
                    </a:moveTo>
                    <a:cubicBezTo>
                      <a:pt x="1411" y="0"/>
                      <a:pt x="1364" y="25"/>
                      <a:pt x="1314" y="74"/>
                    </a:cubicBezTo>
                    <a:cubicBezTo>
                      <a:pt x="1099" y="283"/>
                      <a:pt x="101" y="2111"/>
                      <a:pt x="28" y="2839"/>
                    </a:cubicBezTo>
                    <a:cubicBezTo>
                      <a:pt x="0" y="3125"/>
                      <a:pt x="36" y="3212"/>
                      <a:pt x="89" y="3212"/>
                    </a:cubicBezTo>
                    <a:cubicBezTo>
                      <a:pt x="170" y="3212"/>
                      <a:pt x="293" y="3007"/>
                      <a:pt x="293" y="3007"/>
                    </a:cubicBezTo>
                    <a:cubicBezTo>
                      <a:pt x="293" y="3007"/>
                      <a:pt x="762" y="1582"/>
                      <a:pt x="1218" y="838"/>
                    </a:cubicBezTo>
                    <a:cubicBezTo>
                      <a:pt x="1568" y="268"/>
                      <a:pt x="1564" y="0"/>
                      <a:pt x="1446" y="0"/>
                    </a:cubicBezTo>
                    <a:close/>
                  </a:path>
                </a:pathLst>
              </a:custGeom>
              <a:solidFill>
                <a:schemeClr val="accent3"/>
              </a:solidFill>
              <a:ln>
                <a:noFill/>
              </a:ln>
            </p:spPr>
            <p:txBody>
              <a:bodyPr spcFirstLastPara="1" lIns="91425" tIns="91425" rIns="91425" bIns="91425" anchor="ctr"/>
              <a:lstStyle/>
              <a:p>
                <a:pPr>
                  <a:spcBef>
                    <a:spcPts val="0"/>
                  </a:spcBef>
                  <a:spcAft>
                    <a:spcPts val="0"/>
                  </a:spcAft>
                  <a:defRPr/>
                </a:pPr>
                <a:endParaRPr sz="2800" b="1">
                  <a:latin typeface="Times New Roman" panose="02020603050405020304" pitchFamily="18" charset="0"/>
                  <a:cs typeface="Times New Roman" panose="02020603050405020304" pitchFamily="18" charset="0"/>
                </a:endParaRPr>
              </a:p>
            </p:txBody>
          </p:sp>
          <p:sp>
            <p:nvSpPr>
              <p:cNvPr id="8215" name="Google Shape;616;p27">
                <a:extLst>
                  <a:ext uri="{FF2B5EF4-FFF2-40B4-BE49-F238E27FC236}">
                    <a16:creationId xmlns:a16="http://schemas.microsoft.com/office/drawing/2014/main" id="{93280827-3618-4F6F-B525-FFF3F01B0006}"/>
                  </a:ext>
                </a:extLst>
              </p:cNvPr>
              <p:cNvSpPr>
                <a:spLocks/>
              </p:cNvSpPr>
              <p:nvPr/>
            </p:nvSpPr>
            <p:spPr bwMode="auto">
              <a:xfrm>
                <a:off x="2062429" y="670288"/>
                <a:ext cx="249008" cy="493362"/>
              </a:xfrm>
              <a:custGeom>
                <a:avLst/>
                <a:gdLst>
                  <a:gd name="T0" fmla="*/ 2147483646 w 2729"/>
                  <a:gd name="T1" fmla="*/ 2147483646 h 5407"/>
                  <a:gd name="T2" fmla="*/ 2147483646 w 2729"/>
                  <a:gd name="T3" fmla="*/ 2147483646 h 5407"/>
                  <a:gd name="T4" fmla="*/ 2147483646 w 2729"/>
                  <a:gd name="T5" fmla="*/ 2147483646 h 5407"/>
                  <a:gd name="T6" fmla="*/ 2147483646 w 2729"/>
                  <a:gd name="T7" fmla="*/ 2147483646 h 5407"/>
                  <a:gd name="T8" fmla="*/ 2147483646 w 2729"/>
                  <a:gd name="T9" fmla="*/ 2147483646 h 5407"/>
                  <a:gd name="T10" fmla="*/ 2147483646 w 2729"/>
                  <a:gd name="T11" fmla="*/ 2147483646 h 5407"/>
                  <a:gd name="T12" fmla="*/ 2147483646 w 2729"/>
                  <a:gd name="T13" fmla="*/ 2147483646 h 5407"/>
                  <a:gd name="T14" fmla="*/ 2147483646 w 2729"/>
                  <a:gd name="T15" fmla="*/ 2147483646 h 5407"/>
                  <a:gd name="T16" fmla="*/ 2147483646 w 2729"/>
                  <a:gd name="T17" fmla="*/ 2147483646 h 5407"/>
                  <a:gd name="T18" fmla="*/ 2147483646 w 2729"/>
                  <a:gd name="T19" fmla="*/ 2147483646 h 54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729" h="5407" extrusionOk="0">
                    <a:moveTo>
                      <a:pt x="1683" y="1"/>
                    </a:moveTo>
                    <a:cubicBezTo>
                      <a:pt x="1562" y="1"/>
                      <a:pt x="1413" y="35"/>
                      <a:pt x="1257" y="90"/>
                    </a:cubicBezTo>
                    <a:cubicBezTo>
                      <a:pt x="754" y="269"/>
                      <a:pt x="172" y="659"/>
                      <a:pt x="106" y="785"/>
                    </a:cubicBezTo>
                    <a:cubicBezTo>
                      <a:pt x="0" y="983"/>
                      <a:pt x="222" y="1046"/>
                      <a:pt x="989" y="2177"/>
                    </a:cubicBezTo>
                    <a:cubicBezTo>
                      <a:pt x="1425" y="2825"/>
                      <a:pt x="1810" y="3748"/>
                      <a:pt x="2057" y="4419"/>
                    </a:cubicBezTo>
                    <a:cubicBezTo>
                      <a:pt x="2242" y="4922"/>
                      <a:pt x="2352" y="5282"/>
                      <a:pt x="2352" y="5282"/>
                    </a:cubicBezTo>
                    <a:cubicBezTo>
                      <a:pt x="2352" y="5282"/>
                      <a:pt x="2398" y="5407"/>
                      <a:pt x="2461" y="5407"/>
                    </a:cubicBezTo>
                    <a:cubicBezTo>
                      <a:pt x="2506" y="5407"/>
                      <a:pt x="2559" y="5344"/>
                      <a:pt x="2609" y="5130"/>
                    </a:cubicBezTo>
                    <a:cubicBezTo>
                      <a:pt x="2729" y="4617"/>
                      <a:pt x="2256" y="402"/>
                      <a:pt x="1915" y="74"/>
                    </a:cubicBezTo>
                    <a:cubicBezTo>
                      <a:pt x="1861" y="23"/>
                      <a:pt x="1780" y="1"/>
                      <a:pt x="1683" y="1"/>
                    </a:cubicBezTo>
                    <a:close/>
                  </a:path>
                </a:pathLst>
              </a:custGeom>
              <a:solidFill>
                <a:srgbClr val="C64916"/>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16" name="Google Shape;617;p27">
                <a:extLst>
                  <a:ext uri="{FF2B5EF4-FFF2-40B4-BE49-F238E27FC236}">
                    <a16:creationId xmlns:a16="http://schemas.microsoft.com/office/drawing/2014/main" id="{549516D4-5804-4BC3-8F29-E31DD4795D81}"/>
                  </a:ext>
                </a:extLst>
              </p:cNvPr>
              <p:cNvSpPr>
                <a:spLocks/>
              </p:cNvSpPr>
              <p:nvPr/>
            </p:nvSpPr>
            <p:spPr bwMode="auto">
              <a:xfrm>
                <a:off x="2177124" y="670380"/>
                <a:ext cx="125006" cy="456043"/>
              </a:xfrm>
              <a:custGeom>
                <a:avLst/>
                <a:gdLst>
                  <a:gd name="T0" fmla="*/ 2147483646 w 1370"/>
                  <a:gd name="T1" fmla="*/ 2147483646 h 4998"/>
                  <a:gd name="T2" fmla="*/ 0 w 1370"/>
                  <a:gd name="T3" fmla="*/ 2147483646 h 4998"/>
                  <a:gd name="T4" fmla="*/ 2147483646 w 1370"/>
                  <a:gd name="T5" fmla="*/ 2147483646 h 4998"/>
                  <a:gd name="T6" fmla="*/ 2147483646 w 1370"/>
                  <a:gd name="T7" fmla="*/ 2147483646 h 4998"/>
                  <a:gd name="T8" fmla="*/ 2147483646 w 1370"/>
                  <a:gd name="T9" fmla="*/ 2147483646 h 4998"/>
                  <a:gd name="T10" fmla="*/ 2147483646 w 1370"/>
                  <a:gd name="T11" fmla="*/ 2147483646 h 4998"/>
                  <a:gd name="T12" fmla="*/ 2147483646 w 1370"/>
                  <a:gd name="T13" fmla="*/ 2147483646 h 4998"/>
                  <a:gd name="T14" fmla="*/ 2147483646 w 1370"/>
                  <a:gd name="T15" fmla="*/ 2147483646 h 499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70" h="4998" extrusionOk="0">
                    <a:moveTo>
                      <a:pt x="426" y="1"/>
                    </a:moveTo>
                    <a:cubicBezTo>
                      <a:pt x="304" y="1"/>
                      <a:pt x="156" y="33"/>
                      <a:pt x="0" y="89"/>
                    </a:cubicBezTo>
                    <a:cubicBezTo>
                      <a:pt x="307" y="959"/>
                      <a:pt x="1144" y="3479"/>
                      <a:pt x="800" y="4418"/>
                    </a:cubicBezTo>
                    <a:cubicBezTo>
                      <a:pt x="863" y="4587"/>
                      <a:pt x="919" y="4742"/>
                      <a:pt x="962" y="4871"/>
                    </a:cubicBezTo>
                    <a:cubicBezTo>
                      <a:pt x="1118" y="4927"/>
                      <a:pt x="1253" y="4970"/>
                      <a:pt x="1366" y="4997"/>
                    </a:cubicBezTo>
                    <a:cubicBezTo>
                      <a:pt x="1369" y="4950"/>
                      <a:pt x="1369" y="4901"/>
                      <a:pt x="1369" y="4842"/>
                    </a:cubicBezTo>
                    <a:cubicBezTo>
                      <a:pt x="1369" y="3747"/>
                      <a:pt x="962" y="364"/>
                      <a:pt x="658" y="73"/>
                    </a:cubicBezTo>
                    <a:cubicBezTo>
                      <a:pt x="605" y="20"/>
                      <a:pt x="526" y="1"/>
                      <a:pt x="426" y="1"/>
                    </a:cubicBezTo>
                    <a:close/>
                  </a:path>
                </a:pathLst>
              </a:custGeom>
              <a:solidFill>
                <a:schemeClr val="tx1">
                  <a:alpha val="15294"/>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17" name="Google Shape;618;p27">
                <a:extLst>
                  <a:ext uri="{FF2B5EF4-FFF2-40B4-BE49-F238E27FC236}">
                    <a16:creationId xmlns:a16="http://schemas.microsoft.com/office/drawing/2014/main" id="{292A7D53-7960-479D-B84D-ABD7509023ED}"/>
                  </a:ext>
                </a:extLst>
              </p:cNvPr>
              <p:cNvSpPr>
                <a:spLocks/>
              </p:cNvSpPr>
              <p:nvPr/>
            </p:nvSpPr>
            <p:spPr bwMode="auto">
              <a:xfrm>
                <a:off x="1484575" y="960721"/>
                <a:ext cx="1921528" cy="1379989"/>
              </a:xfrm>
              <a:custGeom>
                <a:avLst/>
                <a:gdLst>
                  <a:gd name="T0" fmla="*/ 2147483646 w 21059"/>
                  <a:gd name="T1" fmla="*/ 0 h 15124"/>
                  <a:gd name="T2" fmla="*/ 2147483646 w 21059"/>
                  <a:gd name="T3" fmla="*/ 2147483646 h 15124"/>
                  <a:gd name="T4" fmla="*/ 2147483646 w 21059"/>
                  <a:gd name="T5" fmla="*/ 2147483646 h 15124"/>
                  <a:gd name="T6" fmla="*/ 2147483646 w 21059"/>
                  <a:gd name="T7" fmla="*/ 2147483646 h 15124"/>
                  <a:gd name="T8" fmla="*/ 2147483646 w 21059"/>
                  <a:gd name="T9" fmla="*/ 2147483646 h 15124"/>
                  <a:gd name="T10" fmla="*/ 2147483646 w 21059"/>
                  <a:gd name="T11" fmla="*/ 2147483646 h 15124"/>
                  <a:gd name="T12" fmla="*/ 2147483646 w 21059"/>
                  <a:gd name="T13" fmla="*/ 2147483646 h 15124"/>
                  <a:gd name="T14" fmla="*/ 2147483646 w 21059"/>
                  <a:gd name="T15" fmla="*/ 2147483646 h 15124"/>
                  <a:gd name="T16" fmla="*/ 2147483646 w 21059"/>
                  <a:gd name="T17" fmla="*/ 2147483646 h 15124"/>
                  <a:gd name="T18" fmla="*/ 2147483646 w 21059"/>
                  <a:gd name="T19" fmla="*/ 2147483646 h 15124"/>
                  <a:gd name="T20" fmla="*/ 2147483646 w 21059"/>
                  <a:gd name="T21" fmla="*/ 2147483646 h 15124"/>
                  <a:gd name="T22" fmla="*/ 2147483646 w 21059"/>
                  <a:gd name="T23" fmla="*/ 2147483646 h 15124"/>
                  <a:gd name="T24" fmla="*/ 2147483646 w 21059"/>
                  <a:gd name="T25" fmla="*/ 2147483646 h 15124"/>
                  <a:gd name="T26" fmla="*/ 2147483646 w 21059"/>
                  <a:gd name="T27" fmla="*/ 2147483646 h 15124"/>
                  <a:gd name="T28" fmla="*/ 2147483646 w 21059"/>
                  <a:gd name="T29" fmla="*/ 0 h 1512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1059" h="15124" extrusionOk="0">
                    <a:moveTo>
                      <a:pt x="13635" y="0"/>
                    </a:moveTo>
                    <a:cubicBezTo>
                      <a:pt x="13563" y="0"/>
                      <a:pt x="13492" y="4"/>
                      <a:pt x="13423" y="10"/>
                    </a:cubicBezTo>
                    <a:cubicBezTo>
                      <a:pt x="11561" y="191"/>
                      <a:pt x="10516" y="852"/>
                      <a:pt x="9878" y="1349"/>
                    </a:cubicBezTo>
                    <a:cubicBezTo>
                      <a:pt x="9637" y="1537"/>
                      <a:pt x="9452" y="1699"/>
                      <a:pt x="9303" y="1805"/>
                    </a:cubicBezTo>
                    <a:cubicBezTo>
                      <a:pt x="9267" y="1830"/>
                      <a:pt x="9218" y="1842"/>
                      <a:pt x="9156" y="1842"/>
                    </a:cubicBezTo>
                    <a:cubicBezTo>
                      <a:pt x="8864" y="1842"/>
                      <a:pt x="8294" y="1585"/>
                      <a:pt x="7570" y="1325"/>
                    </a:cubicBezTo>
                    <a:cubicBezTo>
                      <a:pt x="6846" y="1069"/>
                      <a:pt x="5968" y="812"/>
                      <a:pt x="5057" y="812"/>
                    </a:cubicBezTo>
                    <a:cubicBezTo>
                      <a:pt x="4217" y="812"/>
                      <a:pt x="3349" y="1031"/>
                      <a:pt x="2551" y="1672"/>
                    </a:cubicBezTo>
                    <a:cubicBezTo>
                      <a:pt x="414" y="3386"/>
                      <a:pt x="1" y="7400"/>
                      <a:pt x="2015" y="10806"/>
                    </a:cubicBezTo>
                    <a:cubicBezTo>
                      <a:pt x="2163" y="11050"/>
                      <a:pt x="2322" y="11295"/>
                      <a:pt x="2491" y="11533"/>
                    </a:cubicBezTo>
                    <a:cubicBezTo>
                      <a:pt x="2957" y="12181"/>
                      <a:pt x="3520" y="12796"/>
                      <a:pt x="4181" y="13358"/>
                    </a:cubicBezTo>
                    <a:cubicBezTo>
                      <a:pt x="5607" y="14572"/>
                      <a:pt x="7341" y="15123"/>
                      <a:pt x="9125" y="15123"/>
                    </a:cubicBezTo>
                    <a:cubicBezTo>
                      <a:pt x="12696" y="15123"/>
                      <a:pt x="16468" y="12914"/>
                      <a:pt x="18373" y="9378"/>
                    </a:cubicBezTo>
                    <a:cubicBezTo>
                      <a:pt x="21059" y="4394"/>
                      <a:pt x="16581" y="283"/>
                      <a:pt x="13906" y="16"/>
                    </a:cubicBezTo>
                    <a:cubicBezTo>
                      <a:pt x="13814" y="5"/>
                      <a:pt x="13723" y="0"/>
                      <a:pt x="13635"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18" name="Google Shape;619;p27">
                <a:extLst>
                  <a:ext uri="{FF2B5EF4-FFF2-40B4-BE49-F238E27FC236}">
                    <a16:creationId xmlns:a16="http://schemas.microsoft.com/office/drawing/2014/main" id="{E0CAD3AB-9A19-4708-A400-800D616619B4}"/>
                  </a:ext>
                </a:extLst>
              </p:cNvPr>
              <p:cNvSpPr>
                <a:spLocks/>
              </p:cNvSpPr>
              <p:nvPr/>
            </p:nvSpPr>
            <p:spPr bwMode="auto">
              <a:xfrm>
                <a:off x="1711866" y="962181"/>
                <a:ext cx="1524978" cy="1378256"/>
              </a:xfrm>
              <a:custGeom>
                <a:avLst/>
                <a:gdLst>
                  <a:gd name="T0" fmla="*/ 2147483646 w 16713"/>
                  <a:gd name="T1" fmla="*/ 0 h 15105"/>
                  <a:gd name="T2" fmla="*/ 2147483646 w 16713"/>
                  <a:gd name="T3" fmla="*/ 2147483646 h 15105"/>
                  <a:gd name="T4" fmla="*/ 2147483646 w 16713"/>
                  <a:gd name="T5" fmla="*/ 2147483646 h 15105"/>
                  <a:gd name="T6" fmla="*/ 2147483646 w 16713"/>
                  <a:gd name="T7" fmla="*/ 2147483646 h 15105"/>
                  <a:gd name="T8" fmla="*/ 2147483646 w 16713"/>
                  <a:gd name="T9" fmla="*/ 2147483646 h 15105"/>
                  <a:gd name="T10" fmla="*/ 2147483646 w 16713"/>
                  <a:gd name="T11" fmla="*/ 2147483646 h 15105"/>
                  <a:gd name="T12" fmla="*/ 2147483646 w 16713"/>
                  <a:gd name="T13" fmla="*/ 2147483646 h 15105"/>
                  <a:gd name="T14" fmla="*/ 2147483646 w 16713"/>
                  <a:gd name="T15" fmla="*/ 2147483646 h 15105"/>
                  <a:gd name="T16" fmla="*/ 2147483646 w 16713"/>
                  <a:gd name="T17" fmla="*/ 2147483646 h 15105"/>
                  <a:gd name="T18" fmla="*/ 0 w 16713"/>
                  <a:gd name="T19" fmla="*/ 2147483646 h 15105"/>
                  <a:gd name="T20" fmla="*/ 0 w 16713"/>
                  <a:gd name="T21" fmla="*/ 2147483646 h 15105"/>
                  <a:gd name="T22" fmla="*/ 2147483646 w 16713"/>
                  <a:gd name="T23" fmla="*/ 2147483646 h 15105"/>
                  <a:gd name="T24" fmla="*/ 2147483646 w 16713"/>
                  <a:gd name="T25" fmla="*/ 2147483646 h 15105"/>
                  <a:gd name="T26" fmla="*/ 2147483646 w 16713"/>
                  <a:gd name="T27" fmla="*/ 2147483646 h 15105"/>
                  <a:gd name="T28" fmla="*/ 2147483646 w 16713"/>
                  <a:gd name="T29" fmla="*/ 2147483646 h 15105"/>
                  <a:gd name="T30" fmla="*/ 2147483646 w 16713"/>
                  <a:gd name="T31" fmla="*/ 0 h 1510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6713" h="15105" extrusionOk="0">
                    <a:moveTo>
                      <a:pt x="11415" y="0"/>
                    </a:moveTo>
                    <a:cubicBezTo>
                      <a:pt x="11851" y="1812"/>
                      <a:pt x="15317" y="6993"/>
                      <a:pt x="10496" y="11018"/>
                    </a:cubicBezTo>
                    <a:cubicBezTo>
                      <a:pt x="8759" y="12466"/>
                      <a:pt x="6934" y="12939"/>
                      <a:pt x="5278" y="12939"/>
                    </a:cubicBezTo>
                    <a:cubicBezTo>
                      <a:pt x="4643" y="12939"/>
                      <a:pt x="4031" y="12870"/>
                      <a:pt x="3459" y="12761"/>
                    </a:cubicBezTo>
                    <a:cubicBezTo>
                      <a:pt x="3730" y="12880"/>
                      <a:pt x="4011" y="12982"/>
                      <a:pt x="4302" y="13058"/>
                    </a:cubicBezTo>
                    <a:cubicBezTo>
                      <a:pt x="4563" y="13128"/>
                      <a:pt x="4451" y="13495"/>
                      <a:pt x="4213" y="13495"/>
                    </a:cubicBezTo>
                    <a:cubicBezTo>
                      <a:pt x="4190" y="13495"/>
                      <a:pt x="4170" y="13492"/>
                      <a:pt x="4147" y="13485"/>
                    </a:cubicBezTo>
                    <a:cubicBezTo>
                      <a:pt x="3340" y="13270"/>
                      <a:pt x="2602" y="12886"/>
                      <a:pt x="1974" y="12364"/>
                    </a:cubicBezTo>
                    <a:cubicBezTo>
                      <a:pt x="1137" y="12080"/>
                      <a:pt x="456" y="11749"/>
                      <a:pt x="0" y="11517"/>
                    </a:cubicBezTo>
                    <a:cubicBezTo>
                      <a:pt x="466" y="12165"/>
                      <a:pt x="1029" y="12780"/>
                      <a:pt x="1690" y="13342"/>
                    </a:cubicBezTo>
                    <a:cubicBezTo>
                      <a:pt x="3115" y="14557"/>
                      <a:pt x="4848" y="15105"/>
                      <a:pt x="6633" y="15105"/>
                    </a:cubicBezTo>
                    <a:cubicBezTo>
                      <a:pt x="10204" y="15105"/>
                      <a:pt x="13977" y="12896"/>
                      <a:pt x="15882" y="9362"/>
                    </a:cubicBezTo>
                    <a:cubicBezTo>
                      <a:pt x="16465" y="8280"/>
                      <a:pt x="16709" y="7242"/>
                      <a:pt x="16709" y="6273"/>
                    </a:cubicBezTo>
                    <a:cubicBezTo>
                      <a:pt x="16712" y="2775"/>
                      <a:pt x="13511" y="208"/>
                      <a:pt x="11415" y="0"/>
                    </a:cubicBezTo>
                    <a:close/>
                  </a:path>
                </a:pathLst>
              </a:custGeom>
              <a:solidFill>
                <a:schemeClr val="tx1">
                  <a:alpha val="15294"/>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19" name="Google Shape;620;p27">
                <a:extLst>
                  <a:ext uri="{FF2B5EF4-FFF2-40B4-BE49-F238E27FC236}">
                    <a16:creationId xmlns:a16="http://schemas.microsoft.com/office/drawing/2014/main" id="{CEE3E55D-79BE-480E-8097-2EB7E74F3B8E}"/>
                  </a:ext>
                </a:extLst>
              </p:cNvPr>
              <p:cNvSpPr>
                <a:spLocks/>
              </p:cNvSpPr>
              <p:nvPr/>
            </p:nvSpPr>
            <p:spPr bwMode="auto">
              <a:xfrm>
                <a:off x="1548903" y="1034812"/>
                <a:ext cx="959259" cy="941192"/>
              </a:xfrm>
              <a:custGeom>
                <a:avLst/>
                <a:gdLst>
                  <a:gd name="T0" fmla="*/ 2147483646 w 10513"/>
                  <a:gd name="T1" fmla="*/ 2147483646 h 10315"/>
                  <a:gd name="T2" fmla="*/ 2147483646 w 10513"/>
                  <a:gd name="T3" fmla="*/ 2147483646 h 10315"/>
                  <a:gd name="T4" fmla="*/ 2147483646 w 10513"/>
                  <a:gd name="T5" fmla="*/ 2147483646 h 10315"/>
                  <a:gd name="T6" fmla="*/ 2147483646 w 10513"/>
                  <a:gd name="T7" fmla="*/ 2147483646 h 10315"/>
                  <a:gd name="T8" fmla="*/ 2147483646 w 10513"/>
                  <a:gd name="T9" fmla="*/ 2147483646 h 10315"/>
                  <a:gd name="T10" fmla="*/ 2147483646 w 10513"/>
                  <a:gd name="T11" fmla="*/ 2147483646 h 10315"/>
                  <a:gd name="T12" fmla="*/ 2147483646 w 10513"/>
                  <a:gd name="T13" fmla="*/ 2147483646 h 10315"/>
                  <a:gd name="T14" fmla="*/ 2147483646 w 10513"/>
                  <a:gd name="T15" fmla="*/ 2147483646 h 10315"/>
                  <a:gd name="T16" fmla="*/ 2147483646 w 10513"/>
                  <a:gd name="T17" fmla="*/ 2147483646 h 10315"/>
                  <a:gd name="T18" fmla="*/ 2147483646 w 10513"/>
                  <a:gd name="T19" fmla="*/ 2147483646 h 10315"/>
                  <a:gd name="T20" fmla="*/ 2147483646 w 10513"/>
                  <a:gd name="T21" fmla="*/ 2147483646 h 10315"/>
                  <a:gd name="T22" fmla="*/ 2147483646 w 10513"/>
                  <a:gd name="T23" fmla="*/ 2147483646 h 10315"/>
                  <a:gd name="T24" fmla="*/ 2147483646 w 10513"/>
                  <a:gd name="T25" fmla="*/ 2147483646 h 10315"/>
                  <a:gd name="T26" fmla="*/ 2147483646 w 10513"/>
                  <a:gd name="T27" fmla="*/ 2147483646 h 10315"/>
                  <a:gd name="T28" fmla="*/ 2147483646 w 10513"/>
                  <a:gd name="T29" fmla="*/ 2147483646 h 10315"/>
                  <a:gd name="T30" fmla="*/ 2147483646 w 10513"/>
                  <a:gd name="T31" fmla="*/ 2147483646 h 10315"/>
                  <a:gd name="T32" fmla="*/ 2147483646 w 10513"/>
                  <a:gd name="T33" fmla="*/ 2147483646 h 10315"/>
                  <a:gd name="T34" fmla="*/ 2147483646 w 10513"/>
                  <a:gd name="T35" fmla="*/ 2147483646 h 10315"/>
                  <a:gd name="T36" fmla="*/ 2147483646 w 10513"/>
                  <a:gd name="T37" fmla="*/ 2147483646 h 10315"/>
                  <a:gd name="T38" fmla="*/ 2147483646 w 10513"/>
                  <a:gd name="T39" fmla="*/ 2147483646 h 10315"/>
                  <a:gd name="T40" fmla="*/ 2147483646 w 10513"/>
                  <a:gd name="T41" fmla="*/ 2147483646 h 10315"/>
                  <a:gd name="T42" fmla="*/ 2147483646 w 10513"/>
                  <a:gd name="T43" fmla="*/ 2147483646 h 10315"/>
                  <a:gd name="T44" fmla="*/ 2147483646 w 10513"/>
                  <a:gd name="T45" fmla="*/ 2147483646 h 10315"/>
                  <a:gd name="T46" fmla="*/ 2147483646 w 10513"/>
                  <a:gd name="T47" fmla="*/ 2147483646 h 10315"/>
                  <a:gd name="T48" fmla="*/ 2147483646 w 10513"/>
                  <a:gd name="T49" fmla="*/ 2147483646 h 10315"/>
                  <a:gd name="T50" fmla="*/ 2147483646 w 10513"/>
                  <a:gd name="T51" fmla="*/ 2147483646 h 10315"/>
                  <a:gd name="T52" fmla="*/ 2147483646 w 10513"/>
                  <a:gd name="T53" fmla="*/ 2147483646 h 10315"/>
                  <a:gd name="T54" fmla="*/ 2147483646 w 10513"/>
                  <a:gd name="T55" fmla="*/ 2147483646 h 10315"/>
                  <a:gd name="T56" fmla="*/ 2147483646 w 10513"/>
                  <a:gd name="T57" fmla="*/ 2147483646 h 10315"/>
                  <a:gd name="T58" fmla="*/ 2147483646 w 10513"/>
                  <a:gd name="T59" fmla="*/ 2147483646 h 10315"/>
                  <a:gd name="T60" fmla="*/ 2147483646 w 10513"/>
                  <a:gd name="T61" fmla="*/ 2147483646 h 10315"/>
                  <a:gd name="T62" fmla="*/ 2147483646 w 10513"/>
                  <a:gd name="T63" fmla="*/ 2147483646 h 103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0513" h="10315" extrusionOk="0">
                    <a:moveTo>
                      <a:pt x="3750" y="540"/>
                    </a:moveTo>
                    <a:cubicBezTo>
                      <a:pt x="4468" y="540"/>
                      <a:pt x="4616" y="1717"/>
                      <a:pt x="3823" y="1896"/>
                    </a:cubicBezTo>
                    <a:cubicBezTo>
                      <a:pt x="2917" y="2104"/>
                      <a:pt x="2265" y="2891"/>
                      <a:pt x="2186" y="3810"/>
                    </a:cubicBezTo>
                    <a:cubicBezTo>
                      <a:pt x="2153" y="4213"/>
                      <a:pt x="1842" y="4405"/>
                      <a:pt x="1528" y="4405"/>
                    </a:cubicBezTo>
                    <a:cubicBezTo>
                      <a:pt x="1164" y="4405"/>
                      <a:pt x="794" y="4151"/>
                      <a:pt x="834" y="3685"/>
                    </a:cubicBezTo>
                    <a:cubicBezTo>
                      <a:pt x="966" y="2150"/>
                      <a:pt x="2093" y="897"/>
                      <a:pt x="3584" y="560"/>
                    </a:cubicBezTo>
                    <a:cubicBezTo>
                      <a:pt x="3644" y="547"/>
                      <a:pt x="3697" y="540"/>
                      <a:pt x="3750" y="540"/>
                    </a:cubicBezTo>
                    <a:close/>
                    <a:moveTo>
                      <a:pt x="1704" y="5282"/>
                    </a:moveTo>
                    <a:cubicBezTo>
                      <a:pt x="2454" y="5282"/>
                      <a:pt x="2623" y="6485"/>
                      <a:pt x="1806" y="6631"/>
                    </a:cubicBezTo>
                    <a:cubicBezTo>
                      <a:pt x="1759" y="6638"/>
                      <a:pt x="1716" y="6644"/>
                      <a:pt x="1673" y="6644"/>
                    </a:cubicBezTo>
                    <a:cubicBezTo>
                      <a:pt x="923" y="6644"/>
                      <a:pt x="754" y="5437"/>
                      <a:pt x="1568" y="5292"/>
                    </a:cubicBezTo>
                    <a:cubicBezTo>
                      <a:pt x="1614" y="5285"/>
                      <a:pt x="1660" y="5282"/>
                      <a:pt x="1704" y="5282"/>
                    </a:cubicBezTo>
                    <a:close/>
                    <a:moveTo>
                      <a:pt x="4352" y="1"/>
                    </a:moveTo>
                    <a:cubicBezTo>
                      <a:pt x="3512" y="1"/>
                      <a:pt x="2646" y="219"/>
                      <a:pt x="1846" y="860"/>
                    </a:cubicBezTo>
                    <a:cubicBezTo>
                      <a:pt x="655" y="1813"/>
                      <a:pt x="1" y="3479"/>
                      <a:pt x="1" y="5358"/>
                    </a:cubicBezTo>
                    <a:cubicBezTo>
                      <a:pt x="1" y="6852"/>
                      <a:pt x="417" y="8483"/>
                      <a:pt x="1310" y="9994"/>
                    </a:cubicBezTo>
                    <a:cubicBezTo>
                      <a:pt x="1783" y="10146"/>
                      <a:pt x="2279" y="10249"/>
                      <a:pt x="2785" y="10292"/>
                    </a:cubicBezTo>
                    <a:cubicBezTo>
                      <a:pt x="2827" y="10215"/>
                      <a:pt x="2907" y="10159"/>
                      <a:pt x="2989" y="10159"/>
                    </a:cubicBezTo>
                    <a:cubicBezTo>
                      <a:pt x="3046" y="10159"/>
                      <a:pt x="3102" y="10185"/>
                      <a:pt x="3145" y="10245"/>
                    </a:cubicBezTo>
                    <a:cubicBezTo>
                      <a:pt x="3161" y="10269"/>
                      <a:pt x="3178" y="10292"/>
                      <a:pt x="3195" y="10315"/>
                    </a:cubicBezTo>
                    <a:lnTo>
                      <a:pt x="3346" y="10315"/>
                    </a:lnTo>
                    <a:cubicBezTo>
                      <a:pt x="3734" y="10315"/>
                      <a:pt x="4124" y="10281"/>
                      <a:pt x="4517" y="10212"/>
                    </a:cubicBezTo>
                    <a:cubicBezTo>
                      <a:pt x="8118" y="9567"/>
                      <a:pt x="10513" y="6128"/>
                      <a:pt x="9871" y="2531"/>
                    </a:cubicBezTo>
                    <a:cubicBezTo>
                      <a:pt x="9742" y="1813"/>
                      <a:pt x="9504" y="1145"/>
                      <a:pt x="9173" y="537"/>
                    </a:cubicBezTo>
                    <a:cubicBezTo>
                      <a:pt x="8932" y="725"/>
                      <a:pt x="8747" y="887"/>
                      <a:pt x="8598" y="993"/>
                    </a:cubicBezTo>
                    <a:cubicBezTo>
                      <a:pt x="8591" y="996"/>
                      <a:pt x="8584" y="999"/>
                      <a:pt x="8578" y="1006"/>
                    </a:cubicBezTo>
                    <a:cubicBezTo>
                      <a:pt x="8545" y="1023"/>
                      <a:pt x="8502" y="1029"/>
                      <a:pt x="8453" y="1029"/>
                    </a:cubicBezTo>
                    <a:cubicBezTo>
                      <a:pt x="8403" y="1029"/>
                      <a:pt x="8343" y="1023"/>
                      <a:pt x="8277" y="1006"/>
                    </a:cubicBezTo>
                    <a:cubicBezTo>
                      <a:pt x="8271" y="1006"/>
                      <a:pt x="8260" y="1003"/>
                      <a:pt x="8251" y="1003"/>
                    </a:cubicBezTo>
                    <a:cubicBezTo>
                      <a:pt x="8138" y="976"/>
                      <a:pt x="8003" y="933"/>
                      <a:pt x="7847" y="877"/>
                    </a:cubicBezTo>
                    <a:cubicBezTo>
                      <a:pt x="7572" y="781"/>
                      <a:pt x="7239" y="649"/>
                      <a:pt x="6865" y="513"/>
                    </a:cubicBezTo>
                    <a:cubicBezTo>
                      <a:pt x="6141" y="259"/>
                      <a:pt x="5261" y="1"/>
                      <a:pt x="4352"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20" name="Google Shape;621;p27">
                <a:extLst>
                  <a:ext uri="{FF2B5EF4-FFF2-40B4-BE49-F238E27FC236}">
                    <a16:creationId xmlns:a16="http://schemas.microsoft.com/office/drawing/2014/main" id="{2714A3E3-F9B7-4C74-91D9-5A7A9FE599F1}"/>
                  </a:ext>
                </a:extLst>
              </p:cNvPr>
              <p:cNvSpPr>
                <a:spLocks/>
              </p:cNvSpPr>
              <p:nvPr/>
            </p:nvSpPr>
            <p:spPr bwMode="auto">
              <a:xfrm>
                <a:off x="2132414" y="1402073"/>
                <a:ext cx="411606" cy="229937"/>
              </a:xfrm>
              <a:custGeom>
                <a:avLst/>
                <a:gdLst>
                  <a:gd name="T0" fmla="*/ 2147483646 w 4511"/>
                  <a:gd name="T1" fmla="*/ 0 h 2520"/>
                  <a:gd name="T2" fmla="*/ 2147483646 w 4511"/>
                  <a:gd name="T3" fmla="*/ 2147483646 h 2520"/>
                  <a:gd name="T4" fmla="*/ 2147483646 w 4511"/>
                  <a:gd name="T5" fmla="*/ 2147483646 h 2520"/>
                  <a:gd name="T6" fmla="*/ 2147483646 w 4511"/>
                  <a:gd name="T7" fmla="*/ 2147483646 h 2520"/>
                  <a:gd name="T8" fmla="*/ 2147483646 w 4511"/>
                  <a:gd name="T9" fmla="*/ 2147483646 h 2520"/>
                  <a:gd name="T10" fmla="*/ 2147483646 w 4511"/>
                  <a:gd name="T11" fmla="*/ 2147483646 h 2520"/>
                  <a:gd name="T12" fmla="*/ 2147483646 w 4511"/>
                  <a:gd name="T13" fmla="*/ 2147483646 h 2520"/>
                  <a:gd name="T14" fmla="*/ 2147483646 w 4511"/>
                  <a:gd name="T15" fmla="*/ 2147483646 h 2520"/>
                  <a:gd name="T16" fmla="*/ 2147483646 w 4511"/>
                  <a:gd name="T17" fmla="*/ 2147483646 h 2520"/>
                  <a:gd name="T18" fmla="*/ 2147483646 w 4511"/>
                  <a:gd name="T19" fmla="*/ 2147483646 h 2520"/>
                  <a:gd name="T20" fmla="*/ 2147483646 w 4511"/>
                  <a:gd name="T21" fmla="*/ 0 h 252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511" h="2520" extrusionOk="0">
                    <a:moveTo>
                      <a:pt x="3741" y="0"/>
                    </a:moveTo>
                    <a:cubicBezTo>
                      <a:pt x="3172" y="0"/>
                      <a:pt x="2954" y="764"/>
                      <a:pt x="2233" y="867"/>
                    </a:cubicBezTo>
                    <a:cubicBezTo>
                      <a:pt x="2207" y="871"/>
                      <a:pt x="2181" y="872"/>
                      <a:pt x="2155" y="872"/>
                    </a:cubicBezTo>
                    <a:cubicBezTo>
                      <a:pt x="1792" y="872"/>
                      <a:pt x="1465" y="520"/>
                      <a:pt x="1072" y="520"/>
                    </a:cubicBezTo>
                    <a:cubicBezTo>
                      <a:pt x="906" y="520"/>
                      <a:pt x="728" y="584"/>
                      <a:pt x="530" y="764"/>
                    </a:cubicBezTo>
                    <a:cubicBezTo>
                      <a:pt x="0" y="1247"/>
                      <a:pt x="493" y="2169"/>
                      <a:pt x="1565" y="2441"/>
                    </a:cubicBezTo>
                    <a:cubicBezTo>
                      <a:pt x="1758" y="2491"/>
                      <a:pt x="1970" y="2520"/>
                      <a:pt x="2199" y="2520"/>
                    </a:cubicBezTo>
                    <a:cubicBezTo>
                      <a:pt x="2370" y="2520"/>
                      <a:pt x="2550" y="2504"/>
                      <a:pt x="2738" y="2470"/>
                    </a:cubicBezTo>
                    <a:cubicBezTo>
                      <a:pt x="3138" y="2398"/>
                      <a:pt x="3450" y="2242"/>
                      <a:pt x="3681" y="2044"/>
                    </a:cubicBezTo>
                    <a:cubicBezTo>
                      <a:pt x="4511" y="1343"/>
                      <a:pt x="4362" y="93"/>
                      <a:pt x="3853" y="10"/>
                    </a:cubicBezTo>
                    <a:cubicBezTo>
                      <a:pt x="3814" y="3"/>
                      <a:pt x="3776" y="0"/>
                      <a:pt x="3741"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21" name="Google Shape;622;p27">
                <a:extLst>
                  <a:ext uri="{FF2B5EF4-FFF2-40B4-BE49-F238E27FC236}">
                    <a16:creationId xmlns:a16="http://schemas.microsoft.com/office/drawing/2014/main" id="{34D8CAAF-BAA6-47D6-AF8D-57FC463B45D1}"/>
                  </a:ext>
                </a:extLst>
              </p:cNvPr>
              <p:cNvSpPr>
                <a:spLocks/>
              </p:cNvSpPr>
              <p:nvPr/>
            </p:nvSpPr>
            <p:spPr bwMode="auto">
              <a:xfrm>
                <a:off x="2275121" y="1557372"/>
                <a:ext cx="193257" cy="74638"/>
              </a:xfrm>
              <a:custGeom>
                <a:avLst/>
                <a:gdLst>
                  <a:gd name="T0" fmla="*/ 2147483646 w 2118"/>
                  <a:gd name="T1" fmla="*/ 0 h 818"/>
                  <a:gd name="T2" fmla="*/ 2147483646 w 2118"/>
                  <a:gd name="T3" fmla="*/ 2147483646 h 818"/>
                  <a:gd name="T4" fmla="*/ 2147483646 w 2118"/>
                  <a:gd name="T5" fmla="*/ 2147483646 h 818"/>
                  <a:gd name="T6" fmla="*/ 2147483646 w 2118"/>
                  <a:gd name="T7" fmla="*/ 2147483646 h 818"/>
                  <a:gd name="T8" fmla="*/ 2147483646 w 2118"/>
                  <a:gd name="T9" fmla="*/ 2147483646 h 818"/>
                  <a:gd name="T10" fmla="*/ 2147483646 w 2118"/>
                  <a:gd name="T11" fmla="*/ 0 h 8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18" h="818" extrusionOk="0">
                    <a:moveTo>
                      <a:pt x="1292" y="0"/>
                    </a:moveTo>
                    <a:cubicBezTo>
                      <a:pt x="730" y="0"/>
                      <a:pt x="258" y="440"/>
                      <a:pt x="1" y="739"/>
                    </a:cubicBezTo>
                    <a:cubicBezTo>
                      <a:pt x="194" y="789"/>
                      <a:pt x="406" y="818"/>
                      <a:pt x="635" y="818"/>
                    </a:cubicBezTo>
                    <a:cubicBezTo>
                      <a:pt x="806" y="818"/>
                      <a:pt x="986" y="802"/>
                      <a:pt x="1174" y="768"/>
                    </a:cubicBezTo>
                    <a:cubicBezTo>
                      <a:pt x="1574" y="696"/>
                      <a:pt x="1886" y="540"/>
                      <a:pt x="2117" y="342"/>
                    </a:cubicBezTo>
                    <a:cubicBezTo>
                      <a:pt x="1831" y="95"/>
                      <a:pt x="1552" y="0"/>
                      <a:pt x="1292" y="0"/>
                    </a:cubicBezTo>
                    <a:close/>
                  </a:path>
                </a:pathLst>
              </a:custGeom>
              <a:solidFill>
                <a:srgbClr val="A80E0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22" name="Google Shape;623;p27">
                <a:extLst>
                  <a:ext uri="{FF2B5EF4-FFF2-40B4-BE49-F238E27FC236}">
                    <a16:creationId xmlns:a16="http://schemas.microsoft.com/office/drawing/2014/main" id="{2D24F788-BD5A-40B4-970C-EB66C71C70DC}"/>
                  </a:ext>
                </a:extLst>
              </p:cNvPr>
              <p:cNvSpPr>
                <a:spLocks/>
              </p:cNvSpPr>
              <p:nvPr/>
            </p:nvSpPr>
            <p:spPr bwMode="auto">
              <a:xfrm>
                <a:off x="2089529" y="1336559"/>
                <a:ext cx="83124" cy="76828"/>
              </a:xfrm>
              <a:custGeom>
                <a:avLst/>
                <a:gdLst>
                  <a:gd name="T0" fmla="*/ 2147483646 w 911"/>
                  <a:gd name="T1" fmla="*/ 0 h 842"/>
                  <a:gd name="T2" fmla="*/ 2147483646 w 911"/>
                  <a:gd name="T3" fmla="*/ 2147483646 h 842"/>
                  <a:gd name="T4" fmla="*/ 2147483646 w 911"/>
                  <a:gd name="T5" fmla="*/ 2147483646 h 842"/>
                  <a:gd name="T6" fmla="*/ 2147483646 w 911"/>
                  <a:gd name="T7" fmla="*/ 2147483646 h 842"/>
                  <a:gd name="T8" fmla="*/ 2147483646 w 911"/>
                  <a:gd name="T9" fmla="*/ 2147483646 h 842"/>
                  <a:gd name="T10" fmla="*/ 2147483646 w 911"/>
                  <a:gd name="T11" fmla="*/ 2147483646 h 842"/>
                  <a:gd name="T12" fmla="*/ 2147483646 w 911"/>
                  <a:gd name="T13" fmla="*/ 0 h 84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11" h="842" extrusionOk="0">
                    <a:moveTo>
                      <a:pt x="458" y="0"/>
                    </a:moveTo>
                    <a:cubicBezTo>
                      <a:pt x="432" y="0"/>
                      <a:pt x="407" y="2"/>
                      <a:pt x="382" y="7"/>
                    </a:cubicBezTo>
                    <a:cubicBezTo>
                      <a:pt x="153" y="47"/>
                      <a:pt x="1" y="265"/>
                      <a:pt x="40" y="497"/>
                    </a:cubicBezTo>
                    <a:cubicBezTo>
                      <a:pt x="76" y="699"/>
                      <a:pt x="251" y="841"/>
                      <a:pt x="452" y="841"/>
                    </a:cubicBezTo>
                    <a:cubicBezTo>
                      <a:pt x="477" y="841"/>
                      <a:pt x="504" y="839"/>
                      <a:pt x="530" y="834"/>
                    </a:cubicBezTo>
                    <a:cubicBezTo>
                      <a:pt x="759" y="794"/>
                      <a:pt x="910" y="576"/>
                      <a:pt x="870" y="348"/>
                    </a:cubicBezTo>
                    <a:cubicBezTo>
                      <a:pt x="832" y="145"/>
                      <a:pt x="656" y="0"/>
                      <a:pt x="458"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23" name="Google Shape;624;p27">
                <a:extLst>
                  <a:ext uri="{FF2B5EF4-FFF2-40B4-BE49-F238E27FC236}">
                    <a16:creationId xmlns:a16="http://schemas.microsoft.com/office/drawing/2014/main" id="{19A3F61B-158B-49F4-A945-B68DEEE2960A}"/>
                  </a:ext>
                </a:extLst>
              </p:cNvPr>
              <p:cNvSpPr>
                <a:spLocks/>
              </p:cNvSpPr>
              <p:nvPr/>
            </p:nvSpPr>
            <p:spPr bwMode="auto">
              <a:xfrm>
                <a:off x="2462173" y="1269859"/>
                <a:ext cx="83124" cy="77011"/>
              </a:xfrm>
              <a:custGeom>
                <a:avLst/>
                <a:gdLst>
                  <a:gd name="T0" fmla="*/ 2147483646 w 911"/>
                  <a:gd name="T1" fmla="*/ 2147483646 h 844"/>
                  <a:gd name="T2" fmla="*/ 2147483646 w 911"/>
                  <a:gd name="T3" fmla="*/ 2147483646 h 844"/>
                  <a:gd name="T4" fmla="*/ 2147483646 w 911"/>
                  <a:gd name="T5" fmla="*/ 2147483646 h 844"/>
                  <a:gd name="T6" fmla="*/ 2147483646 w 911"/>
                  <a:gd name="T7" fmla="*/ 2147483646 h 844"/>
                  <a:gd name="T8" fmla="*/ 2147483646 w 911"/>
                  <a:gd name="T9" fmla="*/ 2147483646 h 844"/>
                  <a:gd name="T10" fmla="*/ 2147483646 w 911"/>
                  <a:gd name="T11" fmla="*/ 2147483646 h 844"/>
                  <a:gd name="T12" fmla="*/ 2147483646 w 911"/>
                  <a:gd name="T13" fmla="*/ 2147483646 h 84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11" h="844" extrusionOk="0">
                    <a:moveTo>
                      <a:pt x="454" y="1"/>
                    </a:moveTo>
                    <a:cubicBezTo>
                      <a:pt x="429" y="1"/>
                      <a:pt x="405" y="3"/>
                      <a:pt x="381" y="7"/>
                    </a:cubicBezTo>
                    <a:cubicBezTo>
                      <a:pt x="153" y="47"/>
                      <a:pt x="1" y="265"/>
                      <a:pt x="40" y="497"/>
                    </a:cubicBezTo>
                    <a:cubicBezTo>
                      <a:pt x="79" y="700"/>
                      <a:pt x="257" y="844"/>
                      <a:pt x="457" y="844"/>
                    </a:cubicBezTo>
                    <a:cubicBezTo>
                      <a:pt x="481" y="844"/>
                      <a:pt x="506" y="842"/>
                      <a:pt x="530" y="837"/>
                    </a:cubicBezTo>
                    <a:cubicBezTo>
                      <a:pt x="758" y="795"/>
                      <a:pt x="910" y="576"/>
                      <a:pt x="870" y="348"/>
                    </a:cubicBezTo>
                    <a:cubicBezTo>
                      <a:pt x="835" y="144"/>
                      <a:pt x="655" y="1"/>
                      <a:pt x="454"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24" name="Google Shape;625;p27">
                <a:extLst>
                  <a:ext uri="{FF2B5EF4-FFF2-40B4-BE49-F238E27FC236}">
                    <a16:creationId xmlns:a16="http://schemas.microsoft.com/office/drawing/2014/main" id="{3CBF262F-C83D-453D-85A2-B7B38E95D8EB}"/>
                  </a:ext>
                </a:extLst>
              </p:cNvPr>
              <p:cNvSpPr>
                <a:spLocks/>
              </p:cNvSpPr>
              <p:nvPr/>
            </p:nvSpPr>
            <p:spPr bwMode="auto">
              <a:xfrm>
                <a:off x="2561722" y="1302525"/>
                <a:ext cx="196542" cy="181851"/>
              </a:xfrm>
              <a:custGeom>
                <a:avLst/>
                <a:gdLst>
                  <a:gd name="T0" fmla="*/ 2147483646 w 2154"/>
                  <a:gd name="T1" fmla="*/ 0 h 1993"/>
                  <a:gd name="T2" fmla="*/ 2147483646 w 2154"/>
                  <a:gd name="T3" fmla="*/ 2147483646 h 1993"/>
                  <a:gd name="T4" fmla="*/ 2147483646 w 2154"/>
                  <a:gd name="T5" fmla="*/ 2147483646 h 1993"/>
                  <a:gd name="T6" fmla="*/ 2147483646 w 2154"/>
                  <a:gd name="T7" fmla="*/ 2147483646 h 1993"/>
                  <a:gd name="T8" fmla="*/ 2147483646 w 2154"/>
                  <a:gd name="T9" fmla="*/ 2147483646 h 1993"/>
                  <a:gd name="T10" fmla="*/ 2147483646 w 2154"/>
                  <a:gd name="T11" fmla="*/ 2147483646 h 1993"/>
                  <a:gd name="T12" fmla="*/ 2147483646 w 2154"/>
                  <a:gd name="T13" fmla="*/ 0 h 199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54" h="1993" extrusionOk="0">
                    <a:moveTo>
                      <a:pt x="1083" y="0"/>
                    </a:moveTo>
                    <a:cubicBezTo>
                      <a:pt x="1024" y="0"/>
                      <a:pt x="964" y="6"/>
                      <a:pt x="904" y="17"/>
                    </a:cubicBezTo>
                    <a:cubicBezTo>
                      <a:pt x="361" y="113"/>
                      <a:pt x="1" y="629"/>
                      <a:pt x="97" y="1171"/>
                    </a:cubicBezTo>
                    <a:cubicBezTo>
                      <a:pt x="183" y="1654"/>
                      <a:pt x="605" y="1993"/>
                      <a:pt x="1080" y="1993"/>
                    </a:cubicBezTo>
                    <a:cubicBezTo>
                      <a:pt x="1137" y="1993"/>
                      <a:pt x="1195" y="1988"/>
                      <a:pt x="1254" y="1978"/>
                    </a:cubicBezTo>
                    <a:cubicBezTo>
                      <a:pt x="1794" y="1879"/>
                      <a:pt x="2154" y="1363"/>
                      <a:pt x="2058" y="820"/>
                    </a:cubicBezTo>
                    <a:cubicBezTo>
                      <a:pt x="1973" y="338"/>
                      <a:pt x="1554" y="0"/>
                      <a:pt x="1083" y="0"/>
                    </a:cubicBezTo>
                    <a:close/>
                  </a:path>
                </a:pathLst>
              </a:custGeom>
              <a:solidFill>
                <a:schemeClr val="tx1">
                  <a:alpha val="15294"/>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25" name="Google Shape;626;p27">
                <a:extLst>
                  <a:ext uri="{FF2B5EF4-FFF2-40B4-BE49-F238E27FC236}">
                    <a16:creationId xmlns:a16="http://schemas.microsoft.com/office/drawing/2014/main" id="{A4EC9DF5-6AE0-4912-9F29-6BF1804AD51F}"/>
                  </a:ext>
                </a:extLst>
              </p:cNvPr>
              <p:cNvSpPr>
                <a:spLocks/>
              </p:cNvSpPr>
              <p:nvPr/>
            </p:nvSpPr>
            <p:spPr bwMode="auto">
              <a:xfrm>
                <a:off x="1930215" y="1415303"/>
                <a:ext cx="196815" cy="181943"/>
              </a:xfrm>
              <a:custGeom>
                <a:avLst/>
                <a:gdLst>
                  <a:gd name="T0" fmla="*/ 2147483646 w 2157"/>
                  <a:gd name="T1" fmla="*/ 2147483646 h 1994"/>
                  <a:gd name="T2" fmla="*/ 2147483646 w 2157"/>
                  <a:gd name="T3" fmla="*/ 2147483646 h 1994"/>
                  <a:gd name="T4" fmla="*/ 2147483646 w 2157"/>
                  <a:gd name="T5" fmla="*/ 2147483646 h 1994"/>
                  <a:gd name="T6" fmla="*/ 2147483646 w 2157"/>
                  <a:gd name="T7" fmla="*/ 2147483646 h 1994"/>
                  <a:gd name="T8" fmla="*/ 2147483646 w 2157"/>
                  <a:gd name="T9" fmla="*/ 2147483646 h 1994"/>
                  <a:gd name="T10" fmla="*/ 2147483646 w 2157"/>
                  <a:gd name="T11" fmla="*/ 2147483646 h 1994"/>
                  <a:gd name="T12" fmla="*/ 2147483646 w 2157"/>
                  <a:gd name="T13" fmla="*/ 2147483646 h 199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57" h="1994" extrusionOk="0">
                    <a:moveTo>
                      <a:pt x="1084" y="1"/>
                    </a:moveTo>
                    <a:cubicBezTo>
                      <a:pt x="1025" y="1"/>
                      <a:pt x="964" y="6"/>
                      <a:pt x="904" y="17"/>
                    </a:cubicBezTo>
                    <a:cubicBezTo>
                      <a:pt x="362" y="113"/>
                      <a:pt x="1" y="629"/>
                      <a:pt x="100" y="1171"/>
                    </a:cubicBezTo>
                    <a:cubicBezTo>
                      <a:pt x="185" y="1655"/>
                      <a:pt x="605" y="1994"/>
                      <a:pt x="1079" y="1994"/>
                    </a:cubicBezTo>
                    <a:cubicBezTo>
                      <a:pt x="1137" y="1994"/>
                      <a:pt x="1196" y="1989"/>
                      <a:pt x="1255" y="1978"/>
                    </a:cubicBezTo>
                    <a:cubicBezTo>
                      <a:pt x="1797" y="1879"/>
                      <a:pt x="2157" y="1363"/>
                      <a:pt x="2058" y="821"/>
                    </a:cubicBezTo>
                    <a:cubicBezTo>
                      <a:pt x="1972" y="339"/>
                      <a:pt x="1556" y="1"/>
                      <a:pt x="1084" y="1"/>
                    </a:cubicBezTo>
                    <a:close/>
                  </a:path>
                </a:pathLst>
              </a:custGeom>
              <a:solidFill>
                <a:schemeClr val="tx1">
                  <a:alpha val="15294"/>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26" name="Google Shape;627;p27">
                <a:extLst>
                  <a:ext uri="{FF2B5EF4-FFF2-40B4-BE49-F238E27FC236}">
                    <a16:creationId xmlns:a16="http://schemas.microsoft.com/office/drawing/2014/main" id="{D780EB4E-C746-4AFC-AC73-F3AB4165777F}"/>
                  </a:ext>
                </a:extLst>
              </p:cNvPr>
              <p:cNvSpPr>
                <a:spLocks/>
              </p:cNvSpPr>
              <p:nvPr/>
            </p:nvSpPr>
            <p:spPr bwMode="auto">
              <a:xfrm>
                <a:off x="1621351" y="1083993"/>
                <a:ext cx="348830" cy="352844"/>
              </a:xfrm>
              <a:custGeom>
                <a:avLst/>
                <a:gdLst>
                  <a:gd name="T0" fmla="*/ 2147483646 w 3823"/>
                  <a:gd name="T1" fmla="*/ 2147483646 h 3867"/>
                  <a:gd name="T2" fmla="*/ 2147483646 w 3823"/>
                  <a:gd name="T3" fmla="*/ 2147483646 h 3867"/>
                  <a:gd name="T4" fmla="*/ 2147483646 w 3823"/>
                  <a:gd name="T5" fmla="*/ 2147483646 h 3867"/>
                  <a:gd name="T6" fmla="*/ 2147483646 w 3823"/>
                  <a:gd name="T7" fmla="*/ 2147483646 h 3867"/>
                  <a:gd name="T8" fmla="*/ 2147483646 w 3823"/>
                  <a:gd name="T9" fmla="*/ 2147483646 h 3867"/>
                  <a:gd name="T10" fmla="*/ 2147483646 w 3823"/>
                  <a:gd name="T11" fmla="*/ 2147483646 h 3867"/>
                  <a:gd name="T12" fmla="*/ 2147483646 w 3823"/>
                  <a:gd name="T13" fmla="*/ 2147483646 h 386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23" h="3867" extrusionOk="0">
                    <a:moveTo>
                      <a:pt x="2956" y="1"/>
                    </a:moveTo>
                    <a:cubicBezTo>
                      <a:pt x="2903" y="1"/>
                      <a:pt x="2850" y="8"/>
                      <a:pt x="2790" y="21"/>
                    </a:cubicBezTo>
                    <a:cubicBezTo>
                      <a:pt x="1299" y="358"/>
                      <a:pt x="172" y="1611"/>
                      <a:pt x="40" y="3146"/>
                    </a:cubicBezTo>
                    <a:cubicBezTo>
                      <a:pt x="0" y="3612"/>
                      <a:pt x="370" y="3866"/>
                      <a:pt x="734" y="3866"/>
                    </a:cubicBezTo>
                    <a:cubicBezTo>
                      <a:pt x="1048" y="3866"/>
                      <a:pt x="1359" y="3674"/>
                      <a:pt x="1392" y="3271"/>
                    </a:cubicBezTo>
                    <a:cubicBezTo>
                      <a:pt x="1471" y="2352"/>
                      <a:pt x="2123" y="1565"/>
                      <a:pt x="3029" y="1357"/>
                    </a:cubicBezTo>
                    <a:cubicBezTo>
                      <a:pt x="3822" y="1178"/>
                      <a:pt x="3674" y="1"/>
                      <a:pt x="2956" y="1"/>
                    </a:cubicBezTo>
                    <a:close/>
                  </a:path>
                </a:pathLst>
              </a:custGeom>
              <a:solidFill>
                <a:schemeClr val="tx1">
                  <a:alpha val="15294"/>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27" name="Google Shape;628;p27">
                <a:extLst>
                  <a:ext uri="{FF2B5EF4-FFF2-40B4-BE49-F238E27FC236}">
                    <a16:creationId xmlns:a16="http://schemas.microsoft.com/office/drawing/2014/main" id="{8A3D8A92-9DC3-4DAD-9320-34ADFCE2F4B5}"/>
                  </a:ext>
                </a:extLst>
              </p:cNvPr>
              <p:cNvSpPr>
                <a:spLocks/>
              </p:cNvSpPr>
              <p:nvPr/>
            </p:nvSpPr>
            <p:spPr bwMode="auto">
              <a:xfrm>
                <a:off x="1617701" y="1516676"/>
                <a:ext cx="170537" cy="124458"/>
              </a:xfrm>
              <a:custGeom>
                <a:avLst/>
                <a:gdLst>
                  <a:gd name="T0" fmla="*/ 2147483646 w 1869"/>
                  <a:gd name="T1" fmla="*/ 2147483646 h 1364"/>
                  <a:gd name="T2" fmla="*/ 2147483646 w 1869"/>
                  <a:gd name="T3" fmla="*/ 2147483646 h 1364"/>
                  <a:gd name="T4" fmla="*/ 2147483646 w 1869"/>
                  <a:gd name="T5" fmla="*/ 2147483646 h 1364"/>
                  <a:gd name="T6" fmla="*/ 2147483646 w 1869"/>
                  <a:gd name="T7" fmla="*/ 2147483646 h 1364"/>
                  <a:gd name="T8" fmla="*/ 2147483646 w 1869"/>
                  <a:gd name="T9" fmla="*/ 2147483646 h 13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69" h="1364" extrusionOk="0">
                    <a:moveTo>
                      <a:pt x="950" y="1"/>
                    </a:moveTo>
                    <a:cubicBezTo>
                      <a:pt x="906" y="1"/>
                      <a:pt x="860" y="4"/>
                      <a:pt x="814" y="11"/>
                    </a:cubicBezTo>
                    <a:cubicBezTo>
                      <a:pt x="0" y="156"/>
                      <a:pt x="169" y="1363"/>
                      <a:pt x="919" y="1363"/>
                    </a:cubicBezTo>
                    <a:cubicBezTo>
                      <a:pt x="962" y="1363"/>
                      <a:pt x="1005" y="1357"/>
                      <a:pt x="1052" y="1350"/>
                    </a:cubicBezTo>
                    <a:cubicBezTo>
                      <a:pt x="1869" y="1204"/>
                      <a:pt x="1700" y="1"/>
                      <a:pt x="950" y="1"/>
                    </a:cubicBezTo>
                    <a:close/>
                  </a:path>
                </a:pathLst>
              </a:custGeom>
              <a:solidFill>
                <a:schemeClr val="tx1">
                  <a:alpha val="15294"/>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28" name="Google Shape;629;p27">
                <a:extLst>
                  <a:ext uri="{FF2B5EF4-FFF2-40B4-BE49-F238E27FC236}">
                    <a16:creationId xmlns:a16="http://schemas.microsoft.com/office/drawing/2014/main" id="{EAA8ABDB-0FAC-44A4-8EC4-02C3E418F41B}"/>
                  </a:ext>
                </a:extLst>
              </p:cNvPr>
              <p:cNvSpPr>
                <a:spLocks/>
              </p:cNvSpPr>
              <p:nvPr/>
            </p:nvSpPr>
            <p:spPr bwMode="auto">
              <a:xfrm>
                <a:off x="1891892" y="2090242"/>
                <a:ext cx="236416" cy="103289"/>
              </a:xfrm>
              <a:custGeom>
                <a:avLst/>
                <a:gdLst>
                  <a:gd name="T0" fmla="*/ 2147483646 w 2591"/>
                  <a:gd name="T1" fmla="*/ 2147483646 h 1132"/>
                  <a:gd name="T2" fmla="*/ 2147483646 w 2591"/>
                  <a:gd name="T3" fmla="*/ 2147483646 h 1132"/>
                  <a:gd name="T4" fmla="*/ 2147483646 w 2591"/>
                  <a:gd name="T5" fmla="*/ 2147483646 h 1132"/>
                  <a:gd name="T6" fmla="*/ 2147483646 w 2591"/>
                  <a:gd name="T7" fmla="*/ 2147483646 h 1132"/>
                  <a:gd name="T8" fmla="*/ 2147483646 w 2591"/>
                  <a:gd name="T9" fmla="*/ 2147483646 h 1132"/>
                  <a:gd name="T10" fmla="*/ 2147483646 w 2591"/>
                  <a:gd name="T11" fmla="*/ 2147483646 h 1132"/>
                  <a:gd name="T12" fmla="*/ 2147483646 w 2591"/>
                  <a:gd name="T13" fmla="*/ 2147483646 h 11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91" h="1132" extrusionOk="0">
                    <a:moveTo>
                      <a:pt x="1" y="1"/>
                    </a:moveTo>
                    <a:lnTo>
                      <a:pt x="1" y="1"/>
                    </a:lnTo>
                    <a:cubicBezTo>
                      <a:pt x="629" y="523"/>
                      <a:pt x="1367" y="907"/>
                      <a:pt x="2174" y="1122"/>
                    </a:cubicBezTo>
                    <a:cubicBezTo>
                      <a:pt x="2197" y="1129"/>
                      <a:pt x="2217" y="1132"/>
                      <a:pt x="2240" y="1132"/>
                    </a:cubicBezTo>
                    <a:cubicBezTo>
                      <a:pt x="2478" y="1132"/>
                      <a:pt x="2590" y="765"/>
                      <a:pt x="2329" y="695"/>
                    </a:cubicBezTo>
                    <a:cubicBezTo>
                      <a:pt x="2038" y="619"/>
                      <a:pt x="1757" y="517"/>
                      <a:pt x="1486" y="398"/>
                    </a:cubicBezTo>
                    <a:cubicBezTo>
                      <a:pt x="953" y="292"/>
                      <a:pt x="454" y="153"/>
                      <a:pt x="1" y="1"/>
                    </a:cubicBezTo>
                    <a:close/>
                  </a:path>
                </a:pathLst>
              </a:custGeom>
              <a:solidFill>
                <a:schemeClr val="tx1">
                  <a:alpha val="15294"/>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grpSp>
      <p:sp>
        <p:nvSpPr>
          <p:cNvPr id="175" name="Google Shape;1187;p42">
            <a:extLst>
              <a:ext uri="{FF2B5EF4-FFF2-40B4-BE49-F238E27FC236}">
                <a16:creationId xmlns:a16="http://schemas.microsoft.com/office/drawing/2014/main" id="{5D6CD0DE-8E6A-46DA-BC82-0A1923655933}"/>
              </a:ext>
            </a:extLst>
          </p:cNvPr>
          <p:cNvSpPr txBox="1">
            <a:spLocks noRot="1" noChangeAspect="1" noMove="1" noResize="1" noEditPoints="1" noAdjustHandles="1" noChangeArrowheads="1" noChangeShapeType="1" noTextEdit="1"/>
          </p:cNvSpPr>
          <p:nvPr/>
        </p:nvSpPr>
        <p:spPr>
          <a:xfrm>
            <a:off x="3429849" y="1294248"/>
            <a:ext cx="5339503" cy="755511"/>
          </a:xfrm>
          <a:prstGeom prst="rect">
            <a:avLst/>
          </a:prstGeom>
          <a:blipFill>
            <a:blip r:embed="rId6"/>
            <a:stretch>
              <a:fillRect/>
            </a:stretch>
          </a:blipFill>
        </p:spPr>
        <p:txBody>
          <a:bodyPr/>
          <a:lstStyle/>
          <a:p>
            <a:pPr>
              <a:defRPr/>
            </a:pPr>
            <a:r>
              <a:rPr lang="en-US">
                <a:noFill/>
                <a:latin typeface="#9Slide02 Noi dung dai"/>
              </a:rPr>
              <a:t> </a:t>
            </a:r>
          </a:p>
        </p:txBody>
      </p:sp>
      <p:sp>
        <p:nvSpPr>
          <p:cNvPr id="176" name="Google Shape;1187;p42">
            <a:extLst>
              <a:ext uri="{FF2B5EF4-FFF2-40B4-BE49-F238E27FC236}">
                <a16:creationId xmlns:a16="http://schemas.microsoft.com/office/drawing/2014/main" id="{D7DA91F2-82DB-42CD-A9F4-276763A2FD12}"/>
              </a:ext>
            </a:extLst>
          </p:cNvPr>
          <p:cNvSpPr txBox="1">
            <a:spLocks/>
          </p:cNvSpPr>
          <p:nvPr/>
        </p:nvSpPr>
        <p:spPr bwMode="auto">
          <a:xfrm>
            <a:off x="4549775" y="4714875"/>
            <a:ext cx="4886325"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914400" indent="-31750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371600" indent="-3175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828800" indent="-3175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286000" indent="-3175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743200" indent="-3175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3200400" indent="-3175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657600" indent="-3175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4114800" indent="-3175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nSpc>
                <a:spcPct val="100000"/>
              </a:lnSpc>
              <a:spcBef>
                <a:spcPct val="0"/>
              </a:spcBef>
              <a:buClr>
                <a:srgbClr val="000000"/>
              </a:buClr>
              <a:buSzPts val="1400"/>
              <a:buFont typeface="Nunito" pitchFamily="2" charset="0"/>
              <a:buNone/>
            </a:pPr>
            <a:r>
              <a:rPr lang="en-US" altLang="en-US" sz="3200">
                <a:solidFill>
                  <a:srgbClr val="000000"/>
                </a:solidFill>
                <a:latin typeface="Calibri" panose="020F0502020204030204" pitchFamily="34" charset="0"/>
                <a:ea typeface="Nunito" pitchFamily="2" charset="0"/>
                <a:cs typeface="Calibri" panose="020F0502020204030204" pitchFamily="34" charset="0"/>
                <a:sym typeface="Nunito" pitchFamily="2" charset="0"/>
              </a:rPr>
              <a:t>Cả ba đới khí hậu trên</a:t>
            </a:r>
          </a:p>
        </p:txBody>
      </p:sp>
      <p:sp>
        <p:nvSpPr>
          <p:cNvPr id="177" name="Google Shape;1187;p42">
            <a:extLst>
              <a:ext uri="{FF2B5EF4-FFF2-40B4-BE49-F238E27FC236}">
                <a16:creationId xmlns:a16="http://schemas.microsoft.com/office/drawing/2014/main" id="{6D011D82-67D8-4C84-9275-FD1047820077}"/>
              </a:ext>
            </a:extLst>
          </p:cNvPr>
          <p:cNvSpPr txBox="1">
            <a:spLocks/>
          </p:cNvSpPr>
          <p:nvPr/>
        </p:nvSpPr>
        <p:spPr bwMode="auto">
          <a:xfrm>
            <a:off x="3230563" y="3541713"/>
            <a:ext cx="5900737"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marL="457200" indent="-317500">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914400" indent="-31750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371600" indent="-3175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828800" indent="-3175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286000" indent="-3175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743200" indent="-3175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3200400" indent="-3175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657600" indent="-3175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4114800" indent="-3175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ctr">
              <a:lnSpc>
                <a:spcPct val="100000"/>
              </a:lnSpc>
              <a:spcBef>
                <a:spcPct val="0"/>
              </a:spcBef>
              <a:buClr>
                <a:srgbClr val="000000"/>
              </a:buClr>
              <a:buSzPts val="1400"/>
              <a:buFont typeface="Nunito" pitchFamily="2" charset="0"/>
              <a:buNone/>
            </a:pPr>
            <a:r>
              <a:rPr lang="en-US" altLang="en-US" sz="3200">
                <a:solidFill>
                  <a:srgbClr val="000000"/>
                </a:solidFill>
                <a:latin typeface="Calibri" panose="020F0502020204030204" pitchFamily="34" charset="0"/>
                <a:ea typeface="Nunito" pitchFamily="2" charset="0"/>
                <a:cs typeface="Calibri" panose="020F0502020204030204" pitchFamily="34" charset="0"/>
                <a:sym typeface="Nunito" pitchFamily="2" charset="0"/>
              </a:rPr>
              <a:t>Nhiệt đới</a:t>
            </a:r>
          </a:p>
        </p:txBody>
      </p:sp>
      <p:sp>
        <p:nvSpPr>
          <p:cNvPr id="178" name="Google Shape;1187;p42">
            <a:extLst>
              <a:ext uri="{FF2B5EF4-FFF2-40B4-BE49-F238E27FC236}">
                <a16:creationId xmlns:a16="http://schemas.microsoft.com/office/drawing/2014/main" id="{E567C6AB-57F7-4855-A51F-E5960F87CB58}"/>
              </a:ext>
            </a:extLst>
          </p:cNvPr>
          <p:cNvSpPr txBox="1">
            <a:spLocks/>
          </p:cNvSpPr>
          <p:nvPr/>
        </p:nvSpPr>
        <p:spPr bwMode="auto">
          <a:xfrm>
            <a:off x="2751138" y="2465388"/>
            <a:ext cx="6581775" cy="92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marL="457200" indent="-317500">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914400" indent="-31750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371600" indent="-3175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828800" indent="-3175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286000" indent="-3175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743200" indent="-3175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3200400" indent="-3175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657600" indent="-3175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4114800" indent="-3175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ctr">
              <a:lnSpc>
                <a:spcPct val="100000"/>
              </a:lnSpc>
              <a:spcBef>
                <a:spcPct val="0"/>
              </a:spcBef>
              <a:buClr>
                <a:srgbClr val="000000"/>
              </a:buClr>
              <a:buSzPts val="1400"/>
              <a:buFont typeface="Nunito" pitchFamily="2" charset="0"/>
              <a:buNone/>
            </a:pPr>
            <a:r>
              <a:rPr lang="en-US" altLang="en-US" sz="3200">
                <a:solidFill>
                  <a:srgbClr val="000000"/>
                </a:solidFill>
                <a:latin typeface="Calibri" panose="020F0502020204030204" pitchFamily="34" charset="0"/>
                <a:ea typeface="Nunito" pitchFamily="2" charset="0"/>
                <a:cs typeface="Calibri" panose="020F0502020204030204" pitchFamily="34" charset="0"/>
                <a:sym typeface="Nunito" pitchFamily="2" charset="0"/>
              </a:rPr>
              <a:t>Ôn đới</a:t>
            </a:r>
          </a:p>
        </p:txBody>
      </p:sp>
      <p:pic>
        <p:nvPicPr>
          <p:cNvPr id="179" name="Picture 178">
            <a:extLst>
              <a:ext uri="{FF2B5EF4-FFF2-40B4-BE49-F238E27FC236}">
                <a16:creationId xmlns:a16="http://schemas.microsoft.com/office/drawing/2014/main" id="{B675861F-428C-474D-BFA7-98B07E74A6CD}"/>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364663" y="2359025"/>
            <a:ext cx="735012"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 name="Picture 179">
            <a:extLst>
              <a:ext uri="{FF2B5EF4-FFF2-40B4-BE49-F238E27FC236}">
                <a16:creationId xmlns:a16="http://schemas.microsoft.com/office/drawing/2014/main" id="{2AEAADA4-A771-4D5D-BD93-CD4DE2E0864D}"/>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9477375" y="3452813"/>
            <a:ext cx="725488" cy="71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 name="TextBox 180">
            <a:extLst>
              <a:ext uri="{FF2B5EF4-FFF2-40B4-BE49-F238E27FC236}">
                <a16:creationId xmlns:a16="http://schemas.microsoft.com/office/drawing/2014/main" id="{6619B613-1207-4E68-ADCC-663B6987F92E}"/>
              </a:ext>
            </a:extLst>
          </p:cNvPr>
          <p:cNvSpPr txBox="1">
            <a:spLocks noChangeArrowheads="1"/>
          </p:cNvSpPr>
          <p:nvPr/>
        </p:nvSpPr>
        <p:spPr bwMode="auto">
          <a:xfrm>
            <a:off x="3124200" y="233363"/>
            <a:ext cx="71945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nSpc>
                <a:spcPct val="100000"/>
              </a:lnSpc>
              <a:spcBef>
                <a:spcPct val="0"/>
              </a:spcBef>
              <a:buFontTx/>
              <a:buNone/>
            </a:pPr>
            <a:r>
              <a:rPr lang="en-US" altLang="en-US" sz="3600" b="1">
                <a:solidFill>
                  <a:srgbClr val="FF0000"/>
                </a:solidFill>
                <a:latin typeface="Calibri" panose="020F0502020204030204" pitchFamily="34" charset="0"/>
                <a:cs typeface="Calibri" panose="020F0502020204030204" pitchFamily="34" charset="0"/>
              </a:rPr>
              <a:t>Nước ta nằm ở đới khí hậu nào?</a:t>
            </a:r>
          </a:p>
        </p:txBody>
      </p:sp>
      <p:pic>
        <p:nvPicPr>
          <p:cNvPr id="182" name="图片 29">
            <a:extLst>
              <a:ext uri="{FF2B5EF4-FFF2-40B4-BE49-F238E27FC236}">
                <a16:creationId xmlns:a16="http://schemas.microsoft.com/office/drawing/2014/main" id="{D2615F24-2424-4785-A119-D85407273543}"/>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558925" y="-134938"/>
            <a:ext cx="1716088" cy="1714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 name="Picture 182">
            <a:extLst>
              <a:ext uri="{FF2B5EF4-FFF2-40B4-BE49-F238E27FC236}">
                <a16:creationId xmlns:a16="http://schemas.microsoft.com/office/drawing/2014/main" id="{D7EDC4D0-2FB4-46C8-962C-D9CBD4DC7D2E}"/>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364663" y="1231900"/>
            <a:ext cx="7350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 name="Picture 183">
            <a:extLst>
              <a:ext uri="{FF2B5EF4-FFF2-40B4-BE49-F238E27FC236}">
                <a16:creationId xmlns:a16="http://schemas.microsoft.com/office/drawing/2014/main" id="{ABE20504-E073-4302-B41F-D44DA2FEFA6A}"/>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451975" y="4652963"/>
            <a:ext cx="7334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95"/>
                                        </p:tgtEl>
                                        <p:attrNameLst>
                                          <p:attrName>style.visibility</p:attrName>
                                        </p:attrNameLst>
                                      </p:cBhvr>
                                      <p:to>
                                        <p:strVal val="visible"/>
                                      </p:to>
                                    </p:set>
                                    <p:anim calcmode="lin" valueType="num">
                                      <p:cBhvr>
                                        <p:cTn id="7" dur="1000" fill="hold"/>
                                        <p:tgtEl>
                                          <p:spTgt spid="95"/>
                                        </p:tgtEl>
                                        <p:attrNameLst>
                                          <p:attrName>ppt_w</p:attrName>
                                        </p:attrNameLst>
                                      </p:cBhvr>
                                      <p:tavLst>
                                        <p:tav tm="0">
                                          <p:val>
                                            <p:strVal val="#ppt_w+.3"/>
                                          </p:val>
                                        </p:tav>
                                        <p:tav tm="100000">
                                          <p:val>
                                            <p:strVal val="#ppt_w"/>
                                          </p:val>
                                        </p:tav>
                                      </p:tavLst>
                                    </p:anim>
                                    <p:anim calcmode="lin" valueType="num">
                                      <p:cBhvr>
                                        <p:cTn id="8" dur="1000" fill="hold"/>
                                        <p:tgtEl>
                                          <p:spTgt spid="95"/>
                                        </p:tgtEl>
                                        <p:attrNameLst>
                                          <p:attrName>ppt_h</p:attrName>
                                        </p:attrNameLst>
                                      </p:cBhvr>
                                      <p:tavLst>
                                        <p:tav tm="0">
                                          <p:val>
                                            <p:strVal val="#ppt_h"/>
                                          </p:val>
                                        </p:tav>
                                        <p:tav tm="100000">
                                          <p:val>
                                            <p:strVal val="#ppt_h"/>
                                          </p:val>
                                        </p:tav>
                                      </p:tavLst>
                                    </p:anim>
                                    <p:animEffect transition="in" filter="fade">
                                      <p:cBhvr>
                                        <p:cTn id="9" dur="1000"/>
                                        <p:tgtEl>
                                          <p:spTgt spid="95"/>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115"/>
                                        </p:tgtEl>
                                        <p:attrNameLst>
                                          <p:attrName>style.visibility</p:attrName>
                                        </p:attrNameLst>
                                      </p:cBhvr>
                                      <p:to>
                                        <p:strVal val="visible"/>
                                      </p:to>
                                    </p:set>
                                    <p:anim calcmode="lin" valueType="num">
                                      <p:cBhvr>
                                        <p:cTn id="12" dur="1000" fill="hold"/>
                                        <p:tgtEl>
                                          <p:spTgt spid="115"/>
                                        </p:tgtEl>
                                        <p:attrNameLst>
                                          <p:attrName>ppt_w</p:attrName>
                                        </p:attrNameLst>
                                      </p:cBhvr>
                                      <p:tavLst>
                                        <p:tav tm="0">
                                          <p:val>
                                            <p:strVal val="#ppt_w+.3"/>
                                          </p:val>
                                        </p:tav>
                                        <p:tav tm="100000">
                                          <p:val>
                                            <p:strVal val="#ppt_w"/>
                                          </p:val>
                                        </p:tav>
                                      </p:tavLst>
                                    </p:anim>
                                    <p:anim calcmode="lin" valueType="num">
                                      <p:cBhvr>
                                        <p:cTn id="13" dur="1000" fill="hold"/>
                                        <p:tgtEl>
                                          <p:spTgt spid="115"/>
                                        </p:tgtEl>
                                        <p:attrNameLst>
                                          <p:attrName>ppt_h</p:attrName>
                                        </p:attrNameLst>
                                      </p:cBhvr>
                                      <p:tavLst>
                                        <p:tav tm="0">
                                          <p:val>
                                            <p:strVal val="#ppt_h"/>
                                          </p:val>
                                        </p:tav>
                                        <p:tav tm="100000">
                                          <p:val>
                                            <p:strVal val="#ppt_h"/>
                                          </p:val>
                                        </p:tav>
                                      </p:tavLst>
                                    </p:anim>
                                    <p:animEffect transition="in" filter="fade">
                                      <p:cBhvr>
                                        <p:cTn id="14" dur="1000"/>
                                        <p:tgtEl>
                                          <p:spTgt spid="115"/>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135"/>
                                        </p:tgtEl>
                                        <p:attrNameLst>
                                          <p:attrName>style.visibility</p:attrName>
                                        </p:attrNameLst>
                                      </p:cBhvr>
                                      <p:to>
                                        <p:strVal val="visible"/>
                                      </p:to>
                                    </p:set>
                                    <p:anim calcmode="lin" valueType="num">
                                      <p:cBhvr>
                                        <p:cTn id="17" dur="1000" fill="hold"/>
                                        <p:tgtEl>
                                          <p:spTgt spid="135"/>
                                        </p:tgtEl>
                                        <p:attrNameLst>
                                          <p:attrName>ppt_w</p:attrName>
                                        </p:attrNameLst>
                                      </p:cBhvr>
                                      <p:tavLst>
                                        <p:tav tm="0">
                                          <p:val>
                                            <p:strVal val="#ppt_w+.3"/>
                                          </p:val>
                                        </p:tav>
                                        <p:tav tm="100000">
                                          <p:val>
                                            <p:strVal val="#ppt_w"/>
                                          </p:val>
                                        </p:tav>
                                      </p:tavLst>
                                    </p:anim>
                                    <p:anim calcmode="lin" valueType="num">
                                      <p:cBhvr>
                                        <p:cTn id="18" dur="1000" fill="hold"/>
                                        <p:tgtEl>
                                          <p:spTgt spid="135"/>
                                        </p:tgtEl>
                                        <p:attrNameLst>
                                          <p:attrName>ppt_h</p:attrName>
                                        </p:attrNameLst>
                                      </p:cBhvr>
                                      <p:tavLst>
                                        <p:tav tm="0">
                                          <p:val>
                                            <p:strVal val="#ppt_h"/>
                                          </p:val>
                                        </p:tav>
                                        <p:tav tm="100000">
                                          <p:val>
                                            <p:strVal val="#ppt_h"/>
                                          </p:val>
                                        </p:tav>
                                      </p:tavLst>
                                    </p:anim>
                                    <p:animEffect transition="in" filter="fade">
                                      <p:cBhvr>
                                        <p:cTn id="19" dur="1000"/>
                                        <p:tgtEl>
                                          <p:spTgt spid="135"/>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155"/>
                                        </p:tgtEl>
                                        <p:attrNameLst>
                                          <p:attrName>style.visibility</p:attrName>
                                        </p:attrNameLst>
                                      </p:cBhvr>
                                      <p:to>
                                        <p:strVal val="visible"/>
                                      </p:to>
                                    </p:set>
                                    <p:anim calcmode="lin" valueType="num">
                                      <p:cBhvr>
                                        <p:cTn id="22" dur="1000" fill="hold"/>
                                        <p:tgtEl>
                                          <p:spTgt spid="155"/>
                                        </p:tgtEl>
                                        <p:attrNameLst>
                                          <p:attrName>ppt_w</p:attrName>
                                        </p:attrNameLst>
                                      </p:cBhvr>
                                      <p:tavLst>
                                        <p:tav tm="0">
                                          <p:val>
                                            <p:strVal val="#ppt_w+.3"/>
                                          </p:val>
                                        </p:tav>
                                        <p:tav tm="100000">
                                          <p:val>
                                            <p:strVal val="#ppt_w"/>
                                          </p:val>
                                        </p:tav>
                                      </p:tavLst>
                                    </p:anim>
                                    <p:anim calcmode="lin" valueType="num">
                                      <p:cBhvr>
                                        <p:cTn id="23" dur="1000" fill="hold"/>
                                        <p:tgtEl>
                                          <p:spTgt spid="155"/>
                                        </p:tgtEl>
                                        <p:attrNameLst>
                                          <p:attrName>ppt_h</p:attrName>
                                        </p:attrNameLst>
                                      </p:cBhvr>
                                      <p:tavLst>
                                        <p:tav tm="0">
                                          <p:val>
                                            <p:strVal val="#ppt_h"/>
                                          </p:val>
                                        </p:tav>
                                        <p:tav tm="100000">
                                          <p:val>
                                            <p:strVal val="#ppt_h"/>
                                          </p:val>
                                        </p:tav>
                                      </p:tavLst>
                                    </p:anim>
                                    <p:animEffect transition="in" filter="fade">
                                      <p:cBhvr>
                                        <p:cTn id="24" dur="1000"/>
                                        <p:tgtEl>
                                          <p:spTgt spid="155"/>
                                        </p:tgtEl>
                                      </p:cBhvr>
                                    </p:animEffect>
                                  </p:childTnLst>
                                </p:cTn>
                              </p:par>
                              <p:par>
                                <p:cTn id="25" presetID="16" presetClass="entr" presetSubtype="21" fill="hold" nodeType="withEffect">
                                  <p:stCondLst>
                                    <p:cond delay="0"/>
                                  </p:stCondLst>
                                  <p:childTnLst>
                                    <p:set>
                                      <p:cBhvr>
                                        <p:cTn id="26" dur="1" fill="hold">
                                          <p:stCondLst>
                                            <p:cond delay="0"/>
                                          </p:stCondLst>
                                        </p:cTn>
                                        <p:tgtEl>
                                          <p:spTgt spid="175"/>
                                        </p:tgtEl>
                                        <p:attrNameLst>
                                          <p:attrName>style.visibility</p:attrName>
                                        </p:attrNameLst>
                                      </p:cBhvr>
                                      <p:to>
                                        <p:strVal val="visible"/>
                                      </p:to>
                                    </p:set>
                                    <p:animEffect transition="in" filter="barn(inVertical)">
                                      <p:cBhvr>
                                        <p:cTn id="27" dur="500"/>
                                        <p:tgtEl>
                                          <p:spTgt spid="175"/>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78"/>
                                        </p:tgtEl>
                                        <p:attrNameLst>
                                          <p:attrName>style.visibility</p:attrName>
                                        </p:attrNameLst>
                                      </p:cBhvr>
                                      <p:to>
                                        <p:strVal val="visible"/>
                                      </p:to>
                                    </p:set>
                                    <p:animEffect transition="in" filter="barn(inVertical)">
                                      <p:cBhvr>
                                        <p:cTn id="30" dur="500"/>
                                        <p:tgtEl>
                                          <p:spTgt spid="178"/>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76"/>
                                        </p:tgtEl>
                                        <p:attrNameLst>
                                          <p:attrName>style.visibility</p:attrName>
                                        </p:attrNameLst>
                                      </p:cBhvr>
                                      <p:to>
                                        <p:strVal val="visible"/>
                                      </p:to>
                                    </p:set>
                                    <p:animEffect transition="in" filter="barn(inVertical)">
                                      <p:cBhvr>
                                        <p:cTn id="33" dur="500"/>
                                        <p:tgtEl>
                                          <p:spTgt spid="176"/>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77"/>
                                        </p:tgtEl>
                                        <p:attrNameLst>
                                          <p:attrName>style.visibility</p:attrName>
                                        </p:attrNameLst>
                                      </p:cBhvr>
                                      <p:to>
                                        <p:strVal val="visible"/>
                                      </p:to>
                                    </p:set>
                                    <p:animEffect transition="in" filter="barn(inVertical)">
                                      <p:cBhvr>
                                        <p:cTn id="36" dur="500"/>
                                        <p:tgtEl>
                                          <p:spTgt spid="177"/>
                                        </p:tgtEl>
                                      </p:cBhvr>
                                    </p:animEffect>
                                  </p:childTnLst>
                                </p:cTn>
                              </p:par>
                              <p:par>
                                <p:cTn id="37" presetID="42" presetClass="entr" presetSubtype="0" fill="hold" grpId="0" nodeType="withEffect">
                                  <p:stCondLst>
                                    <p:cond delay="0"/>
                                  </p:stCondLst>
                                  <p:childTnLst>
                                    <p:set>
                                      <p:cBhvr>
                                        <p:cTn id="38" dur="1" fill="hold">
                                          <p:stCondLst>
                                            <p:cond delay="0"/>
                                          </p:stCondLst>
                                        </p:cTn>
                                        <p:tgtEl>
                                          <p:spTgt spid="181"/>
                                        </p:tgtEl>
                                        <p:attrNameLst>
                                          <p:attrName>style.visibility</p:attrName>
                                        </p:attrNameLst>
                                      </p:cBhvr>
                                      <p:to>
                                        <p:strVal val="visible"/>
                                      </p:to>
                                    </p:set>
                                    <p:animEffect transition="in" filter="fade">
                                      <p:cBhvr>
                                        <p:cTn id="39" dur="1000"/>
                                        <p:tgtEl>
                                          <p:spTgt spid="181"/>
                                        </p:tgtEl>
                                      </p:cBhvr>
                                    </p:animEffect>
                                    <p:anim calcmode="lin" valueType="num">
                                      <p:cBhvr>
                                        <p:cTn id="40" dur="1000" fill="hold"/>
                                        <p:tgtEl>
                                          <p:spTgt spid="181"/>
                                        </p:tgtEl>
                                        <p:attrNameLst>
                                          <p:attrName>ppt_x</p:attrName>
                                        </p:attrNameLst>
                                      </p:cBhvr>
                                      <p:tavLst>
                                        <p:tav tm="0">
                                          <p:val>
                                            <p:strVal val="#ppt_x"/>
                                          </p:val>
                                        </p:tav>
                                        <p:tav tm="100000">
                                          <p:val>
                                            <p:strVal val="#ppt_x"/>
                                          </p:val>
                                        </p:tav>
                                      </p:tavLst>
                                    </p:anim>
                                    <p:anim calcmode="lin" valueType="num">
                                      <p:cBhvr>
                                        <p:cTn id="41" dur="1000" fill="hold"/>
                                        <p:tgtEl>
                                          <p:spTgt spid="181"/>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82"/>
                                        </p:tgtEl>
                                        <p:attrNameLst>
                                          <p:attrName>style.visibility</p:attrName>
                                        </p:attrNameLst>
                                      </p:cBhvr>
                                      <p:to>
                                        <p:strVal val="visible"/>
                                      </p:to>
                                    </p:set>
                                    <p:animEffect transition="in" filter="fade">
                                      <p:cBhvr>
                                        <p:cTn id="44" dur="1000"/>
                                        <p:tgtEl>
                                          <p:spTgt spid="182"/>
                                        </p:tgtEl>
                                      </p:cBhvr>
                                    </p:animEffect>
                                    <p:anim calcmode="lin" valueType="num">
                                      <p:cBhvr>
                                        <p:cTn id="45" dur="1000" fill="hold"/>
                                        <p:tgtEl>
                                          <p:spTgt spid="182"/>
                                        </p:tgtEl>
                                        <p:attrNameLst>
                                          <p:attrName>ppt_x</p:attrName>
                                        </p:attrNameLst>
                                      </p:cBhvr>
                                      <p:tavLst>
                                        <p:tav tm="0">
                                          <p:val>
                                            <p:strVal val="#ppt_x"/>
                                          </p:val>
                                        </p:tav>
                                        <p:tav tm="100000">
                                          <p:val>
                                            <p:strVal val="#ppt_x"/>
                                          </p:val>
                                        </p:tav>
                                      </p:tavLst>
                                    </p:anim>
                                    <p:anim calcmode="lin" valueType="num">
                                      <p:cBhvr>
                                        <p:cTn id="46" dur="1000" fill="hold"/>
                                        <p:tgtEl>
                                          <p:spTgt spid="18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95"/>
                    </p:tgtEl>
                  </p:cond>
                </p:stCondLst>
                <p:endSync evt="end" delay="0">
                  <p:rtn val="all"/>
                </p:endSync>
                <p:childTnLst>
                  <p:par>
                    <p:cTn id="48" fill="hold" nodeType="clickPar">
                      <p:stCondLst>
                        <p:cond delay="0"/>
                      </p:stCondLst>
                      <p:childTnLst>
                        <p:par>
                          <p:cTn id="49" fill="hold" nodeType="withGroup">
                            <p:stCondLst>
                              <p:cond delay="0"/>
                            </p:stCondLst>
                            <p:childTnLst>
                              <p:par>
                                <p:cTn id="50" presetID="53" presetClass="entr" presetSubtype="16" fill="hold" nodeType="clickEffect">
                                  <p:stCondLst>
                                    <p:cond delay="0"/>
                                  </p:stCondLst>
                                  <p:childTnLst>
                                    <p:set>
                                      <p:cBhvr>
                                        <p:cTn id="51" dur="1" fill="hold">
                                          <p:stCondLst>
                                            <p:cond delay="0"/>
                                          </p:stCondLst>
                                        </p:cTn>
                                        <p:tgtEl>
                                          <p:spTgt spid="183"/>
                                        </p:tgtEl>
                                        <p:attrNameLst>
                                          <p:attrName>style.visibility</p:attrName>
                                        </p:attrNameLst>
                                      </p:cBhvr>
                                      <p:to>
                                        <p:strVal val="visible"/>
                                      </p:to>
                                    </p:set>
                                    <p:anim calcmode="lin" valueType="num">
                                      <p:cBhvr>
                                        <p:cTn id="52" dur="500" fill="hold"/>
                                        <p:tgtEl>
                                          <p:spTgt spid="183"/>
                                        </p:tgtEl>
                                        <p:attrNameLst>
                                          <p:attrName>ppt_w</p:attrName>
                                        </p:attrNameLst>
                                      </p:cBhvr>
                                      <p:tavLst>
                                        <p:tav tm="0">
                                          <p:val>
                                            <p:fltVal val="0"/>
                                          </p:val>
                                        </p:tav>
                                        <p:tav tm="100000">
                                          <p:val>
                                            <p:strVal val="#ppt_w"/>
                                          </p:val>
                                        </p:tav>
                                      </p:tavLst>
                                    </p:anim>
                                    <p:anim calcmode="lin" valueType="num">
                                      <p:cBhvr>
                                        <p:cTn id="53" dur="500" fill="hold"/>
                                        <p:tgtEl>
                                          <p:spTgt spid="183"/>
                                        </p:tgtEl>
                                        <p:attrNameLst>
                                          <p:attrName>ppt_h</p:attrName>
                                        </p:attrNameLst>
                                      </p:cBhvr>
                                      <p:tavLst>
                                        <p:tav tm="0">
                                          <p:val>
                                            <p:fltVal val="0"/>
                                          </p:val>
                                        </p:tav>
                                        <p:tav tm="100000">
                                          <p:val>
                                            <p:strVal val="#ppt_h"/>
                                          </p:val>
                                        </p:tav>
                                      </p:tavLst>
                                    </p:anim>
                                    <p:animEffect transition="in" filter="fade">
                                      <p:cBhvr>
                                        <p:cTn id="54" dur="500"/>
                                        <p:tgtEl>
                                          <p:spTgt spid="183"/>
                                        </p:tgtEl>
                                      </p:cBhvr>
                                    </p:animEffect>
                                  </p:childTnLst>
                                  <p:subTnLst>
                                    <p:audio>
                                      <p:cMediaNode>
                                        <p:cTn display="0" masterRel="sameClick">
                                          <p:stCondLst>
                                            <p:cond evt="begin" delay="0">
                                              <p:tn val="50"/>
                                            </p:cond>
                                          </p:stCondLst>
                                          <p:endCondLst>
                                            <p:cond evt="onStopAudio" delay="0">
                                              <p:tgtEl>
                                                <p:sldTgt/>
                                              </p:tgtEl>
                                            </p:cond>
                                          </p:endCondLst>
                                        </p:cTn>
                                        <p:tgtEl>
                                          <p:sndTgt r:embed="rId2" name="cashreg.wav"/>
                                        </p:tgtEl>
                                      </p:cMediaNode>
                                    </p:audio>
                                  </p:subTnLst>
                                </p:cTn>
                              </p:par>
                            </p:childTnLst>
                          </p:cTn>
                        </p:par>
                      </p:childTnLst>
                    </p:cTn>
                  </p:par>
                </p:childTnLst>
              </p:cTn>
              <p:nextCondLst>
                <p:cond evt="onClick" delay="0">
                  <p:tgtEl>
                    <p:spTgt spid="95"/>
                  </p:tgtEl>
                </p:cond>
              </p:nextCondLst>
            </p:seq>
            <p:seq concurrent="1" nextAc="seek">
              <p:cTn id="55" restart="whenNotActive" fill="hold" evtFilter="cancelBubble" nodeType="interactiveSeq">
                <p:stCondLst>
                  <p:cond evt="onClick" delay="0">
                    <p:tgtEl>
                      <p:spTgt spid="135"/>
                    </p:tgtEl>
                  </p:cond>
                </p:stCondLst>
                <p:endSync evt="end" delay="0">
                  <p:rtn val="all"/>
                </p:endSync>
                <p:childTnLst>
                  <p:par>
                    <p:cTn id="56" fill="hold" nodeType="clickPar">
                      <p:stCondLst>
                        <p:cond delay="0"/>
                      </p:stCondLst>
                      <p:childTnLst>
                        <p:par>
                          <p:cTn id="57" fill="hold" nodeType="withGroup">
                            <p:stCondLst>
                              <p:cond delay="0"/>
                            </p:stCondLst>
                            <p:childTnLst>
                              <p:par>
                                <p:cTn id="58" presetID="23" presetClass="entr" presetSubtype="32" fill="hold" nodeType="clickEffect">
                                  <p:stCondLst>
                                    <p:cond delay="0"/>
                                  </p:stCondLst>
                                  <p:childTnLst>
                                    <p:set>
                                      <p:cBhvr>
                                        <p:cTn id="59" dur="1" fill="hold">
                                          <p:stCondLst>
                                            <p:cond delay="0"/>
                                          </p:stCondLst>
                                        </p:cTn>
                                        <p:tgtEl>
                                          <p:spTgt spid="180"/>
                                        </p:tgtEl>
                                        <p:attrNameLst>
                                          <p:attrName>style.visibility</p:attrName>
                                        </p:attrNameLst>
                                      </p:cBhvr>
                                      <p:to>
                                        <p:strVal val="visible"/>
                                      </p:to>
                                    </p:set>
                                    <p:anim calcmode="lin" valueType="num">
                                      <p:cBhvr>
                                        <p:cTn id="60" dur="250" fill="hold"/>
                                        <p:tgtEl>
                                          <p:spTgt spid="180"/>
                                        </p:tgtEl>
                                        <p:attrNameLst>
                                          <p:attrName>ppt_w</p:attrName>
                                        </p:attrNameLst>
                                      </p:cBhvr>
                                      <p:tavLst>
                                        <p:tav tm="0">
                                          <p:val>
                                            <p:strVal val="4*#ppt_w"/>
                                          </p:val>
                                        </p:tav>
                                        <p:tav tm="100000">
                                          <p:val>
                                            <p:strVal val="#ppt_w"/>
                                          </p:val>
                                        </p:tav>
                                      </p:tavLst>
                                    </p:anim>
                                    <p:anim calcmode="lin" valueType="num">
                                      <p:cBhvr>
                                        <p:cTn id="61" dur="250" fill="hold"/>
                                        <p:tgtEl>
                                          <p:spTgt spid="18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35"/>
                  </p:tgtEl>
                </p:cond>
              </p:nextCondLst>
            </p:seq>
            <p:seq concurrent="1" nextAc="seek">
              <p:cTn id="62" restart="whenNotActive" fill="hold" evtFilter="cancelBubble" nodeType="interactiveSeq">
                <p:stCondLst>
                  <p:cond evt="onClick" delay="0">
                    <p:tgtEl>
                      <p:spTgt spid="155"/>
                    </p:tgtEl>
                  </p:cond>
                </p:stCondLst>
                <p:endSync evt="end" delay="0">
                  <p:rtn val="all"/>
                </p:endSync>
                <p:childTnLst>
                  <p:par>
                    <p:cTn id="63" fill="hold" nodeType="clickPar">
                      <p:stCondLst>
                        <p:cond delay="0"/>
                      </p:stCondLst>
                      <p:childTnLst>
                        <p:par>
                          <p:cTn id="64" fill="hold" nodeType="withGroup">
                            <p:stCondLst>
                              <p:cond delay="0"/>
                            </p:stCondLst>
                            <p:childTnLst>
                              <p:par>
                                <p:cTn id="65" presetID="23" presetClass="entr" presetSubtype="32" fill="hold" nodeType="clickEffect">
                                  <p:stCondLst>
                                    <p:cond delay="0"/>
                                  </p:stCondLst>
                                  <p:childTnLst>
                                    <p:set>
                                      <p:cBhvr>
                                        <p:cTn id="66" dur="1" fill="hold">
                                          <p:stCondLst>
                                            <p:cond delay="0"/>
                                          </p:stCondLst>
                                        </p:cTn>
                                        <p:tgtEl>
                                          <p:spTgt spid="184"/>
                                        </p:tgtEl>
                                        <p:attrNameLst>
                                          <p:attrName>style.visibility</p:attrName>
                                        </p:attrNameLst>
                                      </p:cBhvr>
                                      <p:to>
                                        <p:strVal val="visible"/>
                                      </p:to>
                                    </p:set>
                                    <p:anim calcmode="lin" valueType="num">
                                      <p:cBhvr>
                                        <p:cTn id="67" dur="250" fill="hold"/>
                                        <p:tgtEl>
                                          <p:spTgt spid="184"/>
                                        </p:tgtEl>
                                        <p:attrNameLst>
                                          <p:attrName>ppt_w</p:attrName>
                                        </p:attrNameLst>
                                      </p:cBhvr>
                                      <p:tavLst>
                                        <p:tav tm="0">
                                          <p:val>
                                            <p:strVal val="4*#ppt_w"/>
                                          </p:val>
                                        </p:tav>
                                        <p:tav tm="100000">
                                          <p:val>
                                            <p:strVal val="#ppt_w"/>
                                          </p:val>
                                        </p:tav>
                                      </p:tavLst>
                                    </p:anim>
                                    <p:anim calcmode="lin" valueType="num">
                                      <p:cBhvr>
                                        <p:cTn id="68" dur="250" fill="hold"/>
                                        <p:tgtEl>
                                          <p:spTgt spid="18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5"/>
                                            </p:cond>
                                          </p:stCondLst>
                                          <p:endCondLst>
                                            <p:cond evt="onStopAudio" delay="0">
                                              <p:tgtEl>
                                                <p:sldTgt/>
                                              </p:tgtEl>
                                            </p:cond>
                                          </p:endCondLst>
                                        </p:cTn>
                                        <p:tgtEl>
                                          <p:sndTgt r:embed="rId2" name="cashreg.wav"/>
                                        </p:tgtEl>
                                      </p:cMediaNode>
                                    </p:audio>
                                  </p:subTnLst>
                                </p:cTn>
                              </p:par>
                            </p:childTnLst>
                          </p:cTn>
                        </p:par>
                      </p:childTnLst>
                    </p:cTn>
                  </p:par>
                </p:childTnLst>
              </p:cTn>
              <p:nextCondLst>
                <p:cond evt="onClick" delay="0">
                  <p:tgtEl>
                    <p:spTgt spid="155"/>
                  </p:tgtEl>
                </p:cond>
              </p:nextCondLst>
            </p:seq>
            <p:seq concurrent="1" nextAc="seek">
              <p:cTn id="69" restart="whenNotActive" fill="hold" evtFilter="cancelBubble" nodeType="interactiveSeq">
                <p:stCondLst>
                  <p:cond evt="onClick" delay="0">
                    <p:tgtEl>
                      <p:spTgt spid="115"/>
                    </p:tgtEl>
                  </p:cond>
                </p:stCondLst>
                <p:endSync evt="end" delay="0">
                  <p:rtn val="all"/>
                </p:endSync>
                <p:childTnLst>
                  <p:par>
                    <p:cTn id="70" fill="hold" nodeType="clickPar">
                      <p:stCondLst>
                        <p:cond delay="0"/>
                      </p:stCondLst>
                      <p:childTnLst>
                        <p:par>
                          <p:cTn id="71" fill="hold" nodeType="withGroup">
                            <p:stCondLst>
                              <p:cond delay="0"/>
                            </p:stCondLst>
                            <p:childTnLst>
                              <p:par>
                                <p:cTn id="72" presetID="23" presetClass="entr" presetSubtype="32" fill="hold" nodeType="clickEffect">
                                  <p:stCondLst>
                                    <p:cond delay="0"/>
                                  </p:stCondLst>
                                  <p:childTnLst>
                                    <p:set>
                                      <p:cBhvr>
                                        <p:cTn id="73" dur="1" fill="hold">
                                          <p:stCondLst>
                                            <p:cond delay="0"/>
                                          </p:stCondLst>
                                        </p:cTn>
                                        <p:tgtEl>
                                          <p:spTgt spid="179"/>
                                        </p:tgtEl>
                                        <p:attrNameLst>
                                          <p:attrName>style.visibility</p:attrName>
                                        </p:attrNameLst>
                                      </p:cBhvr>
                                      <p:to>
                                        <p:strVal val="visible"/>
                                      </p:to>
                                    </p:set>
                                    <p:anim calcmode="lin" valueType="num">
                                      <p:cBhvr>
                                        <p:cTn id="74" dur="250" fill="hold"/>
                                        <p:tgtEl>
                                          <p:spTgt spid="179"/>
                                        </p:tgtEl>
                                        <p:attrNameLst>
                                          <p:attrName>ppt_w</p:attrName>
                                        </p:attrNameLst>
                                      </p:cBhvr>
                                      <p:tavLst>
                                        <p:tav tm="0">
                                          <p:val>
                                            <p:strVal val="4*#ppt_w"/>
                                          </p:val>
                                        </p:tav>
                                        <p:tav tm="100000">
                                          <p:val>
                                            <p:strVal val="#ppt_w"/>
                                          </p:val>
                                        </p:tav>
                                      </p:tavLst>
                                    </p:anim>
                                    <p:anim calcmode="lin" valueType="num">
                                      <p:cBhvr>
                                        <p:cTn id="75" dur="250" fill="hold"/>
                                        <p:tgtEl>
                                          <p:spTgt spid="17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2"/>
                                            </p:cond>
                                          </p:stCondLst>
                                          <p:endCondLst>
                                            <p:cond evt="onStopAudio" delay="0">
                                              <p:tgtEl>
                                                <p:sldTgt/>
                                              </p:tgtEl>
                                            </p:cond>
                                          </p:endCondLst>
                                        </p:cTn>
                                        <p:tgtEl>
                                          <p:sndTgt r:embed="rId2" name="cashreg.wav"/>
                                        </p:tgtEl>
                                      </p:cMediaNode>
                                    </p:audio>
                                  </p:subTnLst>
                                </p:cTn>
                              </p:par>
                            </p:childTnLst>
                          </p:cTn>
                        </p:par>
                      </p:childTnLst>
                    </p:cTn>
                  </p:par>
                </p:childTnLst>
              </p:cTn>
              <p:nextCondLst>
                <p:cond evt="onClick" delay="0">
                  <p:tgtEl>
                    <p:spTgt spid="115"/>
                  </p:tgtEl>
                </p:cond>
              </p:nextCondLst>
            </p:seq>
          </p:childTnLst>
        </p:cTn>
      </p:par>
    </p:tnLst>
    <p:bldLst>
      <p:bldP spid="176" grpId="0"/>
      <p:bldP spid="177" grpId="0"/>
      <p:bldP spid="178" grpId="0"/>
      <p:bldP spid="18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Luoc do cac chau luc va dai duong">
            <a:extLst>
              <a:ext uri="{FF2B5EF4-FFF2-40B4-BE49-F238E27FC236}">
                <a16:creationId xmlns:a16="http://schemas.microsoft.com/office/drawing/2014/main" id="{F9680088-AB9E-4B75-971A-43FBD89EE5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3475" y="177800"/>
            <a:ext cx="8137525" cy="614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Line 3">
            <a:extLst>
              <a:ext uri="{FF2B5EF4-FFF2-40B4-BE49-F238E27FC236}">
                <a16:creationId xmlns:a16="http://schemas.microsoft.com/office/drawing/2014/main" id="{82BFD477-6DCF-4D5A-B864-364A5CD4D80D}"/>
              </a:ext>
            </a:extLst>
          </p:cNvPr>
          <p:cNvSpPr>
            <a:spLocks noChangeShapeType="1"/>
          </p:cNvSpPr>
          <p:nvPr/>
        </p:nvSpPr>
        <p:spPr bwMode="auto">
          <a:xfrm flipH="1" flipV="1">
            <a:off x="3673475" y="3200400"/>
            <a:ext cx="8137525" cy="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4">
            <a:extLst>
              <a:ext uri="{FF2B5EF4-FFF2-40B4-BE49-F238E27FC236}">
                <a16:creationId xmlns:a16="http://schemas.microsoft.com/office/drawing/2014/main" id="{7FB8947F-99AD-4137-A9F3-66B79815070D}"/>
              </a:ext>
            </a:extLst>
          </p:cNvPr>
          <p:cNvSpPr>
            <a:spLocks noChangeShapeType="1"/>
          </p:cNvSpPr>
          <p:nvPr/>
        </p:nvSpPr>
        <p:spPr bwMode="auto">
          <a:xfrm flipH="1">
            <a:off x="4784725" y="838200"/>
            <a:ext cx="5959475" cy="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 name="Line 5">
            <a:extLst>
              <a:ext uri="{FF2B5EF4-FFF2-40B4-BE49-F238E27FC236}">
                <a16:creationId xmlns:a16="http://schemas.microsoft.com/office/drawing/2014/main" id="{04929FE3-436A-4CAB-BA00-8D189BBF3CB1}"/>
              </a:ext>
            </a:extLst>
          </p:cNvPr>
          <p:cNvSpPr>
            <a:spLocks noChangeShapeType="1"/>
          </p:cNvSpPr>
          <p:nvPr/>
        </p:nvSpPr>
        <p:spPr bwMode="auto">
          <a:xfrm flipH="1" flipV="1">
            <a:off x="3830638" y="2362200"/>
            <a:ext cx="7827962"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 name="Line 6">
            <a:extLst>
              <a:ext uri="{FF2B5EF4-FFF2-40B4-BE49-F238E27FC236}">
                <a16:creationId xmlns:a16="http://schemas.microsoft.com/office/drawing/2014/main" id="{8B8B39DF-1CAE-44E2-B24A-5BF627D58189}"/>
              </a:ext>
            </a:extLst>
          </p:cNvPr>
          <p:cNvSpPr>
            <a:spLocks noChangeShapeType="1"/>
          </p:cNvSpPr>
          <p:nvPr/>
        </p:nvSpPr>
        <p:spPr bwMode="auto">
          <a:xfrm flipH="1">
            <a:off x="3765550" y="4114800"/>
            <a:ext cx="7893050"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 name="Line 7">
            <a:extLst>
              <a:ext uri="{FF2B5EF4-FFF2-40B4-BE49-F238E27FC236}">
                <a16:creationId xmlns:a16="http://schemas.microsoft.com/office/drawing/2014/main" id="{3367A962-DA77-4292-BA1A-A5D82AC3344C}"/>
              </a:ext>
            </a:extLst>
          </p:cNvPr>
          <p:cNvSpPr>
            <a:spLocks noChangeShapeType="1"/>
          </p:cNvSpPr>
          <p:nvPr/>
        </p:nvSpPr>
        <p:spPr bwMode="auto">
          <a:xfrm flipH="1">
            <a:off x="4784725" y="5638800"/>
            <a:ext cx="5959475" cy="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 name="Text Box 8">
            <a:extLst>
              <a:ext uri="{FF2B5EF4-FFF2-40B4-BE49-F238E27FC236}">
                <a16:creationId xmlns:a16="http://schemas.microsoft.com/office/drawing/2014/main" id="{83B53B2F-B123-4D3D-AF23-4E061E7A39C2}"/>
              </a:ext>
            </a:extLst>
          </p:cNvPr>
          <p:cNvSpPr txBox="1">
            <a:spLocks noChangeArrowheads="1"/>
          </p:cNvSpPr>
          <p:nvPr/>
        </p:nvSpPr>
        <p:spPr bwMode="auto">
          <a:xfrm>
            <a:off x="7543800" y="228600"/>
            <a:ext cx="1687513" cy="523875"/>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2800" b="1">
                <a:solidFill>
                  <a:srgbClr val="0000FF"/>
                </a:solidFill>
                <a:latin typeface="Times New Roman" panose="02020603050405020304" pitchFamily="18" charset="0"/>
              </a:rPr>
              <a:t>  Hàn</a:t>
            </a:r>
            <a:r>
              <a:rPr lang="en-US" altLang="en-US" sz="2800">
                <a:solidFill>
                  <a:srgbClr val="0000FF"/>
                </a:solidFill>
                <a:latin typeface="Times New Roman" panose="02020603050405020304" pitchFamily="18" charset="0"/>
              </a:rPr>
              <a:t> </a:t>
            </a:r>
            <a:r>
              <a:rPr lang="en-US" altLang="en-US" sz="2800" b="1">
                <a:solidFill>
                  <a:srgbClr val="0000FF"/>
                </a:solidFill>
                <a:latin typeface="Times New Roman" panose="02020603050405020304" pitchFamily="18" charset="0"/>
              </a:rPr>
              <a:t>đới</a:t>
            </a:r>
          </a:p>
        </p:txBody>
      </p:sp>
      <p:sp>
        <p:nvSpPr>
          <p:cNvPr id="11" name="Text Box 9">
            <a:extLst>
              <a:ext uri="{FF2B5EF4-FFF2-40B4-BE49-F238E27FC236}">
                <a16:creationId xmlns:a16="http://schemas.microsoft.com/office/drawing/2014/main" id="{4CE3ACF1-D0E2-421F-9823-C0F9FE6B0055}"/>
              </a:ext>
            </a:extLst>
          </p:cNvPr>
          <p:cNvSpPr txBox="1">
            <a:spLocks noChangeArrowheads="1"/>
          </p:cNvSpPr>
          <p:nvPr/>
        </p:nvSpPr>
        <p:spPr bwMode="auto">
          <a:xfrm>
            <a:off x="7620000" y="5648325"/>
            <a:ext cx="1546225" cy="523875"/>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2800" b="1">
                <a:solidFill>
                  <a:srgbClr val="0000FF"/>
                </a:solidFill>
                <a:latin typeface="Times New Roman" panose="02020603050405020304" pitchFamily="18" charset="0"/>
              </a:rPr>
              <a:t>Hàn đới</a:t>
            </a:r>
          </a:p>
        </p:txBody>
      </p:sp>
      <p:sp>
        <p:nvSpPr>
          <p:cNvPr id="12" name="Text Box 10">
            <a:extLst>
              <a:ext uri="{FF2B5EF4-FFF2-40B4-BE49-F238E27FC236}">
                <a16:creationId xmlns:a16="http://schemas.microsoft.com/office/drawing/2014/main" id="{B7DE4044-B886-4AEF-98F2-8BC2B7E0F1D3}"/>
              </a:ext>
            </a:extLst>
          </p:cNvPr>
          <p:cNvSpPr txBox="1">
            <a:spLocks noChangeArrowheads="1"/>
          </p:cNvSpPr>
          <p:nvPr/>
        </p:nvSpPr>
        <p:spPr bwMode="auto">
          <a:xfrm>
            <a:off x="7532688" y="2514600"/>
            <a:ext cx="1611312"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eaLnBrk="1" hangingPunct="1">
              <a:lnSpc>
                <a:spcPct val="100000"/>
              </a:lnSpc>
              <a:spcBef>
                <a:spcPct val="0"/>
              </a:spcBef>
              <a:buFontTx/>
              <a:buNone/>
            </a:pPr>
            <a:r>
              <a:rPr lang="en-US" altLang="en-US" b="1">
                <a:solidFill>
                  <a:srgbClr val="FF3300"/>
                </a:solidFill>
                <a:latin typeface="Times New Roman" panose="02020603050405020304" pitchFamily="18" charset="0"/>
              </a:rPr>
              <a:t>Nhiệt đới</a:t>
            </a:r>
          </a:p>
        </p:txBody>
      </p:sp>
      <p:sp>
        <p:nvSpPr>
          <p:cNvPr id="13" name="Text Box 11">
            <a:extLst>
              <a:ext uri="{FF2B5EF4-FFF2-40B4-BE49-F238E27FC236}">
                <a16:creationId xmlns:a16="http://schemas.microsoft.com/office/drawing/2014/main" id="{91CD53C5-8049-4730-8128-FA3CBEE387B6}"/>
              </a:ext>
            </a:extLst>
          </p:cNvPr>
          <p:cNvSpPr txBox="1">
            <a:spLocks noChangeArrowheads="1"/>
          </p:cNvSpPr>
          <p:nvPr/>
        </p:nvSpPr>
        <p:spPr bwMode="auto">
          <a:xfrm>
            <a:off x="7532688" y="3352800"/>
            <a:ext cx="1611312"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eaLnBrk="1" hangingPunct="1">
              <a:lnSpc>
                <a:spcPct val="100000"/>
              </a:lnSpc>
              <a:spcBef>
                <a:spcPct val="0"/>
              </a:spcBef>
              <a:buFontTx/>
              <a:buNone/>
            </a:pPr>
            <a:r>
              <a:rPr lang="en-US" altLang="en-US" b="1">
                <a:solidFill>
                  <a:srgbClr val="FF3300"/>
                </a:solidFill>
                <a:latin typeface="Times New Roman" panose="02020603050405020304" pitchFamily="18" charset="0"/>
              </a:rPr>
              <a:t>Nhiệt đới</a:t>
            </a:r>
          </a:p>
        </p:txBody>
      </p:sp>
      <p:sp>
        <p:nvSpPr>
          <p:cNvPr id="14" name="Text Box 12">
            <a:extLst>
              <a:ext uri="{FF2B5EF4-FFF2-40B4-BE49-F238E27FC236}">
                <a16:creationId xmlns:a16="http://schemas.microsoft.com/office/drawing/2014/main" id="{B2EAF528-B1AA-4EEA-839D-B59641ADCCD2}"/>
              </a:ext>
            </a:extLst>
          </p:cNvPr>
          <p:cNvSpPr txBox="1">
            <a:spLocks noChangeArrowheads="1"/>
          </p:cNvSpPr>
          <p:nvPr/>
        </p:nvSpPr>
        <p:spPr bwMode="auto">
          <a:xfrm>
            <a:off x="7608888" y="4572000"/>
            <a:ext cx="1535112" cy="523875"/>
          </a:xfrm>
          <a:prstGeom prst="rect">
            <a:avLst/>
          </a:prstGeom>
          <a:ln/>
        </p:spPr>
        <p:style>
          <a:lnRef idx="1">
            <a:schemeClr val="accent5"/>
          </a:lnRef>
          <a:fillRef idx="2">
            <a:schemeClr val="accent5"/>
          </a:fillRef>
          <a:effectRef idx="1">
            <a:schemeClr val="accent5"/>
          </a:effectRef>
          <a:fontRef idx="minor">
            <a:schemeClr val="dk1"/>
          </a:fontRef>
        </p:style>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2800" b="1">
                <a:solidFill>
                  <a:srgbClr val="00B050"/>
                </a:solidFill>
                <a:latin typeface="Times New Roman" panose="02020603050405020304" pitchFamily="18" charset="0"/>
              </a:rPr>
              <a:t>Ôn đới</a:t>
            </a:r>
          </a:p>
        </p:txBody>
      </p:sp>
      <p:sp>
        <p:nvSpPr>
          <p:cNvPr id="15" name="Text Box 13">
            <a:extLst>
              <a:ext uri="{FF2B5EF4-FFF2-40B4-BE49-F238E27FC236}">
                <a16:creationId xmlns:a16="http://schemas.microsoft.com/office/drawing/2014/main" id="{D1A9D427-7454-40CC-A09B-7641DE7CC0D2}"/>
              </a:ext>
            </a:extLst>
          </p:cNvPr>
          <p:cNvSpPr txBox="1">
            <a:spLocks noChangeArrowheads="1"/>
          </p:cNvSpPr>
          <p:nvPr/>
        </p:nvSpPr>
        <p:spPr bwMode="auto">
          <a:xfrm>
            <a:off x="7608888" y="1295400"/>
            <a:ext cx="1535112" cy="523875"/>
          </a:xfrm>
          <a:prstGeom prst="rect">
            <a:avLst/>
          </a:prstGeom>
          <a:ln/>
        </p:spPr>
        <p:style>
          <a:lnRef idx="1">
            <a:schemeClr val="accent5"/>
          </a:lnRef>
          <a:fillRef idx="2">
            <a:schemeClr val="accent5"/>
          </a:fillRef>
          <a:effectRef idx="1">
            <a:schemeClr val="accent5"/>
          </a:effectRef>
          <a:fontRef idx="minor">
            <a:schemeClr val="dk1"/>
          </a:fontRef>
        </p:style>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2800" b="1">
                <a:solidFill>
                  <a:srgbClr val="00B050"/>
                </a:solidFill>
                <a:latin typeface="Times New Roman" panose="02020603050405020304" pitchFamily="18" charset="0"/>
              </a:rPr>
              <a:t>Ôn đới</a:t>
            </a:r>
          </a:p>
        </p:txBody>
      </p:sp>
      <p:sp>
        <p:nvSpPr>
          <p:cNvPr id="16" name="Text Box 15">
            <a:extLst>
              <a:ext uri="{FF2B5EF4-FFF2-40B4-BE49-F238E27FC236}">
                <a16:creationId xmlns:a16="http://schemas.microsoft.com/office/drawing/2014/main" id="{76DC115B-3819-4B0F-9EAA-9AFF8EC6F539}"/>
              </a:ext>
            </a:extLst>
          </p:cNvPr>
          <p:cNvSpPr txBox="1">
            <a:spLocks noChangeArrowheads="1"/>
          </p:cNvSpPr>
          <p:nvPr/>
        </p:nvSpPr>
        <p:spPr bwMode="auto">
          <a:xfrm>
            <a:off x="3581400" y="6338888"/>
            <a:ext cx="1841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eaLnBrk="1" hangingPunct="1">
              <a:lnSpc>
                <a:spcPct val="100000"/>
              </a:lnSpc>
              <a:spcBef>
                <a:spcPct val="0"/>
              </a:spcBef>
              <a:buFontTx/>
              <a:buNone/>
            </a:pPr>
            <a:endParaRPr lang="vi-VN" altLang="en-US" b="1">
              <a:solidFill>
                <a:srgbClr val="0000FF"/>
              </a:solidFill>
              <a:latin typeface="Times New Roman" panose="02020603050405020304" pitchFamily="18" charset="0"/>
            </a:endParaRPr>
          </a:p>
        </p:txBody>
      </p:sp>
      <p:sp>
        <p:nvSpPr>
          <p:cNvPr id="39951" name="Rectangle 1">
            <a:extLst>
              <a:ext uri="{FF2B5EF4-FFF2-40B4-BE49-F238E27FC236}">
                <a16:creationId xmlns:a16="http://schemas.microsoft.com/office/drawing/2014/main" id="{105FD5B4-EF0A-4880-8DDD-A8A6409D8F9D}"/>
              </a:ext>
            </a:extLst>
          </p:cNvPr>
          <p:cNvSpPr>
            <a:spLocks noChangeArrowheads="1"/>
          </p:cNvSpPr>
          <p:nvPr/>
        </p:nvSpPr>
        <p:spPr bwMode="auto">
          <a:xfrm>
            <a:off x="4648200" y="6324600"/>
            <a:ext cx="6848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eaLnBrk="1" hangingPunct="1">
              <a:lnSpc>
                <a:spcPct val="100000"/>
              </a:lnSpc>
              <a:spcBef>
                <a:spcPct val="50000"/>
              </a:spcBef>
              <a:buFontTx/>
              <a:buNone/>
            </a:pPr>
            <a:r>
              <a:rPr lang="en-US" altLang="en-US" b="1">
                <a:solidFill>
                  <a:srgbClr val="FF0066"/>
                </a:solidFill>
                <a:latin typeface="Times New Roman" panose="02020603050405020304" pitchFamily="18" charset="0"/>
              </a:rPr>
              <a:t>Hình 1.  Lược đồ các châu lục và đại dương</a:t>
            </a:r>
          </a:p>
        </p:txBody>
      </p:sp>
      <p:pic>
        <p:nvPicPr>
          <p:cNvPr id="18" name="Picture 6">
            <a:extLst>
              <a:ext uri="{FF2B5EF4-FFF2-40B4-BE49-F238E27FC236}">
                <a16:creationId xmlns:a16="http://schemas.microsoft.com/office/drawing/2014/main" id="{8948A8BF-E10A-4E15-968D-9307C8BBC7C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876675"/>
            <a:ext cx="2368550" cy="296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hought Bubble: Cloud 10">
            <a:extLst>
              <a:ext uri="{FF2B5EF4-FFF2-40B4-BE49-F238E27FC236}">
                <a16:creationId xmlns:a16="http://schemas.microsoft.com/office/drawing/2014/main" id="{B25F7B4C-A319-4B4E-9291-30DE2925C94D}"/>
              </a:ext>
            </a:extLst>
          </p:cNvPr>
          <p:cNvSpPr/>
          <p:nvPr/>
        </p:nvSpPr>
        <p:spPr>
          <a:xfrm rot="168496">
            <a:off x="121454" y="1576465"/>
            <a:ext cx="3643385" cy="1932838"/>
          </a:xfrm>
          <a:prstGeom prst="cloudCallout">
            <a:avLst>
              <a:gd name="adj1" fmla="val -273"/>
              <a:gd name="adj2" fmla="val 76632"/>
            </a:avLst>
          </a:prstGeom>
          <a:solidFill>
            <a:srgbClr val="99FFCC"/>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1" name="Text Box 7">
            <a:extLst>
              <a:ext uri="{FF2B5EF4-FFF2-40B4-BE49-F238E27FC236}">
                <a16:creationId xmlns:a16="http://schemas.microsoft.com/office/drawing/2014/main" id="{5A306C2A-B61D-469C-848A-5822778F745C}"/>
              </a:ext>
            </a:extLst>
          </p:cNvPr>
          <p:cNvSpPr txBox="1">
            <a:spLocks noChangeArrowheads="1"/>
          </p:cNvSpPr>
          <p:nvPr/>
        </p:nvSpPr>
        <p:spPr bwMode="auto">
          <a:xfrm>
            <a:off x="609600" y="1778000"/>
            <a:ext cx="2800350" cy="1385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just" eaLnBrk="1" hangingPunct="1">
              <a:lnSpc>
                <a:spcPct val="100000"/>
              </a:lnSpc>
              <a:spcBef>
                <a:spcPct val="0"/>
              </a:spcBef>
              <a:buFontTx/>
              <a:buNone/>
            </a:pPr>
            <a:r>
              <a:rPr lang="en-US" altLang="en-US">
                <a:solidFill>
                  <a:schemeClr val="tx1"/>
                </a:solidFill>
                <a:latin typeface="Times New Roman" panose="02020603050405020304" pitchFamily="18" charset="0"/>
                <a:cs typeface="Times New Roman" panose="02020603050405020304" pitchFamily="18" charset="0"/>
              </a:rPr>
              <a:t>Châu Á chịu ảnh hưởng của các đới khí hậu nào?</a:t>
            </a:r>
          </a:p>
        </p:txBody>
      </p:sp>
      <p:pic>
        <p:nvPicPr>
          <p:cNvPr id="23" name="Graphic 9">
            <a:extLst>
              <a:ext uri="{FF2B5EF4-FFF2-40B4-BE49-F238E27FC236}">
                <a16:creationId xmlns:a16="http://schemas.microsoft.com/office/drawing/2014/main" id="{167C4283-67B6-4F57-97AE-306A577499D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068976">
            <a:off x="106363" y="-209550"/>
            <a:ext cx="3851275" cy="456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 Box 7">
            <a:extLst>
              <a:ext uri="{FF2B5EF4-FFF2-40B4-BE49-F238E27FC236}">
                <a16:creationId xmlns:a16="http://schemas.microsoft.com/office/drawing/2014/main" id="{92CA09BD-933D-4BDA-BB06-9238EA99515C}"/>
              </a:ext>
            </a:extLst>
          </p:cNvPr>
          <p:cNvSpPr txBox="1">
            <a:spLocks noChangeArrowheads="1"/>
          </p:cNvSpPr>
          <p:nvPr/>
        </p:nvSpPr>
        <p:spPr bwMode="auto">
          <a:xfrm>
            <a:off x="319088" y="860425"/>
            <a:ext cx="3719512" cy="2678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just" eaLnBrk="1" hangingPunct="1">
              <a:lnSpc>
                <a:spcPct val="100000"/>
              </a:lnSpc>
              <a:spcBef>
                <a:spcPct val="0"/>
              </a:spcBef>
              <a:buFontTx/>
              <a:buNone/>
            </a:pPr>
            <a:r>
              <a:rPr lang="en-US" altLang="en-US">
                <a:solidFill>
                  <a:schemeClr val="tx1"/>
                </a:solidFill>
                <a:latin typeface="Times New Roman" panose="02020603050405020304" pitchFamily="18" charset="0"/>
                <a:cs typeface="Times New Roman" panose="02020603050405020304" pitchFamily="18" charset="0"/>
              </a:rPr>
              <a:t>Châu Á chịu ảnh hưởng của cả ba đới khí hậu: </a:t>
            </a:r>
          </a:p>
          <a:p>
            <a:pPr algn="just" eaLnBrk="1" hangingPunct="1">
              <a:lnSpc>
                <a:spcPct val="100000"/>
              </a:lnSpc>
              <a:spcBef>
                <a:spcPct val="0"/>
              </a:spcBef>
              <a:buFontTx/>
              <a:buNone/>
            </a:pPr>
            <a:r>
              <a:rPr lang="en-US" altLang="en-US">
                <a:solidFill>
                  <a:srgbClr val="C00000"/>
                </a:solidFill>
                <a:latin typeface="Times New Roman" panose="02020603050405020304" pitchFamily="18" charset="0"/>
                <a:cs typeface="Times New Roman" panose="02020603050405020304" pitchFamily="18" charset="0"/>
              </a:rPr>
              <a:t>Hàn đới </a:t>
            </a:r>
            <a:r>
              <a:rPr lang="en-US" altLang="en-US">
                <a:solidFill>
                  <a:schemeClr val="tx1"/>
                </a:solidFill>
                <a:latin typeface="Times New Roman" panose="02020603050405020304" pitchFamily="18" charset="0"/>
                <a:cs typeface="Times New Roman" panose="02020603050405020304" pitchFamily="18" charset="0"/>
              </a:rPr>
              <a:t>ở phía Bắc Á</a:t>
            </a:r>
          </a:p>
          <a:p>
            <a:pPr algn="just" eaLnBrk="1" hangingPunct="1">
              <a:lnSpc>
                <a:spcPct val="100000"/>
              </a:lnSpc>
              <a:spcBef>
                <a:spcPct val="0"/>
              </a:spcBef>
              <a:buFontTx/>
              <a:buNone/>
            </a:pPr>
            <a:r>
              <a:rPr lang="en-US" altLang="en-US">
                <a:solidFill>
                  <a:srgbClr val="C00000"/>
                </a:solidFill>
                <a:latin typeface="Times New Roman" panose="02020603050405020304" pitchFamily="18" charset="0"/>
                <a:cs typeface="Times New Roman" panose="02020603050405020304" pitchFamily="18" charset="0"/>
              </a:rPr>
              <a:t>Ôn đới </a:t>
            </a:r>
            <a:r>
              <a:rPr lang="en-US" altLang="en-US">
                <a:solidFill>
                  <a:schemeClr val="tx1"/>
                </a:solidFill>
                <a:latin typeface="Times New Roman" panose="02020603050405020304" pitchFamily="18" charset="0"/>
                <a:cs typeface="Times New Roman" panose="02020603050405020304" pitchFamily="18" charset="0"/>
              </a:rPr>
              <a:t>ở giữa lục </a:t>
            </a:r>
          </a:p>
          <a:p>
            <a:pPr algn="just" eaLnBrk="1" hangingPunct="1">
              <a:lnSpc>
                <a:spcPct val="100000"/>
              </a:lnSpc>
              <a:spcBef>
                <a:spcPct val="0"/>
              </a:spcBef>
              <a:buFontTx/>
              <a:buNone/>
            </a:pPr>
            <a:r>
              <a:rPr lang="en-US" altLang="en-US">
                <a:solidFill>
                  <a:schemeClr val="tx1"/>
                </a:solidFill>
                <a:latin typeface="Times New Roman" panose="02020603050405020304" pitchFamily="18" charset="0"/>
                <a:cs typeface="Times New Roman" panose="02020603050405020304" pitchFamily="18" charset="0"/>
              </a:rPr>
              <a:t>địa châu Á</a:t>
            </a:r>
          </a:p>
          <a:p>
            <a:pPr algn="just" eaLnBrk="1" hangingPunct="1">
              <a:lnSpc>
                <a:spcPct val="100000"/>
              </a:lnSpc>
              <a:spcBef>
                <a:spcPct val="0"/>
              </a:spcBef>
              <a:buFontTx/>
              <a:buNone/>
            </a:pPr>
            <a:r>
              <a:rPr lang="en-US" altLang="en-US">
                <a:solidFill>
                  <a:srgbClr val="C00000"/>
                </a:solidFill>
                <a:latin typeface="Times New Roman" panose="02020603050405020304" pitchFamily="18" charset="0"/>
                <a:cs typeface="Times New Roman" panose="02020603050405020304" pitchFamily="18" charset="0"/>
              </a:rPr>
              <a:t>Nhiệt đới </a:t>
            </a:r>
            <a:r>
              <a:rPr lang="en-US" altLang="en-US">
                <a:solidFill>
                  <a:schemeClr val="tx1"/>
                </a:solidFill>
                <a:latin typeface="Times New Roman" panose="02020603050405020304" pitchFamily="18" charset="0"/>
                <a:cs typeface="Times New Roman" panose="02020603050405020304" pitchFamily="18" charset="0"/>
              </a:rPr>
              <a:t>ở Nam Á</a:t>
            </a: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par>
                          <p:cTn id="10" fill="hold" nodeType="afterGroup">
                            <p:stCondLst>
                              <p:cond delay="500"/>
                            </p:stCondLst>
                            <p:childTnLst>
                              <p:par>
                                <p:cTn id="11" presetID="4" presetClass="entr" presetSubtype="16" fill="hold" grpId="0"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box(in)">
                                      <p:cBhvr>
                                        <p:cTn id="13" dur="500"/>
                                        <p:tgtEl>
                                          <p:spTgt spid="21"/>
                                        </p:tgtEl>
                                      </p:cBhvr>
                                    </p:animEffect>
                                  </p:childTnLst>
                                </p:cTn>
                              </p:par>
                              <p:par>
                                <p:cTn id="14" presetID="42" presetClass="entr" presetSubtype="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1000"/>
                                        <p:tgtEl>
                                          <p:spTgt spid="18"/>
                                        </p:tgtEl>
                                      </p:cBhvr>
                                    </p:animEffect>
                                    <p:anim calcmode="lin" valueType="num">
                                      <p:cBhvr>
                                        <p:cTn id="17" dur="1000" fill="hold"/>
                                        <p:tgtEl>
                                          <p:spTgt spid="18"/>
                                        </p:tgtEl>
                                        <p:attrNameLst>
                                          <p:attrName>ppt_x</p:attrName>
                                        </p:attrNameLst>
                                      </p:cBhvr>
                                      <p:tavLst>
                                        <p:tav tm="0">
                                          <p:val>
                                            <p:strVal val="#ppt_x"/>
                                          </p:val>
                                        </p:tav>
                                        <p:tav tm="100000">
                                          <p:val>
                                            <p:strVal val="#ppt_x"/>
                                          </p:val>
                                        </p:tav>
                                      </p:tavLst>
                                    </p:anim>
                                    <p:anim calcmode="lin" valueType="num">
                                      <p:cBhvr>
                                        <p:cTn id="1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8" presetClass="entr" presetSubtype="12"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strips(downLeft)">
                                      <p:cBhvr>
                                        <p:cTn id="23" dur="3000"/>
                                        <p:tgtEl>
                                          <p:spTgt spid="5"/>
                                        </p:tgtEl>
                                      </p:cBhvr>
                                    </p:animEffect>
                                  </p:childTnLst>
                                </p:cTn>
                              </p:par>
                            </p:childTnLst>
                          </p:cTn>
                        </p:par>
                        <p:par>
                          <p:cTn id="24" fill="hold" nodeType="afterGroup">
                            <p:stCondLst>
                              <p:cond delay="3000"/>
                            </p:stCondLst>
                            <p:childTnLst>
                              <p:par>
                                <p:cTn id="25" presetID="18" presetClass="entr" presetSubtype="12"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strips(downLeft)">
                                      <p:cBhvr>
                                        <p:cTn id="27" dur="3000"/>
                                        <p:tgtEl>
                                          <p:spTgt spid="8"/>
                                        </p:tgtEl>
                                      </p:cBhvr>
                                    </p:animEffect>
                                  </p:childTnLst>
                                </p:cTn>
                              </p:par>
                            </p:childTnLst>
                          </p:cTn>
                        </p:par>
                        <p:par>
                          <p:cTn id="28" fill="hold" nodeType="afterGroup">
                            <p:stCondLst>
                              <p:cond delay="6000"/>
                            </p:stCondLst>
                            <p:childTnLst>
                              <p:par>
                                <p:cTn id="29" presetID="18" presetClass="entr" presetSubtype="12"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strips(downLeft)">
                                      <p:cBhvr>
                                        <p:cTn id="31" dur="3000"/>
                                        <p:tgtEl>
                                          <p:spTgt spid="7"/>
                                        </p:tgtEl>
                                      </p:cBhvr>
                                    </p:animEffect>
                                  </p:childTnLst>
                                </p:cTn>
                              </p:par>
                            </p:childTnLst>
                          </p:cTn>
                        </p:par>
                        <p:par>
                          <p:cTn id="32" fill="hold" nodeType="afterGroup">
                            <p:stCondLst>
                              <p:cond delay="9000"/>
                            </p:stCondLst>
                            <p:childTnLst>
                              <p:par>
                                <p:cTn id="33" presetID="18" presetClass="entr" presetSubtype="12" fill="hold"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strips(downLeft)">
                                      <p:cBhvr>
                                        <p:cTn id="35" dur="3000"/>
                                        <p:tgtEl>
                                          <p:spTgt spid="6"/>
                                        </p:tgtEl>
                                      </p:cBhvr>
                                    </p:animEffect>
                                  </p:childTnLst>
                                </p:cTn>
                              </p:par>
                            </p:childTnLst>
                          </p:cTn>
                        </p:par>
                        <p:par>
                          <p:cTn id="36" fill="hold" nodeType="afterGroup">
                            <p:stCondLst>
                              <p:cond delay="12000"/>
                            </p:stCondLst>
                            <p:childTnLst>
                              <p:par>
                                <p:cTn id="37" presetID="18" presetClass="entr" presetSubtype="12" fill="hold" nodeType="after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strips(downLeft)">
                                      <p:cBhvr>
                                        <p:cTn id="39" dur="3000"/>
                                        <p:tgtEl>
                                          <p:spTgt spid="9"/>
                                        </p:tgtEl>
                                      </p:cBhvr>
                                    </p:animEffect>
                                  </p:childTnLst>
                                </p:cTn>
                              </p:par>
                            </p:childTnLst>
                          </p:cTn>
                        </p:par>
                        <p:par>
                          <p:cTn id="40" fill="hold" nodeType="afterGroup">
                            <p:stCondLst>
                              <p:cond delay="15000"/>
                            </p:stCondLst>
                            <p:childTnLst>
                              <p:par>
                                <p:cTn id="41" presetID="4" presetClass="entr" presetSubtype="16" fill="hold" grpId="0" nodeType="after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box(in)">
                                      <p:cBhvr>
                                        <p:cTn id="43" dur="500"/>
                                        <p:tgtEl>
                                          <p:spTgt spid="11"/>
                                        </p:tgtEl>
                                      </p:cBhvr>
                                    </p:animEffect>
                                  </p:childTnLst>
                                </p:cTn>
                              </p:par>
                            </p:childTnLst>
                          </p:cTn>
                        </p:par>
                        <p:par>
                          <p:cTn id="44" fill="hold" nodeType="afterGroup">
                            <p:stCondLst>
                              <p:cond delay="15500"/>
                            </p:stCondLst>
                            <p:childTnLst>
                              <p:par>
                                <p:cTn id="45" presetID="4" presetClass="entr" presetSubtype="16" fill="hold" grpId="0" nodeType="after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box(in)">
                                      <p:cBhvr>
                                        <p:cTn id="47" dur="500"/>
                                        <p:tgtEl>
                                          <p:spTgt spid="10"/>
                                        </p:tgtEl>
                                      </p:cBhvr>
                                    </p:animEffect>
                                  </p:childTnLst>
                                </p:cTn>
                              </p:par>
                            </p:childTnLst>
                          </p:cTn>
                        </p:par>
                        <p:par>
                          <p:cTn id="48" fill="hold" nodeType="afterGroup">
                            <p:stCondLst>
                              <p:cond delay="16000"/>
                            </p:stCondLst>
                            <p:childTnLst>
                              <p:par>
                                <p:cTn id="49" presetID="4" presetClass="entr" presetSubtype="32" fill="hold" grpId="0" nodeType="afterEffect" nodePh="1">
                                  <p:stCondLst>
                                    <p:cond delay="0"/>
                                  </p:stCondLst>
                                  <p:endCondLst>
                                    <p:cond evt="begin" delay="0">
                                      <p:tn val="49"/>
                                    </p:cond>
                                  </p:endCondLst>
                                  <p:childTnLst>
                                    <p:set>
                                      <p:cBhvr>
                                        <p:cTn id="50" dur="1" fill="hold">
                                          <p:stCondLst>
                                            <p:cond delay="0"/>
                                          </p:stCondLst>
                                        </p:cTn>
                                        <p:tgtEl>
                                          <p:spTgt spid="16"/>
                                        </p:tgtEl>
                                        <p:attrNameLst>
                                          <p:attrName>style.visibility</p:attrName>
                                        </p:attrNameLst>
                                      </p:cBhvr>
                                      <p:to>
                                        <p:strVal val="visible"/>
                                      </p:to>
                                    </p:set>
                                    <p:animEffect transition="in" filter="box(out)">
                                      <p:cBhvr>
                                        <p:cTn id="51" dur="500"/>
                                        <p:tgtEl>
                                          <p:spTgt spid="16"/>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4" presetClass="entr" presetSubtype="16" fill="hold" grpId="0" nodeType="click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box(in)">
                                      <p:cBhvr>
                                        <p:cTn id="56" dur="500"/>
                                        <p:tgtEl>
                                          <p:spTgt spid="14"/>
                                        </p:tgtEl>
                                      </p:cBhvr>
                                    </p:animEffect>
                                  </p:childTnLst>
                                </p:cTn>
                              </p:par>
                              <p:par>
                                <p:cTn id="57" presetID="4" presetClass="entr" presetSubtype="16" fill="hold" grpId="0" nodeType="with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box(in)">
                                      <p:cBhvr>
                                        <p:cTn id="59" dur="500"/>
                                        <p:tgtEl>
                                          <p:spTgt spid="15"/>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23" presetClass="entr" presetSubtype="16" fill="hold" grpId="0" nodeType="clickEffect">
                                  <p:stCondLst>
                                    <p:cond delay="0"/>
                                  </p:stCondLst>
                                  <p:childTnLst>
                                    <p:set>
                                      <p:cBhvr>
                                        <p:cTn id="63" dur="1" fill="hold">
                                          <p:stCondLst>
                                            <p:cond delay="0"/>
                                          </p:stCondLst>
                                        </p:cTn>
                                        <p:tgtEl>
                                          <p:spTgt spid="12"/>
                                        </p:tgtEl>
                                        <p:attrNameLst>
                                          <p:attrName>style.visibility</p:attrName>
                                        </p:attrNameLst>
                                      </p:cBhvr>
                                      <p:to>
                                        <p:strVal val="visible"/>
                                      </p:to>
                                    </p:set>
                                    <p:anim calcmode="lin" valueType="num">
                                      <p:cBhvr>
                                        <p:cTn id="64" dur="500" fill="hold"/>
                                        <p:tgtEl>
                                          <p:spTgt spid="12"/>
                                        </p:tgtEl>
                                        <p:attrNameLst>
                                          <p:attrName>ppt_w</p:attrName>
                                        </p:attrNameLst>
                                      </p:cBhvr>
                                      <p:tavLst>
                                        <p:tav tm="0">
                                          <p:val>
                                            <p:fltVal val="0"/>
                                          </p:val>
                                        </p:tav>
                                        <p:tav tm="100000">
                                          <p:val>
                                            <p:strVal val="#ppt_w"/>
                                          </p:val>
                                        </p:tav>
                                      </p:tavLst>
                                    </p:anim>
                                    <p:anim calcmode="lin" valueType="num">
                                      <p:cBhvr>
                                        <p:cTn id="65" dur="500" fill="hold"/>
                                        <p:tgtEl>
                                          <p:spTgt spid="12"/>
                                        </p:tgtEl>
                                        <p:attrNameLst>
                                          <p:attrName>ppt_h</p:attrName>
                                        </p:attrNameLst>
                                      </p:cBhvr>
                                      <p:tavLst>
                                        <p:tav tm="0">
                                          <p:val>
                                            <p:fltVal val="0"/>
                                          </p:val>
                                        </p:tav>
                                        <p:tav tm="100000">
                                          <p:val>
                                            <p:strVal val="#ppt_h"/>
                                          </p:val>
                                        </p:tav>
                                      </p:tavLst>
                                    </p:anim>
                                  </p:childTnLst>
                                </p:cTn>
                              </p:par>
                              <p:par>
                                <p:cTn id="66" presetID="23" presetClass="entr" presetSubtype="16" fill="hold" grpId="0" nodeType="withEffect">
                                  <p:stCondLst>
                                    <p:cond delay="0"/>
                                  </p:stCondLst>
                                  <p:childTnLst>
                                    <p:set>
                                      <p:cBhvr>
                                        <p:cTn id="67" dur="1" fill="hold">
                                          <p:stCondLst>
                                            <p:cond delay="0"/>
                                          </p:stCondLst>
                                        </p:cTn>
                                        <p:tgtEl>
                                          <p:spTgt spid="13"/>
                                        </p:tgtEl>
                                        <p:attrNameLst>
                                          <p:attrName>style.visibility</p:attrName>
                                        </p:attrNameLst>
                                      </p:cBhvr>
                                      <p:to>
                                        <p:strVal val="visible"/>
                                      </p:to>
                                    </p:set>
                                    <p:anim calcmode="lin" valueType="num">
                                      <p:cBhvr>
                                        <p:cTn id="68" dur="500" fill="hold"/>
                                        <p:tgtEl>
                                          <p:spTgt spid="13"/>
                                        </p:tgtEl>
                                        <p:attrNameLst>
                                          <p:attrName>ppt_w</p:attrName>
                                        </p:attrNameLst>
                                      </p:cBhvr>
                                      <p:tavLst>
                                        <p:tav tm="0">
                                          <p:val>
                                            <p:fltVal val="0"/>
                                          </p:val>
                                        </p:tav>
                                        <p:tav tm="100000">
                                          <p:val>
                                            <p:strVal val="#ppt_w"/>
                                          </p:val>
                                        </p:tav>
                                      </p:tavLst>
                                    </p:anim>
                                    <p:anim calcmode="lin" valueType="num">
                                      <p:cBhvr>
                                        <p:cTn id="69" dur="500" fill="hold"/>
                                        <p:tgtEl>
                                          <p:spTgt spid="13"/>
                                        </p:tgtEl>
                                        <p:attrNameLst>
                                          <p:attrName>ppt_h</p:attrName>
                                        </p:attrNameLst>
                                      </p:cBhvr>
                                      <p:tavLst>
                                        <p:tav tm="0">
                                          <p:val>
                                            <p:fltVal val="0"/>
                                          </p:val>
                                        </p:tav>
                                        <p:tav tm="100000">
                                          <p:val>
                                            <p:strVal val="#ppt_h"/>
                                          </p:val>
                                        </p:tav>
                                      </p:tavLst>
                                    </p:anim>
                                  </p:childTnLst>
                                </p:cTn>
                              </p:par>
                            </p:childTnLst>
                          </p:cTn>
                        </p:par>
                      </p:childTnLst>
                    </p:cTn>
                  </p:par>
                  <p:par>
                    <p:cTn id="70" fill="hold" nodeType="clickPar">
                      <p:stCondLst>
                        <p:cond delay="indefinite"/>
                      </p:stCondLst>
                      <p:childTnLst>
                        <p:par>
                          <p:cTn id="71" fill="hold" nodeType="withGroup">
                            <p:stCondLst>
                              <p:cond delay="0"/>
                            </p:stCondLst>
                            <p:childTnLst>
                              <p:par>
                                <p:cTn id="72" presetID="42" presetClass="exit" presetSubtype="0" fill="hold" grpId="1" nodeType="clickEffect">
                                  <p:stCondLst>
                                    <p:cond delay="0"/>
                                  </p:stCondLst>
                                  <p:childTnLst>
                                    <p:animEffect transition="out" filter="fade">
                                      <p:cBhvr>
                                        <p:cTn id="73" dur="1000"/>
                                        <p:tgtEl>
                                          <p:spTgt spid="21"/>
                                        </p:tgtEl>
                                      </p:cBhvr>
                                    </p:animEffect>
                                    <p:anim calcmode="lin" valueType="num">
                                      <p:cBhvr>
                                        <p:cTn id="74" dur="1000"/>
                                        <p:tgtEl>
                                          <p:spTgt spid="21"/>
                                        </p:tgtEl>
                                        <p:attrNameLst>
                                          <p:attrName>ppt_x</p:attrName>
                                        </p:attrNameLst>
                                      </p:cBhvr>
                                      <p:tavLst>
                                        <p:tav tm="0">
                                          <p:val>
                                            <p:strVal val="ppt_x"/>
                                          </p:val>
                                        </p:tav>
                                        <p:tav tm="100000">
                                          <p:val>
                                            <p:strVal val="ppt_x"/>
                                          </p:val>
                                        </p:tav>
                                      </p:tavLst>
                                    </p:anim>
                                    <p:anim calcmode="lin" valueType="num">
                                      <p:cBhvr>
                                        <p:cTn id="75" dur="1000"/>
                                        <p:tgtEl>
                                          <p:spTgt spid="21"/>
                                        </p:tgtEl>
                                        <p:attrNameLst>
                                          <p:attrName>ppt_y</p:attrName>
                                        </p:attrNameLst>
                                      </p:cBhvr>
                                      <p:tavLst>
                                        <p:tav tm="0">
                                          <p:val>
                                            <p:strVal val="ppt_y"/>
                                          </p:val>
                                        </p:tav>
                                        <p:tav tm="100000">
                                          <p:val>
                                            <p:strVal val="ppt_y+.1"/>
                                          </p:val>
                                        </p:tav>
                                      </p:tavLst>
                                    </p:anim>
                                    <p:set>
                                      <p:cBhvr>
                                        <p:cTn id="76" dur="1" fill="hold">
                                          <p:stCondLst>
                                            <p:cond delay="999"/>
                                          </p:stCondLst>
                                        </p:cTn>
                                        <p:tgtEl>
                                          <p:spTgt spid="21"/>
                                        </p:tgtEl>
                                        <p:attrNameLst>
                                          <p:attrName>style.visibility</p:attrName>
                                        </p:attrNameLst>
                                      </p:cBhvr>
                                      <p:to>
                                        <p:strVal val="hidden"/>
                                      </p:to>
                                    </p:set>
                                  </p:childTnLst>
                                </p:cTn>
                              </p:par>
                              <p:par>
                                <p:cTn id="77" presetID="42" presetClass="exit" presetSubtype="0" fill="hold" nodeType="withEffect">
                                  <p:stCondLst>
                                    <p:cond delay="0"/>
                                  </p:stCondLst>
                                  <p:childTnLst>
                                    <p:animEffect transition="out" filter="fade">
                                      <p:cBhvr>
                                        <p:cTn id="78" dur="1000"/>
                                        <p:tgtEl>
                                          <p:spTgt spid="20"/>
                                        </p:tgtEl>
                                      </p:cBhvr>
                                    </p:animEffect>
                                    <p:anim calcmode="lin" valueType="num">
                                      <p:cBhvr>
                                        <p:cTn id="79" dur="1000"/>
                                        <p:tgtEl>
                                          <p:spTgt spid="20"/>
                                        </p:tgtEl>
                                        <p:attrNameLst>
                                          <p:attrName>ppt_x</p:attrName>
                                        </p:attrNameLst>
                                      </p:cBhvr>
                                      <p:tavLst>
                                        <p:tav tm="0">
                                          <p:val>
                                            <p:strVal val="ppt_x"/>
                                          </p:val>
                                        </p:tav>
                                        <p:tav tm="100000">
                                          <p:val>
                                            <p:strVal val="ppt_x"/>
                                          </p:val>
                                        </p:tav>
                                      </p:tavLst>
                                    </p:anim>
                                    <p:anim calcmode="lin" valueType="num">
                                      <p:cBhvr>
                                        <p:cTn id="80" dur="1000"/>
                                        <p:tgtEl>
                                          <p:spTgt spid="20"/>
                                        </p:tgtEl>
                                        <p:attrNameLst>
                                          <p:attrName>ppt_y</p:attrName>
                                        </p:attrNameLst>
                                      </p:cBhvr>
                                      <p:tavLst>
                                        <p:tav tm="0">
                                          <p:val>
                                            <p:strVal val="ppt_y"/>
                                          </p:val>
                                        </p:tav>
                                        <p:tav tm="100000">
                                          <p:val>
                                            <p:strVal val="ppt_y+.1"/>
                                          </p:val>
                                        </p:tav>
                                      </p:tavLst>
                                    </p:anim>
                                    <p:set>
                                      <p:cBhvr>
                                        <p:cTn id="81" dur="1" fill="hold">
                                          <p:stCondLst>
                                            <p:cond delay="999"/>
                                          </p:stCondLst>
                                        </p:cTn>
                                        <p:tgtEl>
                                          <p:spTgt spid="20"/>
                                        </p:tgtEl>
                                        <p:attrNameLst>
                                          <p:attrName>style.visibility</p:attrName>
                                        </p:attrNameLst>
                                      </p:cBhvr>
                                      <p:to>
                                        <p:strVal val="hidden"/>
                                      </p:to>
                                    </p:set>
                                  </p:childTnLst>
                                </p:cTn>
                              </p:par>
                              <p:par>
                                <p:cTn id="82" presetID="53" presetClass="entr" presetSubtype="16" fill="hold" nodeType="withEffect">
                                  <p:stCondLst>
                                    <p:cond delay="0"/>
                                  </p:stCondLst>
                                  <p:childTnLst>
                                    <p:set>
                                      <p:cBhvr>
                                        <p:cTn id="83" dur="1" fill="hold">
                                          <p:stCondLst>
                                            <p:cond delay="0"/>
                                          </p:stCondLst>
                                        </p:cTn>
                                        <p:tgtEl>
                                          <p:spTgt spid="23"/>
                                        </p:tgtEl>
                                        <p:attrNameLst>
                                          <p:attrName>style.visibility</p:attrName>
                                        </p:attrNameLst>
                                      </p:cBhvr>
                                      <p:to>
                                        <p:strVal val="visible"/>
                                      </p:to>
                                    </p:set>
                                    <p:anim calcmode="lin" valueType="num">
                                      <p:cBhvr>
                                        <p:cTn id="84" dur="500" fill="hold"/>
                                        <p:tgtEl>
                                          <p:spTgt spid="23"/>
                                        </p:tgtEl>
                                        <p:attrNameLst>
                                          <p:attrName>ppt_w</p:attrName>
                                        </p:attrNameLst>
                                      </p:cBhvr>
                                      <p:tavLst>
                                        <p:tav tm="0">
                                          <p:val>
                                            <p:fltVal val="0"/>
                                          </p:val>
                                        </p:tav>
                                        <p:tav tm="100000">
                                          <p:val>
                                            <p:strVal val="#ppt_w"/>
                                          </p:val>
                                        </p:tav>
                                      </p:tavLst>
                                    </p:anim>
                                    <p:anim calcmode="lin" valueType="num">
                                      <p:cBhvr>
                                        <p:cTn id="85" dur="500" fill="hold"/>
                                        <p:tgtEl>
                                          <p:spTgt spid="23"/>
                                        </p:tgtEl>
                                        <p:attrNameLst>
                                          <p:attrName>ppt_h</p:attrName>
                                        </p:attrNameLst>
                                      </p:cBhvr>
                                      <p:tavLst>
                                        <p:tav tm="0">
                                          <p:val>
                                            <p:fltVal val="0"/>
                                          </p:val>
                                        </p:tav>
                                        <p:tav tm="100000">
                                          <p:val>
                                            <p:strVal val="#ppt_h"/>
                                          </p:val>
                                        </p:tav>
                                      </p:tavLst>
                                    </p:anim>
                                    <p:animEffect transition="in" filter="fade">
                                      <p:cBhvr>
                                        <p:cTn id="86" dur="500"/>
                                        <p:tgtEl>
                                          <p:spTgt spid="23"/>
                                        </p:tgtEl>
                                      </p:cBhvr>
                                    </p:animEffect>
                                  </p:childTnLst>
                                </p:cTn>
                              </p:par>
                            </p:childTnLst>
                          </p:cTn>
                        </p:par>
                        <p:par>
                          <p:cTn id="87" fill="hold" nodeType="afterGroup">
                            <p:stCondLst>
                              <p:cond delay="1000"/>
                            </p:stCondLst>
                            <p:childTnLst>
                              <p:par>
                                <p:cTn id="88" presetID="4" presetClass="entr" presetSubtype="16" fill="hold" grpId="0" nodeType="afterEffect">
                                  <p:stCondLst>
                                    <p:cond delay="0"/>
                                  </p:stCondLst>
                                  <p:childTnLst>
                                    <p:set>
                                      <p:cBhvr>
                                        <p:cTn id="89" dur="1" fill="hold">
                                          <p:stCondLst>
                                            <p:cond delay="0"/>
                                          </p:stCondLst>
                                        </p:cTn>
                                        <p:tgtEl>
                                          <p:spTgt spid="22"/>
                                        </p:tgtEl>
                                        <p:attrNameLst>
                                          <p:attrName>style.visibility</p:attrName>
                                        </p:attrNameLst>
                                      </p:cBhvr>
                                      <p:to>
                                        <p:strVal val="visible"/>
                                      </p:to>
                                    </p:set>
                                    <p:animEffect transition="in" filter="box(in)">
                                      <p:cBhvr>
                                        <p:cTn id="9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p:bldP spid="21" grpId="0"/>
      <p:bldP spid="21" grpId="1"/>
      <p:bldP spid="2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AA60D74-B261-4AF3-9CC8-7A1C546ACFCD}"/>
              </a:ext>
            </a:extLst>
          </p:cNvPr>
          <p:cNvSpPr/>
          <p:nvPr/>
        </p:nvSpPr>
        <p:spPr>
          <a:xfrm>
            <a:off x="0" y="0"/>
            <a:ext cx="12192000" cy="6858000"/>
          </a:xfrm>
          <a:prstGeom prst="rect">
            <a:avLst/>
          </a:prstGeom>
          <a:solidFill>
            <a:schemeClr val="accent4">
              <a:lumMod val="40000"/>
              <a:lumOff val="6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6CF8A"/>
              </a:solidFill>
            </a:endParaRPr>
          </a:p>
        </p:txBody>
      </p:sp>
      <p:sp>
        <p:nvSpPr>
          <p:cNvPr id="6" name="Cloud 5">
            <a:extLst>
              <a:ext uri="{FF2B5EF4-FFF2-40B4-BE49-F238E27FC236}">
                <a16:creationId xmlns:a16="http://schemas.microsoft.com/office/drawing/2014/main" id="{60873727-2F66-4304-8565-BC041DE2E37A}"/>
              </a:ext>
            </a:extLst>
          </p:cNvPr>
          <p:cNvSpPr/>
          <p:nvPr/>
        </p:nvSpPr>
        <p:spPr>
          <a:xfrm>
            <a:off x="336550" y="571500"/>
            <a:ext cx="11474450" cy="5372100"/>
          </a:xfrm>
          <a:prstGeom prst="cloud">
            <a:avLst/>
          </a:prstGeom>
          <a:solidFill>
            <a:schemeClr val="accent4">
              <a:lumMod val="20000"/>
              <a:lumOff val="80000"/>
              <a:alpha val="92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bg1"/>
              </a:solidFill>
            </a:endParaRPr>
          </a:p>
        </p:txBody>
      </p:sp>
      <p:pic>
        <p:nvPicPr>
          <p:cNvPr id="40964" name="Picture 13">
            <a:extLst>
              <a:ext uri="{FF2B5EF4-FFF2-40B4-BE49-F238E27FC236}">
                <a16:creationId xmlns:a16="http://schemas.microsoft.com/office/drawing/2014/main" id="{22C00731-CA55-46F4-84FD-B58B74DB5158}"/>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58850" y="-584200"/>
            <a:ext cx="3556000" cy="355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14">
            <a:extLst>
              <a:ext uri="{FF2B5EF4-FFF2-40B4-BE49-F238E27FC236}">
                <a16:creationId xmlns:a16="http://schemas.microsoft.com/office/drawing/2014/main" id="{0341859C-BD23-44EE-886C-94A03582A43A}"/>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613900" y="-534988"/>
            <a:ext cx="3556000" cy="3556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Cloud 15">
            <a:extLst>
              <a:ext uri="{FF2B5EF4-FFF2-40B4-BE49-F238E27FC236}">
                <a16:creationId xmlns:a16="http://schemas.microsoft.com/office/drawing/2014/main" id="{9F22F782-C19B-49A7-8007-6AF73B5E9326}"/>
              </a:ext>
            </a:extLst>
          </p:cNvPr>
          <p:cNvSpPr/>
          <p:nvPr/>
        </p:nvSpPr>
        <p:spPr>
          <a:xfrm>
            <a:off x="625475" y="733425"/>
            <a:ext cx="10766425" cy="4702175"/>
          </a:xfrm>
          <a:prstGeom prst="cloud">
            <a:avLst/>
          </a:prstGeom>
          <a:solidFill>
            <a:schemeClr val="accent4">
              <a:lumMod val="20000"/>
              <a:lumOff val="80000"/>
              <a:alpha val="98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bg1"/>
              </a:solidFill>
            </a:endParaRPr>
          </a:p>
        </p:txBody>
      </p:sp>
      <p:sp>
        <p:nvSpPr>
          <p:cNvPr id="2" name="Text Box 10">
            <a:extLst>
              <a:ext uri="{FF2B5EF4-FFF2-40B4-BE49-F238E27FC236}">
                <a16:creationId xmlns:a16="http://schemas.microsoft.com/office/drawing/2014/main" id="{25CD5E7B-8BF9-42CD-84AD-E2AD3417B97A}"/>
              </a:ext>
            </a:extLst>
          </p:cNvPr>
          <p:cNvSpPr txBox="1">
            <a:spLocks noChangeArrowheads="1"/>
          </p:cNvSpPr>
          <p:nvPr/>
        </p:nvSpPr>
        <p:spPr bwMode="auto">
          <a:xfrm>
            <a:off x="2282825" y="1193800"/>
            <a:ext cx="7924800"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ctr" eaLnBrk="1" hangingPunct="1">
              <a:lnSpc>
                <a:spcPct val="100000"/>
              </a:lnSpc>
              <a:spcBef>
                <a:spcPct val="50000"/>
              </a:spcBef>
              <a:buFontTx/>
              <a:buNone/>
            </a:pPr>
            <a:r>
              <a:rPr lang="en-US" altLang="en-US" sz="4000" b="1">
                <a:solidFill>
                  <a:srgbClr val="FF0000"/>
                </a:solidFill>
                <a:latin typeface="Times New Roman" panose="02020603050405020304" pitchFamily="18" charset="0"/>
                <a:cs typeface="Times New Roman" panose="02020603050405020304" pitchFamily="18" charset="0"/>
              </a:rPr>
              <a:t>KẾT LUẬN</a:t>
            </a:r>
          </a:p>
        </p:txBody>
      </p:sp>
      <p:pic>
        <p:nvPicPr>
          <p:cNvPr id="40968" name="Picture 16">
            <a:extLst>
              <a:ext uri="{FF2B5EF4-FFF2-40B4-BE49-F238E27FC236}">
                <a16:creationId xmlns:a16="http://schemas.microsoft.com/office/drawing/2014/main" id="{8920B83F-980F-49A6-BDE6-36C97DDB81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4350" y="5435600"/>
            <a:ext cx="6821488" cy="298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9" name="Picture 17">
            <a:extLst>
              <a:ext uri="{FF2B5EF4-FFF2-40B4-BE49-F238E27FC236}">
                <a16:creationId xmlns:a16="http://schemas.microsoft.com/office/drawing/2014/main" id="{5323EBF5-82CD-4E8D-B8B1-2CB79F683D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781003">
            <a:off x="-1652588" y="5380038"/>
            <a:ext cx="5335588"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0" name="Picture 18">
            <a:extLst>
              <a:ext uri="{FF2B5EF4-FFF2-40B4-BE49-F238E27FC236}">
                <a16:creationId xmlns:a16="http://schemas.microsoft.com/office/drawing/2014/main" id="{4AD0BA4F-3A95-4D25-850A-97CC5EA26A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76284">
            <a:off x="7620000" y="5445125"/>
            <a:ext cx="6364288"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7">
            <a:extLst>
              <a:ext uri="{FF2B5EF4-FFF2-40B4-BE49-F238E27FC236}">
                <a16:creationId xmlns:a16="http://schemas.microsoft.com/office/drawing/2014/main" id="{8090FBC0-0E6C-4DAA-9A18-7B25F35DE452}"/>
              </a:ext>
            </a:extLst>
          </p:cNvPr>
          <p:cNvSpPr txBox="1">
            <a:spLocks noRot="1" noChangeAspect="1" noMove="1" noResize="1" noEditPoints="1" noAdjustHandles="1" noChangeArrowheads="1" noChangeShapeType="1" noTextEdit="1"/>
          </p:cNvSpPr>
          <p:nvPr/>
        </p:nvSpPr>
        <p:spPr bwMode="auto">
          <a:xfrm>
            <a:off x="1769360" y="2035178"/>
            <a:ext cx="8951210" cy="1983748"/>
          </a:xfrm>
          <a:prstGeom prst="rect">
            <a:avLst/>
          </a:prstGeom>
          <a:blipFill>
            <a:blip r:embed="rId6"/>
            <a:stretch>
              <a:fillRect l="-2042" r="-2042" b="-10769"/>
            </a:stretch>
          </a:blipFill>
          <a:ln>
            <a:noFill/>
          </a:ln>
          <a:effectLst/>
        </p:spPr>
        <p:txBody>
          <a:bodyPr/>
          <a:lstStyle/>
          <a:p>
            <a:pPr>
              <a:defRPr/>
            </a:pPr>
            <a:r>
              <a:rPr lang="en-US">
                <a:noFill/>
              </a:rPr>
              <a:t> </a:t>
            </a: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par>
                          <p:cTn id="8" fill="hold" nodeType="afterGroup">
                            <p:stCondLst>
                              <p:cond delay="2000"/>
                            </p:stCondLst>
                            <p:childTnLst>
                              <p:par>
                                <p:cTn id="9" presetID="4" presetClass="entr" presetSubtype="16"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ox(in)">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WordArt 4">
            <a:extLst>
              <a:ext uri="{FF2B5EF4-FFF2-40B4-BE49-F238E27FC236}">
                <a16:creationId xmlns:a16="http://schemas.microsoft.com/office/drawing/2014/main" id="{9F22DA04-0227-48C7-8FED-1FA8A4B42E16}"/>
              </a:ext>
            </a:extLst>
          </p:cNvPr>
          <p:cNvSpPr>
            <a:spLocks noChangeArrowheads="1" noChangeShapeType="1" noTextEdit="1"/>
          </p:cNvSpPr>
          <p:nvPr/>
        </p:nvSpPr>
        <p:spPr bwMode="auto">
          <a:xfrm>
            <a:off x="1752600" y="2514600"/>
            <a:ext cx="8528050" cy="787400"/>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contourClr>
                <a:srgbClr val="FFFF00"/>
              </a:contourClr>
            </a:sp3d>
          </a:bodyPr>
          <a:lstStyle/>
          <a:p>
            <a:pPr algn="ctr"/>
            <a:r>
              <a:rPr lang="en-US" sz="3600" kern="10">
                <a:ln w="9525">
                  <a:round/>
                  <a:headEnd/>
                  <a:tailEnd/>
                </a:ln>
                <a:solidFill>
                  <a:srgbClr val="FFFF00"/>
                </a:solidFill>
                <a:latin typeface="Times New Roman" panose="02020603050405020304" pitchFamily="18" charset="0"/>
                <a:cs typeface="Times New Roman" panose="02020603050405020304" pitchFamily="18" charset="0"/>
              </a:rPr>
              <a:t>DU LỊCH QUA MÀN ẢNH NHỎ</a:t>
            </a:r>
          </a:p>
        </p:txBody>
      </p:sp>
      <p:pic>
        <p:nvPicPr>
          <p:cNvPr id="41987" name="Picture 6">
            <a:extLst>
              <a:ext uri="{FF2B5EF4-FFF2-40B4-BE49-F238E27FC236}">
                <a16:creationId xmlns:a16="http://schemas.microsoft.com/office/drawing/2014/main" id="{28D6E346-8F84-4480-B42F-186C9C28288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064750" y="4740275"/>
            <a:ext cx="1890713" cy="218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p:circl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mph" presetSubtype="0" repeatCount="indefinite" fill="hold" nodeType="withEffect">
                                  <p:stCondLst>
                                    <p:cond delay="0"/>
                                  </p:stCondLst>
                                  <p:childTnLst>
                                    <p:animScale>
                                      <p:cBhvr>
                                        <p:cTn id="6" dur="20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20 thiên đường biển khi đi du lịch Thái Lan mà bạn nhất định phải biết">
            <a:extLst>
              <a:ext uri="{FF2B5EF4-FFF2-40B4-BE49-F238E27FC236}">
                <a16:creationId xmlns:a16="http://schemas.microsoft.com/office/drawing/2014/main" id="{5D4D6326-5C88-4F2C-B309-E0771AF2D4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4900" y="0"/>
            <a:ext cx="10287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a:extLst>
              <a:ext uri="{FF2B5EF4-FFF2-40B4-BE49-F238E27FC236}">
                <a16:creationId xmlns:a16="http://schemas.microsoft.com/office/drawing/2014/main" id="{48CFDCFA-C1CD-4802-A732-0BB46A3F609A}"/>
              </a:ext>
            </a:extLst>
          </p:cNvPr>
          <p:cNvSpPr txBox="1">
            <a:spLocks noChangeArrowheads="1"/>
          </p:cNvSpPr>
          <p:nvPr/>
        </p:nvSpPr>
        <p:spPr bwMode="auto">
          <a:xfrm>
            <a:off x="2971800" y="6334125"/>
            <a:ext cx="51054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nSpc>
                <a:spcPct val="100000"/>
              </a:lnSpc>
              <a:spcBef>
                <a:spcPct val="50000"/>
              </a:spcBef>
              <a:buFontTx/>
              <a:buNone/>
            </a:pPr>
            <a:r>
              <a:rPr lang="en-US" altLang="en-US" b="1">
                <a:solidFill>
                  <a:srgbClr val="FF0000"/>
                </a:solidFill>
                <a:latin typeface="Calibri" panose="020F0502020204030204" pitchFamily="34" charset="0"/>
                <a:cs typeface="Calibri" panose="020F0502020204030204" pitchFamily="34" charset="0"/>
              </a:rPr>
              <a:t>Biển Laem Thong Thái Lan</a:t>
            </a:r>
          </a:p>
        </p:txBody>
      </p:sp>
      <p:pic>
        <p:nvPicPr>
          <p:cNvPr id="6" name="Picture 2" descr="Một điểm đến thu hút nhiều khách du lịch đặt chân tới (Ảnh ST)">
            <a:extLst>
              <a:ext uri="{FF2B5EF4-FFF2-40B4-BE49-F238E27FC236}">
                <a16:creationId xmlns:a16="http://schemas.microsoft.com/office/drawing/2014/main" id="{23D298F3-E92B-455F-8361-173015AF5C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9663" y="-73025"/>
            <a:ext cx="10287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0032C01B-450B-4911-BAD6-85C8C6FBFA18}"/>
              </a:ext>
            </a:extLst>
          </p:cNvPr>
          <p:cNvSpPr txBox="1">
            <a:spLocks noChangeArrowheads="1"/>
          </p:cNvSpPr>
          <p:nvPr/>
        </p:nvSpPr>
        <p:spPr bwMode="auto">
          <a:xfrm>
            <a:off x="4419600" y="6334125"/>
            <a:ext cx="47926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nSpc>
                <a:spcPct val="100000"/>
              </a:lnSpc>
              <a:spcBef>
                <a:spcPct val="0"/>
              </a:spcBef>
              <a:buFontTx/>
              <a:buNone/>
            </a:pPr>
            <a:r>
              <a:rPr lang="en-US" altLang="en-US">
                <a:solidFill>
                  <a:srgbClr val="FF0000"/>
                </a:solidFill>
                <a:latin typeface="Calibri" panose="020F0502020204030204" pitchFamily="34" charset="0"/>
                <a:cs typeface="Calibri" panose="020F0502020204030204" pitchFamily="34" charset="0"/>
              </a:rPr>
              <a:t>Biển Nha Trang ( Việt Nam ) </a:t>
            </a:r>
          </a:p>
        </p:txBody>
      </p:sp>
      <p:pic>
        <p:nvPicPr>
          <p:cNvPr id="8" name="Picture 2" descr="halong_bay_6">
            <a:extLst>
              <a:ext uri="{FF2B5EF4-FFF2-40B4-BE49-F238E27FC236}">
                <a16:creationId xmlns:a16="http://schemas.microsoft.com/office/drawing/2014/main" id="{A435433B-1F18-4115-9F3C-DBA25C68BF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9663" y="0"/>
            <a:ext cx="10287000" cy="6858000"/>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267FB4A-549C-4383-9D89-084B685194EE}"/>
              </a:ext>
            </a:extLst>
          </p:cNvPr>
          <p:cNvSpPr txBox="1">
            <a:spLocks noChangeArrowheads="1"/>
          </p:cNvSpPr>
          <p:nvPr/>
        </p:nvSpPr>
        <p:spPr bwMode="auto">
          <a:xfrm>
            <a:off x="4232275" y="6416675"/>
            <a:ext cx="44132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nSpc>
                <a:spcPct val="100000"/>
              </a:lnSpc>
              <a:spcBef>
                <a:spcPct val="0"/>
              </a:spcBef>
              <a:buFontTx/>
              <a:buNone/>
            </a:pPr>
            <a:r>
              <a:rPr lang="en-US" altLang="en-US">
                <a:solidFill>
                  <a:srgbClr val="FF0000"/>
                </a:solidFill>
                <a:latin typeface="Calibri" panose="020F0502020204030204" pitchFamily="34" charset="0"/>
                <a:cs typeface="Calibri" panose="020F0502020204030204" pitchFamily="34" charset="0"/>
              </a:rPr>
              <a:t>Vịnh Hạ Long (Việt Nam)</a:t>
            </a:r>
          </a:p>
        </p:txBody>
      </p:sp>
      <p:pic>
        <p:nvPicPr>
          <p:cNvPr id="10" name="Picture 3">
            <a:extLst>
              <a:ext uri="{FF2B5EF4-FFF2-40B4-BE49-F238E27FC236}">
                <a16:creationId xmlns:a16="http://schemas.microsoft.com/office/drawing/2014/main" id="{51D327F5-D562-41E4-9682-3E85D05FF37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9338" y="-30163"/>
            <a:ext cx="104394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4">
            <a:extLst>
              <a:ext uri="{FF2B5EF4-FFF2-40B4-BE49-F238E27FC236}">
                <a16:creationId xmlns:a16="http://schemas.microsoft.com/office/drawing/2014/main" id="{72E8DF92-309B-4E90-851B-3798235DB866}"/>
              </a:ext>
            </a:extLst>
          </p:cNvPr>
          <p:cNvSpPr txBox="1">
            <a:spLocks noChangeArrowheads="1"/>
          </p:cNvSpPr>
          <p:nvPr/>
        </p:nvSpPr>
        <p:spPr bwMode="auto">
          <a:xfrm>
            <a:off x="4625975" y="6262688"/>
            <a:ext cx="5318125"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nSpc>
                <a:spcPct val="100000"/>
              </a:lnSpc>
              <a:spcBef>
                <a:spcPct val="50000"/>
              </a:spcBef>
              <a:buFontTx/>
              <a:buNone/>
            </a:pPr>
            <a:r>
              <a:rPr lang="en-US" altLang="en-US" sz="3200" b="1">
                <a:solidFill>
                  <a:schemeClr val="tx1"/>
                </a:solidFill>
                <a:latin typeface="Calibri" panose="020F0502020204030204" pitchFamily="34" charset="0"/>
                <a:cs typeface="Calibri" panose="020F0502020204030204" pitchFamily="34" charset="0"/>
              </a:rPr>
              <a:t>Đảo Bali Philipine</a:t>
            </a:r>
          </a:p>
        </p:txBody>
      </p:sp>
      <p:pic>
        <p:nvPicPr>
          <p:cNvPr id="12" name="Picture 5" descr="Những bãi biển đẹp nhất châu Á cho kỳ nghỉ lễ 30/4 - VietNamNet">
            <a:extLst>
              <a:ext uri="{FF2B5EF4-FFF2-40B4-BE49-F238E27FC236}">
                <a16:creationId xmlns:a16="http://schemas.microsoft.com/office/drawing/2014/main" id="{75A86D1C-F96C-4362-984E-82BD94BED5B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55688" y="19050"/>
            <a:ext cx="10439400" cy="684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6">
            <a:extLst>
              <a:ext uri="{FF2B5EF4-FFF2-40B4-BE49-F238E27FC236}">
                <a16:creationId xmlns:a16="http://schemas.microsoft.com/office/drawing/2014/main" id="{26D0BCC5-52C9-4C0B-A6B8-E223F47C666F}"/>
              </a:ext>
            </a:extLst>
          </p:cNvPr>
          <p:cNvSpPr txBox="1">
            <a:spLocks noChangeArrowheads="1"/>
          </p:cNvSpPr>
          <p:nvPr/>
        </p:nvSpPr>
        <p:spPr bwMode="auto">
          <a:xfrm>
            <a:off x="4048125" y="6145213"/>
            <a:ext cx="4697413"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nSpc>
                <a:spcPct val="100000"/>
              </a:lnSpc>
              <a:spcBef>
                <a:spcPct val="50000"/>
              </a:spcBef>
              <a:buFontTx/>
              <a:buNone/>
            </a:pPr>
            <a:r>
              <a:rPr lang="en-US" altLang="en-US" sz="3200" b="1">
                <a:solidFill>
                  <a:srgbClr val="FF0000"/>
                </a:solidFill>
                <a:latin typeface="Calibri" panose="020F0502020204030204" pitchFamily="34" charset="0"/>
                <a:cs typeface="Calibri" panose="020F0502020204030204" pitchFamily="34" charset="0"/>
              </a:rPr>
              <a:t>Đảo Nicobar Ấn Độ</a:t>
            </a:r>
          </a:p>
        </p:txBody>
      </p:sp>
      <p:pic>
        <p:nvPicPr>
          <p:cNvPr id="14" name="Picture 2">
            <a:extLst>
              <a:ext uri="{FF2B5EF4-FFF2-40B4-BE49-F238E27FC236}">
                <a16:creationId xmlns:a16="http://schemas.microsoft.com/office/drawing/2014/main" id="{5B3D329C-3A90-4A70-ABFE-1FF7CC8C575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60450" y="-4763"/>
            <a:ext cx="10439400" cy="6896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3">
            <a:extLst>
              <a:ext uri="{FF2B5EF4-FFF2-40B4-BE49-F238E27FC236}">
                <a16:creationId xmlns:a16="http://schemas.microsoft.com/office/drawing/2014/main" id="{1A42D030-F21F-4731-9771-BA97A308C23C}"/>
              </a:ext>
            </a:extLst>
          </p:cNvPr>
          <p:cNvSpPr txBox="1">
            <a:spLocks noChangeArrowheads="1"/>
          </p:cNvSpPr>
          <p:nvPr/>
        </p:nvSpPr>
        <p:spPr bwMode="auto">
          <a:xfrm>
            <a:off x="1463677" y="6145213"/>
            <a:ext cx="2593974" cy="584200"/>
          </a:xfrm>
          <a:prstGeom prst="rect">
            <a:avLst/>
          </a:prstGeom>
          <a:solidFill>
            <a:schemeClr val="bg1"/>
          </a:solidFill>
          <a:ln>
            <a:noFill/>
          </a:ln>
        </p:spPr>
        <p:txBody>
          <a:bodyPr wrap="square">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nSpc>
                <a:spcPct val="100000"/>
              </a:lnSpc>
              <a:spcBef>
                <a:spcPct val="0"/>
              </a:spcBef>
              <a:buFontTx/>
              <a:buNone/>
            </a:pPr>
            <a:r>
              <a:rPr lang="en-US" altLang="en-US" sz="3200" b="1">
                <a:solidFill>
                  <a:srgbClr val="FF0000"/>
                </a:solidFill>
                <a:latin typeface="Calibri" panose="020F0502020204030204" pitchFamily="34" charset="0"/>
                <a:cs typeface="Calibri" panose="020F0502020204030204" pitchFamily="34" charset="0"/>
              </a:rPr>
              <a:t>Đảo Phú Quốc</a:t>
            </a:r>
          </a:p>
        </p:txBody>
      </p:sp>
    </p:spTree>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nodeType="afterGroup">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6" presetClass="entr" presetSubtype="21"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par>
                          <p:cTn id="17" fill="hold" nodeType="afterGroup">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6" presetClass="entr" presetSubtype="21"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circle(in)">
                                      <p:cBhvr>
                                        <p:cTn id="28" dur="2000"/>
                                        <p:tgtEl>
                                          <p:spTgt spid="2"/>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6" presetClass="entr" presetSubtype="21"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arn(inVertical)">
                                      <p:cBhvr>
                                        <p:cTn id="33" dur="500"/>
                                        <p:tgtEl>
                                          <p:spTgt spid="10"/>
                                        </p:tgtEl>
                                      </p:cBhvr>
                                    </p:animEffect>
                                  </p:childTnLst>
                                </p:cTn>
                              </p:par>
                            </p:childTnLst>
                          </p:cTn>
                        </p:par>
                        <p:par>
                          <p:cTn id="34" fill="hold" nodeType="afterGroup">
                            <p:stCondLst>
                              <p:cond delay="500"/>
                            </p:stCondLst>
                            <p:childTnLst>
                              <p:par>
                                <p:cTn id="35" presetID="16" presetClass="entr" presetSubtype="21" fill="hold" grpId="0" nodeType="after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heel(1)">
                                      <p:cBhvr>
                                        <p:cTn id="42" dur="2000"/>
                                        <p:tgtEl>
                                          <p:spTgt spid="12"/>
                                        </p:tgtEl>
                                      </p:cBhvr>
                                    </p:animEffect>
                                  </p:childTnLst>
                                </p:cTn>
                              </p:par>
                            </p:childTnLst>
                          </p:cTn>
                        </p:par>
                        <p:par>
                          <p:cTn id="43" fill="hold" nodeType="afterGroup">
                            <p:stCondLst>
                              <p:cond delay="2000"/>
                            </p:stCondLst>
                            <p:childTnLst>
                              <p:par>
                                <p:cTn id="44" presetID="16" presetClass="entr" presetSubtype="21" fill="hold" grpId="0" nodeType="after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barn(inVertical)">
                                      <p:cBhvr>
                                        <p:cTn id="46" dur="500"/>
                                        <p:tgtEl>
                                          <p:spTgt spid="13"/>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6" presetClass="entr" presetSubtype="21" fill="hold"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barn(inVertical)">
                                      <p:cBhvr>
                                        <p:cTn id="51" dur="500"/>
                                        <p:tgtEl>
                                          <p:spTgt spid="14"/>
                                        </p:tgtEl>
                                      </p:cBhvr>
                                    </p:animEffect>
                                  </p:childTnLst>
                                </p:cTn>
                              </p:par>
                            </p:childTnLst>
                          </p:cTn>
                        </p:par>
                        <p:par>
                          <p:cTn id="52" fill="hold" nodeType="afterGroup">
                            <p:stCondLst>
                              <p:cond delay="500"/>
                            </p:stCondLst>
                            <p:childTnLst>
                              <p:par>
                                <p:cTn id="53" presetID="16" presetClass="entr" presetSubtype="21" fill="hold" grpId="0" nodeType="after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barn(inVertical)">
                                      <p:cBhvr>
                                        <p:cTn id="5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2" grpId="0"/>
      <p:bldP spid="11" grpId="0"/>
      <p:bldP spid="13" grpId="0"/>
      <p:bldP spid="1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Hình ảnh có liên quan">
            <a:extLst>
              <a:ext uri="{FF2B5EF4-FFF2-40B4-BE49-F238E27FC236}">
                <a16:creationId xmlns:a16="http://schemas.microsoft.com/office/drawing/2014/main" id="{66A780EA-0400-4BEA-B6D7-4BFB62BC0B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125" y="-38100"/>
            <a:ext cx="10515600" cy="689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Text Box 6">
            <a:extLst>
              <a:ext uri="{FF2B5EF4-FFF2-40B4-BE49-F238E27FC236}">
                <a16:creationId xmlns:a16="http://schemas.microsoft.com/office/drawing/2014/main" id="{0B17BAB9-890F-4F17-95C0-2AED2B2AC640}"/>
              </a:ext>
            </a:extLst>
          </p:cNvPr>
          <p:cNvSpPr txBox="1">
            <a:spLocks noChangeArrowheads="1"/>
          </p:cNvSpPr>
          <p:nvPr/>
        </p:nvSpPr>
        <p:spPr bwMode="auto">
          <a:xfrm>
            <a:off x="1371600" y="6197600"/>
            <a:ext cx="104933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ctr" eaLnBrk="1" hangingPunct="1">
              <a:lnSpc>
                <a:spcPct val="100000"/>
              </a:lnSpc>
              <a:spcBef>
                <a:spcPct val="50000"/>
              </a:spcBef>
              <a:buFontTx/>
              <a:buNone/>
            </a:pPr>
            <a:r>
              <a:rPr lang="en-US" altLang="en-US" sz="3200" b="1">
                <a:solidFill>
                  <a:srgbClr val="FF0000"/>
                </a:solidFill>
                <a:latin typeface="Calibri" panose="020F0502020204030204" pitchFamily="34" charset="0"/>
                <a:cs typeface="Calibri" panose="020F0502020204030204" pitchFamily="34" charset="0"/>
              </a:rPr>
              <a:t>Sông Mê Công có dòng chảy lớn và có nhiều phù sa.</a:t>
            </a:r>
          </a:p>
        </p:txBody>
      </p:sp>
      <p:pic>
        <p:nvPicPr>
          <p:cNvPr id="23" name="Picture 5" descr="Ruộng bậc thang: Kiệt tác của những &quot;họa sĩ chân đất&quot; - | Đăng trên báo Bắc  Giang">
            <a:extLst>
              <a:ext uri="{FF2B5EF4-FFF2-40B4-BE49-F238E27FC236}">
                <a16:creationId xmlns:a16="http://schemas.microsoft.com/office/drawing/2014/main" id="{422D9267-9533-4F62-AFB7-AEE96784DC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0125" y="-55563"/>
            <a:ext cx="10614025" cy="687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 Box 6">
            <a:extLst>
              <a:ext uri="{FF2B5EF4-FFF2-40B4-BE49-F238E27FC236}">
                <a16:creationId xmlns:a16="http://schemas.microsoft.com/office/drawing/2014/main" id="{DD28FAC4-7632-4DA1-B776-92345DD8CC3C}"/>
              </a:ext>
            </a:extLst>
          </p:cNvPr>
          <p:cNvSpPr txBox="1">
            <a:spLocks noChangeArrowheads="1"/>
          </p:cNvSpPr>
          <p:nvPr/>
        </p:nvSpPr>
        <p:spPr bwMode="auto">
          <a:xfrm>
            <a:off x="3200400" y="19050"/>
            <a:ext cx="7185025"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nSpc>
                <a:spcPct val="100000"/>
              </a:lnSpc>
              <a:spcBef>
                <a:spcPct val="50000"/>
              </a:spcBef>
              <a:buFontTx/>
              <a:buNone/>
            </a:pPr>
            <a:r>
              <a:rPr lang="en-US" altLang="en-US" sz="3200" b="1">
                <a:solidFill>
                  <a:srgbClr val="FFFF00"/>
                </a:solidFill>
                <a:latin typeface="Calibri" panose="020F0502020204030204" pitchFamily="34" charset="0"/>
                <a:cs typeface="Calibri" panose="020F0502020204030204" pitchFamily="34" charset="0"/>
              </a:rPr>
              <a:t>Ruộng bậc thang ở Cao Bằng Việt Nam</a:t>
            </a:r>
          </a:p>
        </p:txBody>
      </p:sp>
      <p:pic>
        <p:nvPicPr>
          <p:cNvPr id="25" name="Picture 5" descr="Thảo nguyên Mông Cổ bình yên mùa thu đến | Cảnh Đẹp Blog">
            <a:extLst>
              <a:ext uri="{FF2B5EF4-FFF2-40B4-BE49-F238E27FC236}">
                <a16:creationId xmlns:a16="http://schemas.microsoft.com/office/drawing/2014/main" id="{72205408-6087-4334-9806-AEE0BDD7E5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0125" y="-55563"/>
            <a:ext cx="10621963" cy="691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6">
            <a:extLst>
              <a:ext uri="{FF2B5EF4-FFF2-40B4-BE49-F238E27FC236}">
                <a16:creationId xmlns:a16="http://schemas.microsoft.com/office/drawing/2014/main" id="{84800468-A09E-4C09-B031-80FF25CCE455}"/>
              </a:ext>
            </a:extLst>
          </p:cNvPr>
          <p:cNvSpPr txBox="1">
            <a:spLocks noChangeArrowheads="1"/>
          </p:cNvSpPr>
          <p:nvPr/>
        </p:nvSpPr>
        <p:spPr bwMode="auto">
          <a:xfrm>
            <a:off x="3430588" y="6097588"/>
            <a:ext cx="6529387"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nSpc>
                <a:spcPct val="100000"/>
              </a:lnSpc>
              <a:spcBef>
                <a:spcPct val="50000"/>
              </a:spcBef>
              <a:buFontTx/>
              <a:buNone/>
            </a:pPr>
            <a:r>
              <a:rPr lang="en-US" altLang="en-US" sz="3200" b="1">
                <a:solidFill>
                  <a:srgbClr val="FF0000"/>
                </a:solidFill>
                <a:latin typeface="Calibri" panose="020F0502020204030204" pitchFamily="34" charset="0"/>
                <a:cs typeface="Calibri" panose="020F0502020204030204" pitchFamily="34" charset="0"/>
              </a:rPr>
              <a:t>Thảo nguyên ở Mông Cổ</a:t>
            </a:r>
          </a:p>
        </p:txBody>
      </p:sp>
      <p:pic>
        <p:nvPicPr>
          <p:cNvPr id="27" name="Picture 5" descr="Top 10 thảo nguyên xanh thơ mộng nhất trên thế giới">
            <a:extLst>
              <a:ext uri="{FF2B5EF4-FFF2-40B4-BE49-F238E27FC236}">
                <a16:creationId xmlns:a16="http://schemas.microsoft.com/office/drawing/2014/main" id="{C561A1AA-D664-45BD-B545-1CC59E1F4D8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1713" y="-93663"/>
            <a:ext cx="10658475" cy="668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 Box 6">
            <a:extLst>
              <a:ext uri="{FF2B5EF4-FFF2-40B4-BE49-F238E27FC236}">
                <a16:creationId xmlns:a16="http://schemas.microsoft.com/office/drawing/2014/main" id="{3E1D2F47-EEB5-4671-B7B3-55B985EAC97C}"/>
              </a:ext>
            </a:extLst>
          </p:cNvPr>
          <p:cNvSpPr txBox="1">
            <a:spLocks noChangeArrowheads="1"/>
          </p:cNvSpPr>
          <p:nvPr/>
        </p:nvSpPr>
        <p:spPr bwMode="auto">
          <a:xfrm>
            <a:off x="1143000" y="6159500"/>
            <a:ext cx="5029200" cy="585787"/>
          </a:xfrm>
          <a:prstGeom prst="rect">
            <a:avLst/>
          </a:prstGeom>
          <a:solidFill>
            <a:schemeClr val="bg1"/>
          </a:solidFill>
          <a:ln>
            <a:noFill/>
          </a:ln>
          <a:effectLst/>
        </p:spPr>
        <p:txBody>
          <a:bodyPr wrap="square">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nSpc>
                <a:spcPct val="100000"/>
              </a:lnSpc>
              <a:spcBef>
                <a:spcPct val="50000"/>
              </a:spcBef>
              <a:buFontTx/>
              <a:buNone/>
            </a:pPr>
            <a:r>
              <a:rPr lang="en-US" altLang="en-US" sz="3200" b="1">
                <a:solidFill>
                  <a:srgbClr val="FF0000"/>
                </a:solidFill>
                <a:latin typeface="Calibri" panose="020F0502020204030204" pitchFamily="34" charset="0"/>
                <a:cs typeface="Calibri" panose="020F0502020204030204" pitchFamily="34" charset="0"/>
              </a:rPr>
              <a:t>Thảo nguyên Yili Trung Quốc </a:t>
            </a:r>
          </a:p>
        </p:txBody>
      </p:sp>
    </p:spTree>
  </p:cSld>
  <p:clrMapOvr>
    <a:masterClrMapping/>
  </p:clrMapOvr>
  <p:transition spd="slow" advClick="0">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3"/>
                                        </p:tgtEl>
                                        <p:attrNameLst>
                                          <p:attrName>style.visibility</p:attrName>
                                        </p:attrNameLst>
                                      </p:cBhvr>
                                      <p:to>
                                        <p:strVal val="visible"/>
                                      </p:to>
                                    </p:set>
                                  </p:childTnLst>
                                </p:cTn>
                              </p:par>
                            </p:childTnLst>
                          </p:cTn>
                        </p:par>
                        <p:par>
                          <p:cTn id="7" fill="hold" nodeType="afterGroup">
                            <p:stCondLst>
                              <p:cond delay="500"/>
                            </p:stCondLst>
                            <p:childTnLst>
                              <p:par>
                                <p:cTn id="8" presetID="16" presetClass="entr" presetSubtype="21" fill="hold" grpId="0" nodeType="after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arn(inVertical)">
                                      <p:cBhvr>
                                        <p:cTn id="10" dur="500"/>
                                        <p:tgtEl>
                                          <p:spTgt spid="2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6" presetClass="entr" presetSubtype="21"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childTnLst>
                          </p:cTn>
                        </p:par>
                        <p:par>
                          <p:cTn id="16" fill="hold" nodeType="afterGroup">
                            <p:stCondLst>
                              <p:cond delay="500"/>
                            </p:stCondLst>
                            <p:childTnLst>
                              <p:par>
                                <p:cTn id="17" presetID="16" presetClass="entr" presetSubtype="21"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1" presetClass="entr" presetSubtype="1" fill="hold"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wheel(1)">
                                      <p:cBhvr>
                                        <p:cTn id="24" dur="500"/>
                                        <p:tgtEl>
                                          <p:spTgt spid="2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barn(inVertical)">
                                      <p:cBhvr>
                                        <p:cTn id="2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utoUpdateAnimBg="0"/>
      <p:bldP spid="9" grpId="0" autoUpdateAnimBg="0"/>
      <p:bldP spid="28" grpId="0"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Box 1">
            <a:extLst>
              <a:ext uri="{FF2B5EF4-FFF2-40B4-BE49-F238E27FC236}">
                <a16:creationId xmlns:a16="http://schemas.microsoft.com/office/drawing/2014/main" id="{D851C3A6-59EF-46B1-A378-C38EB0719E1C}"/>
              </a:ext>
            </a:extLst>
          </p:cNvPr>
          <p:cNvSpPr txBox="1">
            <a:spLocks noChangeArrowheads="1"/>
          </p:cNvSpPr>
          <p:nvPr/>
        </p:nvSpPr>
        <p:spPr bwMode="auto">
          <a:xfrm>
            <a:off x="1295400" y="-115888"/>
            <a:ext cx="94488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ctr">
              <a:lnSpc>
                <a:spcPct val="100000"/>
              </a:lnSpc>
              <a:spcBef>
                <a:spcPct val="0"/>
              </a:spcBef>
              <a:buFontTx/>
              <a:buNone/>
            </a:pPr>
            <a:r>
              <a:rPr lang="en-US" altLang="en-US">
                <a:solidFill>
                  <a:srgbClr val="FF0000"/>
                </a:solidFill>
                <a:latin typeface="Calibri" panose="020F0502020204030204" pitchFamily="34" charset="0"/>
                <a:cs typeface="Calibri" panose="020F0502020204030204" pitchFamily="34" charset="0"/>
              </a:rPr>
              <a:t>Xem video và trả lời câu hỏi: “Em có suy nghĩ gì về những tin tức được nhắc đến trong video?” </a:t>
            </a:r>
          </a:p>
        </p:txBody>
      </p:sp>
      <p:pic>
        <p:nvPicPr>
          <p:cNvPr id="2" name="Biến đổi khí hậu và tác động tại Việt Nam.mp4">
            <a:hlinkClick r:id="" action="ppaction://media"/>
            <a:extLst>
              <a:ext uri="{FF2B5EF4-FFF2-40B4-BE49-F238E27FC236}">
                <a16:creationId xmlns:a16="http://schemas.microsoft.com/office/drawing/2014/main" id="{B0B3E300-04CA-405F-9D7D-12AC48136786}"/>
              </a:ext>
            </a:extLst>
          </p:cNvPr>
          <p:cNvPicPr>
            <a:picLocks noRot="1" noChangeAspect="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762000" y="838200"/>
            <a:ext cx="10836275"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p:wheel spokes="1"/>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ông điệp nâng cao ý thức bảo vệ môi trường.mp4">
            <a:hlinkClick r:id="" action="ppaction://media"/>
            <a:extLst>
              <a:ext uri="{FF2B5EF4-FFF2-40B4-BE49-F238E27FC236}">
                <a16:creationId xmlns:a16="http://schemas.microsoft.com/office/drawing/2014/main" id="{3F6215C2-D9B8-44C5-BF8D-864D3AE67E41}"/>
              </a:ext>
            </a:extLst>
          </p:cNvPr>
          <p:cNvPicPr>
            <a:picLocks noRot="1" noChangeAspect="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533400" y="755650"/>
            <a:ext cx="11018838" cy="587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TextBox 1">
            <a:extLst>
              <a:ext uri="{FF2B5EF4-FFF2-40B4-BE49-F238E27FC236}">
                <a16:creationId xmlns:a16="http://schemas.microsoft.com/office/drawing/2014/main" id="{B5B9D2B9-14C4-4699-BAFD-6EC20BF96330}"/>
              </a:ext>
            </a:extLst>
          </p:cNvPr>
          <p:cNvSpPr txBox="1">
            <a:spLocks noChangeArrowheads="1"/>
          </p:cNvSpPr>
          <p:nvPr/>
        </p:nvSpPr>
        <p:spPr bwMode="auto">
          <a:xfrm>
            <a:off x="2362200" y="107950"/>
            <a:ext cx="716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nSpc>
                <a:spcPct val="100000"/>
              </a:lnSpc>
              <a:spcBef>
                <a:spcPct val="0"/>
              </a:spcBef>
              <a:buFontTx/>
              <a:buNone/>
            </a:pPr>
            <a:r>
              <a:rPr lang="en-US" altLang="en-US" sz="3200">
                <a:solidFill>
                  <a:srgbClr val="FF0000"/>
                </a:solidFill>
                <a:latin typeface="Calibri" panose="020F0502020204030204" pitchFamily="34" charset="0"/>
                <a:cs typeface="Calibri" panose="020F0502020204030204" pitchFamily="34" charset="0"/>
              </a:rPr>
              <a:t>Các em cần làm gì để bảo vệ môi trường?</a:t>
            </a:r>
          </a:p>
        </p:txBody>
      </p:sp>
    </p:spTree>
  </p:cSld>
  <p:clrMapOvr>
    <a:masterClrMapping/>
  </p:clrMapOvr>
  <p:transition spd="slow" advClick="0">
    <p:split orient="vert"/>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4" descr="Có thể là tranh biếm họa">
            <a:extLst>
              <a:ext uri="{FF2B5EF4-FFF2-40B4-BE49-F238E27FC236}">
                <a16:creationId xmlns:a16="http://schemas.microsoft.com/office/drawing/2014/main" id="{A9EA4773-50F8-464F-94DF-F992F4DB10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0"/>
            <a:ext cx="122110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3" name="Picture 1">
            <a:extLst>
              <a:ext uri="{FF2B5EF4-FFF2-40B4-BE49-F238E27FC236}">
                <a16:creationId xmlns:a16="http://schemas.microsoft.com/office/drawing/2014/main" id="{A54804C5-8BAF-4063-A858-9E1F62C303D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839200" y="6648450"/>
            <a:ext cx="32766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4" name="Picture 4">
            <a:extLst>
              <a:ext uri="{FF2B5EF4-FFF2-40B4-BE49-F238E27FC236}">
                <a16:creationId xmlns:a16="http://schemas.microsoft.com/office/drawing/2014/main" id="{7124586C-7CE0-4EC7-85A1-EC1F961D9F38}"/>
              </a:ext>
            </a:extLst>
          </p:cNvPr>
          <p:cNvPicPr>
            <a:picLocks noChangeAspect="1"/>
          </p:cNvPicPr>
          <p:nvPr/>
        </p:nvPicPr>
        <p:blipFill>
          <a:blip r:embed="rId5">
            <a:extLst>
              <a:ext uri="{28A0092B-C50C-407E-A947-70E740481C1C}">
                <a14:useLocalDpi xmlns:a14="http://schemas.microsoft.com/office/drawing/2010/main" val="0"/>
              </a:ext>
            </a:extLst>
          </a:blip>
          <a:srcRect t="-2" r="4762" b="25806"/>
          <a:stretch>
            <a:fillRect/>
          </a:stretch>
        </p:blipFill>
        <p:spPr bwMode="auto">
          <a:xfrm>
            <a:off x="7315200" y="6629400"/>
            <a:ext cx="1524000"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5" name="Picture 10">
            <a:extLst>
              <a:ext uri="{FF2B5EF4-FFF2-40B4-BE49-F238E27FC236}">
                <a16:creationId xmlns:a16="http://schemas.microsoft.com/office/drawing/2014/main" id="{D367E0CA-01F3-43F7-91C0-BF14C74EAF3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81800" y="1219200"/>
            <a:ext cx="7905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6" name="Picture 11">
            <a:extLst>
              <a:ext uri="{FF2B5EF4-FFF2-40B4-BE49-F238E27FC236}">
                <a16:creationId xmlns:a16="http://schemas.microsoft.com/office/drawing/2014/main" id="{ABD72AE7-C042-4D63-802D-A449D96980A5}"/>
              </a:ext>
            </a:extLst>
          </p:cNvPr>
          <p:cNvPicPr>
            <a:picLocks noChangeAspect="1"/>
          </p:cNvPicPr>
          <p:nvPr/>
        </p:nvPicPr>
        <p:blipFill>
          <a:blip r:embed="rId6">
            <a:extLst>
              <a:ext uri="{28A0092B-C50C-407E-A947-70E740481C1C}">
                <a14:useLocalDpi xmlns:a14="http://schemas.microsoft.com/office/drawing/2010/main" val="0"/>
              </a:ext>
            </a:extLst>
          </a:blip>
          <a:srcRect t="-3668" r="12355" b="-2"/>
          <a:stretch>
            <a:fillRect/>
          </a:stretch>
        </p:blipFill>
        <p:spPr bwMode="auto">
          <a:xfrm>
            <a:off x="7453313" y="2971800"/>
            <a:ext cx="1081087"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7" name="Picture 12">
            <a:extLst>
              <a:ext uri="{FF2B5EF4-FFF2-40B4-BE49-F238E27FC236}">
                <a16:creationId xmlns:a16="http://schemas.microsoft.com/office/drawing/2014/main" id="{95E892EC-9A80-420F-96B8-AEEB26B1C63D}"/>
              </a:ext>
            </a:extLst>
          </p:cNvPr>
          <p:cNvPicPr>
            <a:picLocks noChangeAspect="1"/>
          </p:cNvPicPr>
          <p:nvPr/>
        </p:nvPicPr>
        <p:blipFill>
          <a:blip r:embed="rId6">
            <a:extLst>
              <a:ext uri="{28A0092B-C50C-407E-A947-70E740481C1C}">
                <a14:useLocalDpi xmlns:a14="http://schemas.microsoft.com/office/drawing/2010/main" val="0"/>
              </a:ext>
            </a:extLst>
          </a:blip>
          <a:srcRect t="-3668" r="12355" b="-2"/>
          <a:stretch>
            <a:fillRect/>
          </a:stretch>
        </p:blipFill>
        <p:spPr bwMode="auto">
          <a:xfrm>
            <a:off x="10210800" y="3059113"/>
            <a:ext cx="19050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8" name="Picture 13">
            <a:extLst>
              <a:ext uri="{FF2B5EF4-FFF2-40B4-BE49-F238E27FC236}">
                <a16:creationId xmlns:a16="http://schemas.microsoft.com/office/drawing/2014/main" id="{121BFE7C-EFCB-410C-8A63-246825300ADD}"/>
              </a:ext>
            </a:extLst>
          </p:cNvPr>
          <p:cNvPicPr>
            <a:picLocks noChangeAspect="1"/>
          </p:cNvPicPr>
          <p:nvPr/>
        </p:nvPicPr>
        <p:blipFill>
          <a:blip r:embed="rId6">
            <a:extLst>
              <a:ext uri="{28A0092B-C50C-407E-A947-70E740481C1C}">
                <a14:useLocalDpi xmlns:a14="http://schemas.microsoft.com/office/drawing/2010/main" val="0"/>
              </a:ext>
            </a:extLst>
          </a:blip>
          <a:srcRect t="-3668" r="12355" b="-2"/>
          <a:stretch>
            <a:fillRect/>
          </a:stretch>
        </p:blipFill>
        <p:spPr bwMode="auto">
          <a:xfrm>
            <a:off x="3529013" y="3063875"/>
            <a:ext cx="1905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9" name="Picture 14">
            <a:extLst>
              <a:ext uri="{FF2B5EF4-FFF2-40B4-BE49-F238E27FC236}">
                <a16:creationId xmlns:a16="http://schemas.microsoft.com/office/drawing/2014/main" id="{6208914F-883A-4612-9761-A9B555A225FE}"/>
              </a:ext>
            </a:extLst>
          </p:cNvPr>
          <p:cNvPicPr>
            <a:picLocks noChangeAspect="1"/>
          </p:cNvPicPr>
          <p:nvPr/>
        </p:nvPicPr>
        <p:blipFill>
          <a:blip r:embed="rId6">
            <a:extLst>
              <a:ext uri="{28A0092B-C50C-407E-A947-70E740481C1C}">
                <a14:useLocalDpi xmlns:a14="http://schemas.microsoft.com/office/drawing/2010/main" val="0"/>
              </a:ext>
            </a:extLst>
          </a:blip>
          <a:srcRect t="-3668" r="12355" b="-2"/>
          <a:stretch>
            <a:fillRect/>
          </a:stretch>
        </p:blipFill>
        <p:spPr bwMode="auto">
          <a:xfrm>
            <a:off x="4114800" y="1219200"/>
            <a:ext cx="9667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0" name="Picture 15">
            <a:extLst>
              <a:ext uri="{FF2B5EF4-FFF2-40B4-BE49-F238E27FC236}">
                <a16:creationId xmlns:a16="http://schemas.microsoft.com/office/drawing/2014/main" id="{0943323E-E274-48C8-BFB6-0DC570976F67}"/>
              </a:ext>
            </a:extLst>
          </p:cNvPr>
          <p:cNvPicPr>
            <a:picLocks noChangeAspect="1"/>
          </p:cNvPicPr>
          <p:nvPr/>
        </p:nvPicPr>
        <p:blipFill>
          <a:blip r:embed="rId6">
            <a:extLst>
              <a:ext uri="{28A0092B-C50C-407E-A947-70E740481C1C}">
                <a14:useLocalDpi xmlns:a14="http://schemas.microsoft.com/office/drawing/2010/main" val="0"/>
              </a:ext>
            </a:extLst>
          </a:blip>
          <a:srcRect t="-3668" r="12355" b="-2"/>
          <a:stretch>
            <a:fillRect/>
          </a:stretch>
        </p:blipFill>
        <p:spPr bwMode="auto">
          <a:xfrm>
            <a:off x="161925" y="6481763"/>
            <a:ext cx="1828800"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1" name="Picture 16">
            <a:extLst>
              <a:ext uri="{FF2B5EF4-FFF2-40B4-BE49-F238E27FC236}">
                <a16:creationId xmlns:a16="http://schemas.microsoft.com/office/drawing/2014/main" id="{828F23AF-EDE0-4309-A815-95A495FF5626}"/>
              </a:ext>
            </a:extLst>
          </p:cNvPr>
          <p:cNvPicPr>
            <a:picLocks noChangeAspect="1"/>
          </p:cNvPicPr>
          <p:nvPr/>
        </p:nvPicPr>
        <p:blipFill>
          <a:blip r:embed="rId6">
            <a:extLst>
              <a:ext uri="{28A0092B-C50C-407E-A947-70E740481C1C}">
                <a14:useLocalDpi xmlns:a14="http://schemas.microsoft.com/office/drawing/2010/main" val="0"/>
              </a:ext>
            </a:extLst>
          </a:blip>
          <a:srcRect t="-3668" r="12355" b="-2"/>
          <a:stretch>
            <a:fillRect/>
          </a:stretch>
        </p:blipFill>
        <p:spPr bwMode="auto">
          <a:xfrm>
            <a:off x="11811000" y="1047750"/>
            <a:ext cx="304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2" name="Picture 5">
            <a:extLst>
              <a:ext uri="{FF2B5EF4-FFF2-40B4-BE49-F238E27FC236}">
                <a16:creationId xmlns:a16="http://schemas.microsoft.com/office/drawing/2014/main" id="{3AD03892-4F45-45B6-8E2C-8E8B608117B4}"/>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1125200" y="1219200"/>
            <a:ext cx="3873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034C3C8-0F14-45D3-B3AB-83D5D8382C90}"/>
              </a:ext>
            </a:extLst>
          </p:cNvPr>
          <p:cNvSpPr/>
          <p:nvPr/>
        </p:nvSpPr>
        <p:spPr>
          <a:xfrm>
            <a:off x="0" y="0"/>
            <a:ext cx="12192000" cy="6858000"/>
          </a:xfrm>
          <a:prstGeom prst="rect">
            <a:avLst/>
          </a:prstGeom>
          <a:solidFill>
            <a:schemeClr val="bg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6CF8A"/>
              </a:solidFill>
            </a:endParaRPr>
          </a:p>
        </p:txBody>
      </p:sp>
      <p:pic>
        <p:nvPicPr>
          <p:cNvPr id="30" name="Picture 29">
            <a:extLst>
              <a:ext uri="{FF2B5EF4-FFF2-40B4-BE49-F238E27FC236}">
                <a16:creationId xmlns:a16="http://schemas.microsoft.com/office/drawing/2014/main" id="{02115534-809A-43D0-A52E-ED261D437498}"/>
              </a:ext>
            </a:extLst>
          </p:cNvPr>
          <p:cNvPicPr>
            <a:picLocks noChangeAspect="1"/>
          </p:cNvPicPr>
          <p:nvPr/>
        </p:nvPicPr>
        <p:blipFill>
          <a:blip r:embed="rId2"/>
          <a:stretch>
            <a:fillRect/>
          </a:stretch>
        </p:blipFill>
        <p:spPr>
          <a:xfrm>
            <a:off x="-1562100" y="-2633663"/>
            <a:ext cx="9286875" cy="4113213"/>
          </a:xfrm>
          <a:prstGeom prst="rect">
            <a:avLst/>
          </a:prstGeom>
          <a:effectLst>
            <a:outerShdw blurRad="50800" dist="38100" dir="16200000" rotWithShape="0">
              <a:prstClr val="black">
                <a:alpha val="40000"/>
              </a:prstClr>
            </a:outerShdw>
          </a:effectLst>
        </p:spPr>
      </p:pic>
      <p:sp>
        <p:nvSpPr>
          <p:cNvPr id="15" name="Rectangle 14">
            <a:extLst>
              <a:ext uri="{FF2B5EF4-FFF2-40B4-BE49-F238E27FC236}">
                <a16:creationId xmlns:a16="http://schemas.microsoft.com/office/drawing/2014/main" id="{F1A14C1A-B663-4ED3-95AD-766280EEE263}"/>
              </a:ext>
            </a:extLst>
          </p:cNvPr>
          <p:cNvSpPr/>
          <p:nvPr/>
        </p:nvSpPr>
        <p:spPr>
          <a:xfrm>
            <a:off x="884238" y="838200"/>
            <a:ext cx="10591800" cy="5256213"/>
          </a:xfrm>
          <a:prstGeom prst="rect">
            <a:avLst/>
          </a:prstGeom>
          <a:solidFill>
            <a:schemeClr val="bg1">
              <a:alpha val="92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bg1"/>
              </a:solidFill>
            </a:endParaRPr>
          </a:p>
        </p:txBody>
      </p:sp>
      <p:pic>
        <p:nvPicPr>
          <p:cNvPr id="17" name="Picture 16">
            <a:extLst>
              <a:ext uri="{FF2B5EF4-FFF2-40B4-BE49-F238E27FC236}">
                <a16:creationId xmlns:a16="http://schemas.microsoft.com/office/drawing/2014/main" id="{2436DA4E-B17D-4C90-9024-86594CAA1E9C}"/>
              </a:ext>
            </a:extLst>
          </p:cNvPr>
          <p:cNvPicPr>
            <a:picLocks noChangeAspect="1" noChangeArrowheads="1"/>
          </p:cNvPicPr>
          <p:nvPr/>
        </p:nvPicPr>
        <p:blipFill>
          <a:blip r:embed="rId3">
            <a:clrChange>
              <a:clrFrom>
                <a:srgbClr val="FEFDFD"/>
              </a:clrFrom>
              <a:clrTo>
                <a:srgbClr val="FEFDFD">
                  <a:alpha val="0"/>
                </a:srgbClr>
              </a:clrTo>
            </a:clrChange>
            <a:extLst>
              <a:ext uri="{28A0092B-C50C-407E-A947-70E740481C1C}">
                <a14:useLocalDpi xmlns:a14="http://schemas.microsoft.com/office/drawing/2010/main" val="0"/>
              </a:ext>
            </a:extLst>
          </a:blip>
          <a:srcRect/>
          <a:stretch>
            <a:fillRect/>
          </a:stretch>
        </p:blipFill>
        <p:spPr bwMode="auto">
          <a:xfrm>
            <a:off x="1527175" y="5219700"/>
            <a:ext cx="19050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a:extLst>
              <a:ext uri="{FF2B5EF4-FFF2-40B4-BE49-F238E27FC236}">
                <a16:creationId xmlns:a16="http://schemas.microsoft.com/office/drawing/2014/main" id="{BFA67013-C73F-4D13-9263-1C91ED8935A6}"/>
              </a:ext>
            </a:extLst>
          </p:cNvPr>
          <p:cNvPicPr>
            <a:picLocks noChangeAspect="1" noChangeArrowheads="1"/>
          </p:cNvPicPr>
          <p:nvPr/>
        </p:nvPicPr>
        <p:blipFill>
          <a:blip r:embed="rId3">
            <a:clrChange>
              <a:clrFrom>
                <a:srgbClr val="FEFDFD"/>
              </a:clrFrom>
              <a:clrTo>
                <a:srgbClr val="FEFDFD">
                  <a:alpha val="0"/>
                </a:srgbClr>
              </a:clrTo>
            </a:clrChange>
            <a:extLst>
              <a:ext uri="{28A0092B-C50C-407E-A947-70E740481C1C}">
                <a14:useLocalDpi xmlns:a14="http://schemas.microsoft.com/office/drawing/2010/main" val="0"/>
              </a:ext>
            </a:extLst>
          </a:blip>
          <a:srcRect/>
          <a:stretch>
            <a:fillRect/>
          </a:stretch>
        </p:blipFill>
        <p:spPr bwMode="auto">
          <a:xfrm>
            <a:off x="3340100" y="5219700"/>
            <a:ext cx="19050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a:extLst>
              <a:ext uri="{FF2B5EF4-FFF2-40B4-BE49-F238E27FC236}">
                <a16:creationId xmlns:a16="http://schemas.microsoft.com/office/drawing/2014/main" id="{1EB94A2F-8FA8-4E83-BF5A-93438450353D}"/>
              </a:ext>
            </a:extLst>
          </p:cNvPr>
          <p:cNvPicPr>
            <a:picLocks noChangeAspect="1" noChangeArrowheads="1"/>
          </p:cNvPicPr>
          <p:nvPr/>
        </p:nvPicPr>
        <p:blipFill>
          <a:blip r:embed="rId3">
            <a:clrChange>
              <a:clrFrom>
                <a:srgbClr val="FEFDFD"/>
              </a:clrFrom>
              <a:clrTo>
                <a:srgbClr val="FEFDFD">
                  <a:alpha val="0"/>
                </a:srgbClr>
              </a:clrTo>
            </a:clrChange>
            <a:extLst>
              <a:ext uri="{28A0092B-C50C-407E-A947-70E740481C1C}">
                <a14:useLocalDpi xmlns:a14="http://schemas.microsoft.com/office/drawing/2010/main" val="0"/>
              </a:ext>
            </a:extLst>
          </a:blip>
          <a:srcRect/>
          <a:stretch>
            <a:fillRect/>
          </a:stretch>
        </p:blipFill>
        <p:spPr bwMode="auto">
          <a:xfrm>
            <a:off x="5153025" y="5219700"/>
            <a:ext cx="19050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a:extLst>
              <a:ext uri="{FF2B5EF4-FFF2-40B4-BE49-F238E27FC236}">
                <a16:creationId xmlns:a16="http://schemas.microsoft.com/office/drawing/2014/main" id="{24B74B49-B53F-42DF-978A-1D286420BB07}"/>
              </a:ext>
            </a:extLst>
          </p:cNvPr>
          <p:cNvPicPr>
            <a:picLocks noChangeAspect="1" noChangeArrowheads="1"/>
          </p:cNvPicPr>
          <p:nvPr/>
        </p:nvPicPr>
        <p:blipFill>
          <a:blip r:embed="rId3">
            <a:clrChange>
              <a:clrFrom>
                <a:srgbClr val="FEFDFD"/>
              </a:clrFrom>
              <a:clrTo>
                <a:srgbClr val="FEFDFD">
                  <a:alpha val="0"/>
                </a:srgbClr>
              </a:clrTo>
            </a:clrChange>
            <a:extLst>
              <a:ext uri="{28A0092B-C50C-407E-A947-70E740481C1C}">
                <a14:useLocalDpi xmlns:a14="http://schemas.microsoft.com/office/drawing/2010/main" val="0"/>
              </a:ext>
            </a:extLst>
          </a:blip>
          <a:srcRect/>
          <a:stretch>
            <a:fillRect/>
          </a:stretch>
        </p:blipFill>
        <p:spPr bwMode="auto">
          <a:xfrm>
            <a:off x="8778875" y="5219700"/>
            <a:ext cx="19050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a:extLst>
              <a:ext uri="{FF2B5EF4-FFF2-40B4-BE49-F238E27FC236}">
                <a16:creationId xmlns:a16="http://schemas.microsoft.com/office/drawing/2014/main" id="{D3EB6115-2EBC-4A14-ACB2-1FB68E692A79}"/>
              </a:ext>
            </a:extLst>
          </p:cNvPr>
          <p:cNvPicPr>
            <a:picLocks noChangeAspect="1" noChangeArrowheads="1"/>
          </p:cNvPicPr>
          <p:nvPr/>
        </p:nvPicPr>
        <p:blipFill>
          <a:blip r:embed="rId3">
            <a:clrChange>
              <a:clrFrom>
                <a:srgbClr val="FEFDFD"/>
              </a:clrFrom>
              <a:clrTo>
                <a:srgbClr val="FEFDFD">
                  <a:alpha val="0"/>
                </a:srgbClr>
              </a:clrTo>
            </a:clrChange>
            <a:extLst>
              <a:ext uri="{28A0092B-C50C-407E-A947-70E740481C1C}">
                <a14:useLocalDpi xmlns:a14="http://schemas.microsoft.com/office/drawing/2010/main" val="0"/>
              </a:ext>
            </a:extLst>
          </a:blip>
          <a:srcRect/>
          <a:stretch>
            <a:fillRect/>
          </a:stretch>
        </p:blipFill>
        <p:spPr bwMode="auto">
          <a:xfrm>
            <a:off x="7032625" y="5219700"/>
            <a:ext cx="19050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Cloud 25">
            <a:extLst>
              <a:ext uri="{FF2B5EF4-FFF2-40B4-BE49-F238E27FC236}">
                <a16:creationId xmlns:a16="http://schemas.microsoft.com/office/drawing/2014/main" id="{0E8C9D47-A170-4DE2-A17B-4D57894755D3}"/>
              </a:ext>
            </a:extLst>
          </p:cNvPr>
          <p:cNvSpPr/>
          <p:nvPr/>
        </p:nvSpPr>
        <p:spPr>
          <a:xfrm rot="20263963" flipH="1">
            <a:off x="-1195388" y="5173663"/>
            <a:ext cx="2667001" cy="2343150"/>
          </a:xfrm>
          <a:prstGeom prst="cloud">
            <a:avLst/>
          </a:prstGeom>
          <a:solidFill>
            <a:srgbClr val="FFFFFF"/>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1" name="Cloud 30">
            <a:extLst>
              <a:ext uri="{FF2B5EF4-FFF2-40B4-BE49-F238E27FC236}">
                <a16:creationId xmlns:a16="http://schemas.microsoft.com/office/drawing/2014/main" id="{A3C24385-606D-4D14-9C1B-6DC9508B4F4C}"/>
              </a:ext>
            </a:extLst>
          </p:cNvPr>
          <p:cNvSpPr/>
          <p:nvPr/>
        </p:nvSpPr>
        <p:spPr>
          <a:xfrm rot="1336037">
            <a:off x="10920413" y="5173663"/>
            <a:ext cx="2667000" cy="2343150"/>
          </a:xfrm>
          <a:prstGeom prst="cloud">
            <a:avLst/>
          </a:prstGeom>
          <a:solidFill>
            <a:srgbClr val="FFFFFF"/>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53260" name="Picture 27">
            <a:extLst>
              <a:ext uri="{FF2B5EF4-FFF2-40B4-BE49-F238E27FC236}">
                <a16:creationId xmlns:a16="http://schemas.microsoft.com/office/drawing/2014/main" id="{FCD5FD54-8981-4E36-AB2A-FC03C8EFDA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5547"/>
          <a:stretch>
            <a:fillRect/>
          </a:stretch>
        </p:blipFill>
        <p:spPr bwMode="auto">
          <a:xfrm>
            <a:off x="11430000" y="5472113"/>
            <a:ext cx="852488"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1" name="Picture 28">
            <a:extLst>
              <a:ext uri="{FF2B5EF4-FFF2-40B4-BE49-F238E27FC236}">
                <a16:creationId xmlns:a16="http://schemas.microsoft.com/office/drawing/2014/main" id="{1B34C51B-3C15-4432-9C87-2EE59BAAB4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5547"/>
          <a:stretch>
            <a:fillRect/>
          </a:stretch>
        </p:blipFill>
        <p:spPr bwMode="auto">
          <a:xfrm>
            <a:off x="74613" y="5476875"/>
            <a:ext cx="936625" cy="133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 Box 7">
            <a:extLst>
              <a:ext uri="{FF2B5EF4-FFF2-40B4-BE49-F238E27FC236}">
                <a16:creationId xmlns:a16="http://schemas.microsoft.com/office/drawing/2014/main" id="{92B68390-E90C-4F30-B57B-9B675A8BCE78}"/>
              </a:ext>
            </a:extLst>
          </p:cNvPr>
          <p:cNvSpPr txBox="1">
            <a:spLocks noChangeArrowheads="1"/>
          </p:cNvSpPr>
          <p:nvPr/>
        </p:nvSpPr>
        <p:spPr bwMode="auto">
          <a:xfrm>
            <a:off x="1816100" y="2379663"/>
            <a:ext cx="9156700" cy="193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just" eaLnBrk="1" hangingPunct="1">
              <a:lnSpc>
                <a:spcPct val="100000"/>
              </a:lnSpc>
              <a:spcBef>
                <a:spcPct val="0"/>
              </a:spcBef>
              <a:buFontTx/>
              <a:buNone/>
            </a:pPr>
            <a:r>
              <a:rPr lang="en-US" altLang="en-US" sz="4000">
                <a:solidFill>
                  <a:srgbClr val="000066"/>
                </a:solidFill>
                <a:latin typeface="Calibri" panose="020F0502020204030204" pitchFamily="34" charset="0"/>
                <a:cs typeface="Calibri" panose="020F0502020204030204" pitchFamily="34" charset="0"/>
              </a:rPr>
              <a:t>Châu Á nằm ở bán cầu Bắc, có diện tích lớn nhất trong các châu lục trên thế giới. Thiên nhiên của châu Á rất đa dạng. </a:t>
            </a:r>
            <a:endParaRPr lang="en-US" altLang="en-US" sz="4000">
              <a:solidFill>
                <a:schemeClr val="tx1"/>
              </a:solidFill>
              <a:latin typeface="Calibri" panose="020F0502020204030204" pitchFamily="34" charset="0"/>
              <a:cs typeface="Calibri" panose="020F0502020204030204" pitchFamily="34" charset="0"/>
            </a:endParaRPr>
          </a:p>
        </p:txBody>
      </p:sp>
      <p:sp>
        <p:nvSpPr>
          <p:cNvPr id="27" name="WordArt 4">
            <a:extLst>
              <a:ext uri="{FF2B5EF4-FFF2-40B4-BE49-F238E27FC236}">
                <a16:creationId xmlns:a16="http://schemas.microsoft.com/office/drawing/2014/main" id="{5B2C9E4E-45E2-4228-B961-FD94B063272C}"/>
              </a:ext>
            </a:extLst>
          </p:cNvPr>
          <p:cNvSpPr>
            <a:spLocks noChangeArrowheads="1" noChangeShapeType="1" noTextEdit="1"/>
          </p:cNvSpPr>
          <p:nvPr/>
        </p:nvSpPr>
        <p:spPr bwMode="auto">
          <a:xfrm>
            <a:off x="4027488" y="1241425"/>
            <a:ext cx="4156075" cy="787400"/>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contourClr>
                <a:srgbClr val="0070C0"/>
              </a:contourClr>
            </a:sp3d>
          </a:bodyPr>
          <a:lstStyle/>
          <a:p>
            <a:pPr algn="ctr"/>
            <a:r>
              <a:rPr lang="en-US" sz="6000" kern="10">
                <a:ln w="9525">
                  <a:round/>
                  <a:headEnd/>
                  <a:tailEnd/>
                </a:ln>
                <a:solidFill>
                  <a:srgbClr val="0070C0"/>
                </a:solidFill>
                <a:latin typeface="Times New Roman" panose="02020603050405020304" pitchFamily="18" charset="0"/>
                <a:cs typeface="Times New Roman" panose="02020603050405020304" pitchFamily="18" charset="0"/>
              </a:rPr>
              <a:t>BÀI HỌC</a:t>
            </a: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21"/>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9"/>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8"/>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17"/>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25"/>
                                        </p:tgtEl>
                                        <p:attrNameLst>
                                          <p:attrName>style.visibility</p:attrName>
                                        </p:attrNameLst>
                                      </p:cBhvr>
                                      <p:to>
                                        <p:strVal val="hidden"/>
                                      </p:to>
                                    </p:set>
                                  </p:childTnLst>
                                </p:cTn>
                              </p:par>
                              <p:par>
                                <p:cTn id="15" presetID="4" presetClass="entr" presetSubtype="16"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ox(in)">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3D Model 14" descr="The Earth">
            <a:extLst>
              <a:ext uri="{FF2B5EF4-FFF2-40B4-BE49-F238E27FC236}">
                <a16:creationId xmlns:a16="http://schemas.microsoft.com/office/drawing/2014/main" id="{F0F1CE8E-18F4-4D9D-B360-320D377B4A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2335213"/>
            <a:ext cx="2944813" cy="298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4275" name="Group 5">
            <a:extLst>
              <a:ext uri="{FF2B5EF4-FFF2-40B4-BE49-F238E27FC236}">
                <a16:creationId xmlns:a16="http://schemas.microsoft.com/office/drawing/2014/main" id="{52A003EE-207E-45C4-8647-077A3085AA83}"/>
              </a:ext>
            </a:extLst>
          </p:cNvPr>
          <p:cNvGrpSpPr>
            <a:grpSpLocks/>
          </p:cNvGrpSpPr>
          <p:nvPr/>
        </p:nvGrpSpPr>
        <p:grpSpPr bwMode="auto">
          <a:xfrm>
            <a:off x="-419100" y="0"/>
            <a:ext cx="12954000" cy="7010400"/>
            <a:chOff x="-419735" y="0"/>
            <a:chExt cx="12954635" cy="7010400"/>
          </a:xfrm>
        </p:grpSpPr>
        <p:sp>
          <p:nvSpPr>
            <p:cNvPr id="7" name="Rectangle 6">
              <a:extLst>
                <a:ext uri="{FF2B5EF4-FFF2-40B4-BE49-F238E27FC236}">
                  <a16:creationId xmlns:a16="http://schemas.microsoft.com/office/drawing/2014/main" id="{40FBFA45-0B12-4501-B5A2-5397FA130E82}"/>
                </a:ext>
              </a:extLst>
            </p:cNvPr>
            <p:cNvSpPr/>
            <p:nvPr/>
          </p:nvSpPr>
          <p:spPr>
            <a:xfrm>
              <a:off x="339127" y="392113"/>
              <a:ext cx="11452786" cy="6073775"/>
            </a:xfrm>
            <a:prstGeom prst="rect">
              <a:avLst/>
            </a:prstGeom>
            <a:solidFill>
              <a:schemeClr val="bg1">
                <a:alpha val="92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bg1"/>
                </a:solidFill>
              </a:endParaRPr>
            </a:p>
          </p:txBody>
        </p:sp>
        <p:pic>
          <p:nvPicPr>
            <p:cNvPr id="54285" name="Picture 7">
              <a:extLst>
                <a:ext uri="{FF2B5EF4-FFF2-40B4-BE49-F238E27FC236}">
                  <a16:creationId xmlns:a16="http://schemas.microsoft.com/office/drawing/2014/main" id="{FA51856E-EA04-45B9-8A42-5212CA1507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91800" y="4953299"/>
              <a:ext cx="1943100" cy="2057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6" name="Picture 8">
              <a:extLst>
                <a:ext uri="{FF2B5EF4-FFF2-40B4-BE49-F238E27FC236}">
                  <a16:creationId xmlns:a16="http://schemas.microsoft.com/office/drawing/2014/main" id="{E28618A5-59FF-4114-A60F-69ECB2816D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19735" y="4876800"/>
              <a:ext cx="2038404" cy="2057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F6C38E0C-87D3-4A19-AF55-F63E23F81786}"/>
                </a:ext>
              </a:extLst>
            </p:cNvPr>
            <p:cNvSpPr/>
            <p:nvPr/>
          </p:nvSpPr>
          <p:spPr>
            <a:xfrm>
              <a:off x="-30779" y="0"/>
              <a:ext cx="12192599" cy="6858000"/>
            </a:xfrm>
            <a:prstGeom prst="rect">
              <a:avLst/>
            </a:prstGeom>
            <a:solidFill>
              <a:schemeClr val="bg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6CF8A"/>
                </a:solidFill>
              </a:endParaRPr>
            </a:p>
          </p:txBody>
        </p:sp>
      </p:grpSp>
      <p:sp>
        <p:nvSpPr>
          <p:cNvPr id="11" name="Rectangle 10">
            <a:extLst>
              <a:ext uri="{FF2B5EF4-FFF2-40B4-BE49-F238E27FC236}">
                <a16:creationId xmlns:a16="http://schemas.microsoft.com/office/drawing/2014/main" id="{21576FDC-5B71-412C-B9D7-28E7E0815FBE}"/>
              </a:ext>
            </a:extLst>
          </p:cNvPr>
          <p:cNvSpPr/>
          <p:nvPr/>
        </p:nvSpPr>
        <p:spPr>
          <a:xfrm>
            <a:off x="338138" y="392113"/>
            <a:ext cx="11453812" cy="6073775"/>
          </a:xfrm>
          <a:prstGeom prst="rect">
            <a:avLst/>
          </a:prstGeom>
          <a:solidFill>
            <a:schemeClr val="bg1">
              <a:alpha val="92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bg1"/>
              </a:solidFill>
            </a:endParaRPr>
          </a:p>
        </p:txBody>
      </p:sp>
      <p:pic>
        <p:nvPicPr>
          <p:cNvPr id="54277" name="Picture 2">
            <a:extLst>
              <a:ext uri="{FF2B5EF4-FFF2-40B4-BE49-F238E27FC236}">
                <a16:creationId xmlns:a16="http://schemas.microsoft.com/office/drawing/2014/main" id="{E403E24F-879D-4D75-962B-A2B06F97EC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7778" r="17778"/>
          <a:stretch>
            <a:fillRect/>
          </a:stretch>
        </p:blipFill>
        <p:spPr bwMode="auto">
          <a:xfrm>
            <a:off x="4881563" y="-250825"/>
            <a:ext cx="4779962" cy="741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8" name="Picture 3">
            <a:extLst>
              <a:ext uri="{FF2B5EF4-FFF2-40B4-BE49-F238E27FC236}">
                <a16:creationId xmlns:a16="http://schemas.microsoft.com/office/drawing/2014/main" id="{12F0385A-3C37-4509-B29F-A111A0CCD8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5547"/>
          <a:stretch>
            <a:fillRect/>
          </a:stretch>
        </p:blipFill>
        <p:spPr bwMode="auto">
          <a:xfrm>
            <a:off x="8285163" y="0"/>
            <a:ext cx="4779962" cy="741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9" name="Picture 11">
            <a:extLst>
              <a:ext uri="{FF2B5EF4-FFF2-40B4-BE49-F238E27FC236}">
                <a16:creationId xmlns:a16="http://schemas.microsoft.com/office/drawing/2014/main" id="{8DD87B93-F3C9-48EA-81C9-5B0CDB3542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1238" y="5149850"/>
            <a:ext cx="6745287" cy="298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0" name="Picture 12">
            <a:extLst>
              <a:ext uri="{FF2B5EF4-FFF2-40B4-BE49-F238E27FC236}">
                <a16:creationId xmlns:a16="http://schemas.microsoft.com/office/drawing/2014/main" id="{54E5D128-994B-4FB8-84A1-8F73EF92E2E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0400" y="5676900"/>
            <a:ext cx="5337175"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1" name="Picture 13">
            <a:extLst>
              <a:ext uri="{FF2B5EF4-FFF2-40B4-BE49-F238E27FC236}">
                <a16:creationId xmlns:a16="http://schemas.microsoft.com/office/drawing/2014/main" id="{DC995EE6-8B4C-406D-BFEA-EA4245200D1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40638" y="4919663"/>
            <a:ext cx="6365875"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28FF88AE-17E6-42FA-B3C8-221E3383BC84}"/>
              </a:ext>
            </a:extLst>
          </p:cNvPr>
          <p:cNvPicPr>
            <a:picLocks noChangeAspect="1"/>
          </p:cNvPicPr>
          <p:nvPr/>
        </p:nvPicPr>
        <p:blipFill>
          <a:blip r:embed="rId9"/>
          <a:stretch>
            <a:fillRect/>
          </a:stretch>
        </p:blipFill>
        <p:spPr>
          <a:xfrm rot="20507112">
            <a:off x="-3475038" y="-1652588"/>
            <a:ext cx="9286876" cy="5387976"/>
          </a:xfrm>
          <a:prstGeom prst="rect">
            <a:avLst/>
          </a:prstGeom>
          <a:effectLst>
            <a:outerShdw blurRad="50800" dist="38100" dir="16200000" rotWithShape="0">
              <a:prstClr val="black">
                <a:alpha val="40000"/>
              </a:prstClr>
            </a:outerShdw>
          </a:effectLst>
        </p:spPr>
      </p:pic>
      <p:sp>
        <p:nvSpPr>
          <p:cNvPr id="15" name="TextBox 1">
            <a:extLst>
              <a:ext uri="{FF2B5EF4-FFF2-40B4-BE49-F238E27FC236}">
                <a16:creationId xmlns:a16="http://schemas.microsoft.com/office/drawing/2014/main" id="{D9179085-C4BD-4049-860F-55C6A61CFEF1}"/>
              </a:ext>
            </a:extLst>
          </p:cNvPr>
          <p:cNvSpPr txBox="1">
            <a:spLocks noChangeArrowheads="1"/>
          </p:cNvSpPr>
          <p:nvPr/>
        </p:nvSpPr>
        <p:spPr bwMode="auto">
          <a:xfrm rot="20003472">
            <a:off x="516560" y="893325"/>
            <a:ext cx="4938712" cy="1107996"/>
          </a:xfrm>
          <a:prstGeom prst="rect">
            <a:avLst/>
          </a:prstGeom>
          <a:noFill/>
          <a:ln>
            <a:noFill/>
          </a:ln>
        </p:spPr>
        <p:txBody>
          <a:bodyPr>
            <a:spAutoFit/>
            <a:scene3d>
              <a:camera prst="orthographicFront"/>
              <a:lightRig rig="harsh" dir="t"/>
            </a:scene3d>
            <a:sp3d extrusionH="57150" prstMaterial="matte">
              <a:bevelT w="63500" h="12700" prst="angle"/>
              <a:contourClr>
                <a:schemeClr val="bg1">
                  <a:lumMod val="65000"/>
                </a:schemeClr>
              </a:contourClr>
            </a:sp3d>
          </a:bodyPr>
          <a:lstStyle>
            <a:lvl1pPr>
              <a:lnSpc>
                <a:spcPct val="90000"/>
              </a:lnSpc>
              <a:spcBef>
                <a:spcPts val="1000"/>
              </a:spcBef>
              <a:buFont typeface="Arial" panose="020B0604020202020204" pitchFamily="34" charset="0"/>
              <a:buChar char="•"/>
              <a:defRPr sz="2800">
                <a:solidFill>
                  <a:srgbClr val="7F7F7F"/>
                </a:solidFill>
                <a:latin typeface="#9Slide02 Noi dung dai"/>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a:defRPr>
            </a:lvl9pPr>
          </a:lstStyle>
          <a:p>
            <a:pPr algn="just">
              <a:lnSpc>
                <a:spcPct val="100000"/>
              </a:lnSpc>
              <a:spcBef>
                <a:spcPct val="0"/>
              </a:spcBef>
              <a:buFontTx/>
              <a:buNone/>
              <a:defRPr/>
            </a:pPr>
            <a:r>
              <a:rPr lang="en-US" altLang="en-US" sz="6600" b="1">
                <a:ln/>
                <a:solidFill>
                  <a:schemeClr val="accent3"/>
                </a:solidFill>
                <a:latin typeface="Times New Roman" panose="02020603050405020304" pitchFamily="18" charset="0"/>
                <a:cs typeface="Times New Roman" panose="02020603050405020304" pitchFamily="18" charset="0"/>
              </a:rPr>
              <a:t>CỦNG CỐ</a:t>
            </a: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1B0E3B6-DAD6-4AF2-A8C6-03BD4BE40F3B}"/>
              </a:ext>
            </a:extLst>
          </p:cNvPr>
          <p:cNvSpPr/>
          <p:nvPr/>
        </p:nvSpPr>
        <p:spPr>
          <a:xfrm>
            <a:off x="0" y="0"/>
            <a:ext cx="12192000" cy="6858000"/>
          </a:xfrm>
          <a:prstGeom prst="rect">
            <a:avLst/>
          </a:prstGeom>
          <a:solidFill>
            <a:schemeClr val="bg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6CF8A"/>
              </a:solidFill>
            </a:endParaRPr>
          </a:p>
        </p:txBody>
      </p:sp>
      <p:pic>
        <p:nvPicPr>
          <p:cNvPr id="9219" name="Picture 23">
            <a:extLst>
              <a:ext uri="{FF2B5EF4-FFF2-40B4-BE49-F238E27FC236}">
                <a16:creationId xmlns:a16="http://schemas.microsoft.com/office/drawing/2014/main" id="{F7F8DF6B-BE4B-42F7-8AC3-5C8B266AD2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4250" y="4529138"/>
            <a:ext cx="6743700" cy="298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91A426AC-371E-455F-AC78-37BE8328F0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662" t="3009" r="10696"/>
          <a:stretch>
            <a:fillRect/>
          </a:stretch>
        </p:blipFill>
        <p:spPr bwMode="auto">
          <a:xfrm>
            <a:off x="1096963" y="2741613"/>
            <a:ext cx="2925762" cy="385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Cartoon Characters Doraemon Nobita Pngu0027s - Easy Drawing Of Nobita,Cartoon  Arm Png - free transparent png images - pngaaa.com">
            <a:extLst>
              <a:ext uri="{FF2B5EF4-FFF2-40B4-BE49-F238E27FC236}">
                <a16:creationId xmlns:a16="http://schemas.microsoft.com/office/drawing/2014/main" id="{74D1C65A-FA94-4576-92F5-D5BDAECC3C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48575" y="2382838"/>
            <a:ext cx="3225800" cy="439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18">
            <a:extLst>
              <a:ext uri="{FF2B5EF4-FFF2-40B4-BE49-F238E27FC236}">
                <a16:creationId xmlns:a16="http://schemas.microsoft.com/office/drawing/2014/main" id="{D77CA9DB-3429-4B54-8BD6-0843830C71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4025" y="5295900"/>
            <a:ext cx="5337175" cy="236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Picture 20">
            <a:extLst>
              <a:ext uri="{FF2B5EF4-FFF2-40B4-BE49-F238E27FC236}">
                <a16:creationId xmlns:a16="http://schemas.microsoft.com/office/drawing/2014/main" id="{68C6DF8C-66FB-4435-8142-6860DEF223B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24613" y="5232400"/>
            <a:ext cx="6365875"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Graphic 26">
            <a:extLst>
              <a:ext uri="{FF2B5EF4-FFF2-40B4-BE49-F238E27FC236}">
                <a16:creationId xmlns:a16="http://schemas.microsoft.com/office/drawing/2014/main" id="{811E79BD-C078-4D75-B250-51B6ACE78283}"/>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1367309">
            <a:off x="7732713" y="-228600"/>
            <a:ext cx="4357687" cy="312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Graphic 19">
            <a:extLst>
              <a:ext uri="{FF2B5EF4-FFF2-40B4-BE49-F238E27FC236}">
                <a16:creationId xmlns:a16="http://schemas.microsoft.com/office/drawing/2014/main" id="{942A80B7-A659-4587-BFE4-6188251858AE}"/>
              </a:ext>
            </a:extLst>
          </p:cNvPr>
          <p:cNvSpPr>
            <a:spLocks/>
          </p:cNvSpPr>
          <p:nvPr/>
        </p:nvSpPr>
        <p:spPr bwMode="auto">
          <a:xfrm rot="-212634">
            <a:off x="1835150" y="-11113"/>
            <a:ext cx="5260975" cy="2946401"/>
          </a:xfrm>
          <a:custGeom>
            <a:avLst/>
            <a:gdLst>
              <a:gd name="T0" fmla="*/ 57824352 w 3205042"/>
              <a:gd name="T1" fmla="*/ 111718 h 2944088"/>
              <a:gd name="T2" fmla="*/ 91515132 w 3205042"/>
              <a:gd name="T3" fmla="*/ 223425 h 2944088"/>
              <a:gd name="T4" fmla="*/ 107087320 w 3205042"/>
              <a:gd name="T5" fmla="*/ 576919 h 2944088"/>
              <a:gd name="T6" fmla="*/ 111200737 w 3205042"/>
              <a:gd name="T7" fmla="*/ 561486 h 2944088"/>
              <a:gd name="T8" fmla="*/ 138460226 w 3205042"/>
              <a:gd name="T9" fmla="*/ 1097239 h 2944088"/>
              <a:gd name="T10" fmla="*/ 125826208 w 3205042"/>
              <a:gd name="T11" fmla="*/ 1876982 h 2944088"/>
              <a:gd name="T12" fmla="*/ 122235104 w 3205042"/>
              <a:gd name="T13" fmla="*/ 2469322 h 2944088"/>
              <a:gd name="T14" fmla="*/ 87630244 w 3205042"/>
              <a:gd name="T15" fmla="*/ 2782398 h 2944088"/>
              <a:gd name="T16" fmla="*/ 81492748 w 3205042"/>
              <a:gd name="T17" fmla="*/ 2724339 h 2944088"/>
              <a:gd name="T18" fmla="*/ 72841512 w 3205042"/>
              <a:gd name="T19" fmla="*/ 2776519 h 2944088"/>
              <a:gd name="T20" fmla="*/ 66312337 w 3205042"/>
              <a:gd name="T21" fmla="*/ 2855889 h 2944088"/>
              <a:gd name="T22" fmla="*/ 35200544 w 3205042"/>
              <a:gd name="T23" fmla="*/ 2779458 h 2944088"/>
              <a:gd name="T24" fmla="*/ 20444519 w 3205042"/>
              <a:gd name="T25" fmla="*/ 2351002 h 2944088"/>
              <a:gd name="T26" fmla="*/ 19987481 w 3205042"/>
              <a:gd name="T27" fmla="*/ 2139347 h 2944088"/>
              <a:gd name="T28" fmla="*/ 15417001 w 3205042"/>
              <a:gd name="T29" fmla="*/ 1968847 h 2944088"/>
              <a:gd name="T30" fmla="*/ 4382652 w 3205042"/>
              <a:gd name="T31" fmla="*/ 1712362 h 2944088"/>
              <a:gd name="T32" fmla="*/ 5884342 w 3205042"/>
              <a:gd name="T33" fmla="*/ 1301545 h 2944088"/>
              <a:gd name="T34" fmla="*/ 8953071 w 3205042"/>
              <a:gd name="T35" fmla="*/ 1160441 h 2944088"/>
              <a:gd name="T36" fmla="*/ 17179910 w 3205042"/>
              <a:gd name="T37" fmla="*/ 754770 h 2944088"/>
              <a:gd name="T38" fmla="*/ 31119774 w 3205042"/>
              <a:gd name="T39" fmla="*/ 663640 h 2944088"/>
              <a:gd name="T40" fmla="*/ 31903287 w 3205042"/>
              <a:gd name="T41" fmla="*/ 598966 h 2944088"/>
              <a:gd name="T42" fmla="*/ 11728011 w 3205042"/>
              <a:gd name="T43" fmla="*/ 791513 h 2944088"/>
              <a:gd name="T44" fmla="*/ 6014928 w 3205042"/>
              <a:gd name="T45" fmla="*/ 1137658 h 2944088"/>
              <a:gd name="T46" fmla="*/ 3468529 w 3205042"/>
              <a:gd name="T47" fmla="*/ 1264799 h 2944088"/>
              <a:gd name="T48" fmla="*/ 4056155 w 3205042"/>
              <a:gd name="T49" fmla="*/ 1844647 h 2944088"/>
              <a:gd name="T50" fmla="*/ 15449649 w 3205042"/>
              <a:gd name="T51" fmla="*/ 2044542 h 2944088"/>
              <a:gd name="T52" fmla="*/ 17375785 w 3205042"/>
              <a:gd name="T53" fmla="*/ 2105542 h 2944088"/>
              <a:gd name="T54" fmla="*/ 16657549 w 3205042"/>
              <a:gd name="T55" fmla="*/ 2226068 h 2944088"/>
              <a:gd name="T56" fmla="*/ 29487510 w 3205042"/>
              <a:gd name="T57" fmla="*/ 2769904 h 2944088"/>
              <a:gd name="T58" fmla="*/ 72351834 w 3205042"/>
              <a:gd name="T59" fmla="*/ 2867647 h 2944088"/>
              <a:gd name="T60" fmla="*/ 76759050 w 3205042"/>
              <a:gd name="T61" fmla="*/ 2790482 h 2944088"/>
              <a:gd name="T62" fmla="*/ 81851845 w 3205042"/>
              <a:gd name="T63" fmla="*/ 2808120 h 2944088"/>
              <a:gd name="T64" fmla="*/ 121223094 w 3205042"/>
              <a:gd name="T65" fmla="*/ 2607488 h 2944088"/>
              <a:gd name="T66" fmla="*/ 127589101 w 3205042"/>
              <a:gd name="T67" fmla="*/ 1893886 h 2944088"/>
              <a:gd name="T68" fmla="*/ 141496326 w 3205042"/>
              <a:gd name="T69" fmla="*/ 1638136 h 2944088"/>
              <a:gd name="T70" fmla="*/ 124977383 w 3205042"/>
              <a:gd name="T71" fmla="*/ 579124 h 2944088"/>
              <a:gd name="T72" fmla="*/ 112473922 w 3205042"/>
              <a:gd name="T73" fmla="*/ 498284 h 2944088"/>
              <a:gd name="T74" fmla="*/ 108099363 w 3205042"/>
              <a:gd name="T75" fmla="*/ 508572 h 2944088"/>
              <a:gd name="T76" fmla="*/ 106662896 w 3205042"/>
              <a:gd name="T77" fmla="*/ 512981 h 2944088"/>
              <a:gd name="T78" fmla="*/ 106140597 w 3205042"/>
              <a:gd name="T79" fmla="*/ 506368 h 2944088"/>
              <a:gd name="T80" fmla="*/ 102810652 w 3205042"/>
              <a:gd name="T81" fmla="*/ 388046 h 2944088"/>
              <a:gd name="T82" fmla="*/ 80284892 w 3205042"/>
              <a:gd name="T83" fmla="*/ 28670 h 2944088"/>
              <a:gd name="T84" fmla="*/ 32001208 w 3205042"/>
              <a:gd name="T85" fmla="*/ 521065 h 2944088"/>
              <a:gd name="T86" fmla="*/ 32915327 w 3205042"/>
              <a:gd name="T87" fmla="*/ 637182 h 294408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3205042" h="2944088">
                <a:moveTo>
                  <a:pt x="735756" y="632695"/>
                </a:moveTo>
                <a:cubicBezTo>
                  <a:pt x="821865" y="378746"/>
                  <a:pt x="1042246" y="192662"/>
                  <a:pt x="1292547" y="110932"/>
                </a:cubicBezTo>
                <a:cubicBezTo>
                  <a:pt x="1419521" y="69337"/>
                  <a:pt x="1555252" y="51093"/>
                  <a:pt x="1687335" y="71526"/>
                </a:cubicBezTo>
                <a:cubicBezTo>
                  <a:pt x="1817229" y="91229"/>
                  <a:pt x="1939825" y="144500"/>
                  <a:pt x="2045637" y="221852"/>
                </a:cubicBezTo>
                <a:cubicBezTo>
                  <a:pt x="2152908" y="300664"/>
                  <a:pt x="2239017" y="405016"/>
                  <a:pt x="2304694" y="521045"/>
                </a:cubicBezTo>
                <a:cubicBezTo>
                  <a:pt x="2324397" y="556072"/>
                  <a:pt x="2352127" y="576505"/>
                  <a:pt x="2393722" y="572856"/>
                </a:cubicBezTo>
                <a:cubicBezTo>
                  <a:pt x="2410506" y="571397"/>
                  <a:pt x="2427290" y="567748"/>
                  <a:pt x="2444074" y="563369"/>
                </a:cubicBezTo>
                <a:cubicBezTo>
                  <a:pt x="2461588" y="558991"/>
                  <a:pt x="2469615" y="557532"/>
                  <a:pt x="2485669" y="557532"/>
                </a:cubicBezTo>
                <a:cubicBezTo>
                  <a:pt x="2546967" y="558991"/>
                  <a:pt x="2605346" y="568478"/>
                  <a:pt x="2663725" y="588181"/>
                </a:cubicBezTo>
                <a:cubicBezTo>
                  <a:pt x="2885566" y="661884"/>
                  <a:pt x="3031514" y="870589"/>
                  <a:pt x="3095001" y="1089511"/>
                </a:cubicBezTo>
                <a:cubicBezTo>
                  <a:pt x="3166515" y="1335433"/>
                  <a:pt x="3167975" y="1692275"/>
                  <a:pt x="2906728" y="1831655"/>
                </a:cubicBezTo>
                <a:cubicBezTo>
                  <a:pt x="2876809" y="1847709"/>
                  <a:pt x="2845430" y="1857925"/>
                  <a:pt x="2812592" y="1863763"/>
                </a:cubicBezTo>
                <a:cubicBezTo>
                  <a:pt x="2789240" y="1868141"/>
                  <a:pt x="2784862" y="1895142"/>
                  <a:pt x="2792889" y="1912656"/>
                </a:cubicBezTo>
                <a:cubicBezTo>
                  <a:pt x="2868782" y="2087063"/>
                  <a:pt x="2833754" y="2295038"/>
                  <a:pt x="2732321" y="2451932"/>
                </a:cubicBezTo>
                <a:cubicBezTo>
                  <a:pt x="2625779" y="2616123"/>
                  <a:pt x="2443344" y="2718287"/>
                  <a:pt x="2254342" y="2756963"/>
                </a:cubicBezTo>
                <a:cubicBezTo>
                  <a:pt x="2158746" y="2776666"/>
                  <a:pt x="2055123" y="2783233"/>
                  <a:pt x="1958798" y="2762801"/>
                </a:cubicBezTo>
                <a:cubicBezTo>
                  <a:pt x="1933257" y="2756963"/>
                  <a:pt x="1907716" y="2749666"/>
                  <a:pt x="1883635" y="2739449"/>
                </a:cubicBezTo>
                <a:cubicBezTo>
                  <a:pt x="1861743" y="2729963"/>
                  <a:pt x="1842040" y="2717557"/>
                  <a:pt x="1821607" y="2705151"/>
                </a:cubicBezTo>
                <a:cubicBezTo>
                  <a:pt x="1774174" y="2678151"/>
                  <a:pt x="1715065" y="2683989"/>
                  <a:pt x="1672740" y="2717557"/>
                </a:cubicBezTo>
                <a:cubicBezTo>
                  <a:pt x="1657416" y="2729963"/>
                  <a:pt x="1643551" y="2744557"/>
                  <a:pt x="1628226" y="2756963"/>
                </a:cubicBezTo>
                <a:cubicBezTo>
                  <a:pt x="1615821" y="2766449"/>
                  <a:pt x="1599766" y="2778125"/>
                  <a:pt x="1583712" y="2787612"/>
                </a:cubicBezTo>
                <a:cubicBezTo>
                  <a:pt x="1550144" y="2808045"/>
                  <a:pt x="1517306" y="2823369"/>
                  <a:pt x="1482279" y="2835775"/>
                </a:cubicBezTo>
                <a:cubicBezTo>
                  <a:pt x="1405656" y="2862775"/>
                  <a:pt x="1328304" y="2874451"/>
                  <a:pt x="1248033" y="2875910"/>
                </a:cubicBezTo>
                <a:cubicBezTo>
                  <a:pt x="1088950" y="2878829"/>
                  <a:pt x="924029" y="2841612"/>
                  <a:pt x="786838" y="2759882"/>
                </a:cubicBezTo>
                <a:cubicBezTo>
                  <a:pt x="714594" y="2717557"/>
                  <a:pt x="655485" y="2660637"/>
                  <a:pt x="600754" y="2594231"/>
                </a:cubicBezTo>
                <a:cubicBezTo>
                  <a:pt x="537997" y="2518338"/>
                  <a:pt x="484726" y="2429310"/>
                  <a:pt x="456996" y="2334444"/>
                </a:cubicBezTo>
                <a:cubicBezTo>
                  <a:pt x="443861" y="2289201"/>
                  <a:pt x="436563" y="2242497"/>
                  <a:pt x="438023" y="2194335"/>
                </a:cubicBezTo>
                <a:cubicBezTo>
                  <a:pt x="438752" y="2170253"/>
                  <a:pt x="441671" y="2147631"/>
                  <a:pt x="446780" y="2124280"/>
                </a:cubicBezTo>
                <a:cubicBezTo>
                  <a:pt x="453347" y="2096550"/>
                  <a:pt x="462834" y="2068090"/>
                  <a:pt x="454077" y="2039630"/>
                </a:cubicBezTo>
                <a:cubicBezTo>
                  <a:pt x="438752" y="1991467"/>
                  <a:pt x="384752" y="1975413"/>
                  <a:pt x="344616" y="1954980"/>
                </a:cubicBezTo>
                <a:cubicBezTo>
                  <a:pt x="308129" y="1936737"/>
                  <a:pt x="273102" y="1916304"/>
                  <a:pt x="240264" y="1892223"/>
                </a:cubicBezTo>
                <a:cubicBezTo>
                  <a:pt x="176047" y="1844790"/>
                  <a:pt x="124965" y="1777654"/>
                  <a:pt x="97965" y="1700302"/>
                </a:cubicBezTo>
                <a:cubicBezTo>
                  <a:pt x="66586" y="1611274"/>
                  <a:pt x="54910" y="1511299"/>
                  <a:pt x="76072" y="1418623"/>
                </a:cubicBezTo>
                <a:cubicBezTo>
                  <a:pt x="86289" y="1373379"/>
                  <a:pt x="104532" y="1330324"/>
                  <a:pt x="131533" y="1292378"/>
                </a:cubicBezTo>
                <a:cubicBezTo>
                  <a:pt x="145398" y="1272675"/>
                  <a:pt x="162911" y="1256621"/>
                  <a:pt x="177506" y="1236918"/>
                </a:cubicBezTo>
                <a:cubicBezTo>
                  <a:pt x="195750" y="1211377"/>
                  <a:pt x="199398" y="1182917"/>
                  <a:pt x="200128" y="1152268"/>
                </a:cubicBezTo>
                <a:cubicBezTo>
                  <a:pt x="200128" y="1080024"/>
                  <a:pt x="217642" y="1006321"/>
                  <a:pt x="247561" y="939914"/>
                </a:cubicBezTo>
                <a:cubicBezTo>
                  <a:pt x="280399" y="866941"/>
                  <a:pt x="324913" y="802724"/>
                  <a:pt x="384022" y="749453"/>
                </a:cubicBezTo>
                <a:cubicBezTo>
                  <a:pt x="439482" y="699830"/>
                  <a:pt x="508807" y="663344"/>
                  <a:pt x="582511" y="653857"/>
                </a:cubicBezTo>
                <a:cubicBezTo>
                  <a:pt x="618268" y="649479"/>
                  <a:pt x="659134" y="650938"/>
                  <a:pt x="695620" y="658965"/>
                </a:cubicBezTo>
                <a:cubicBezTo>
                  <a:pt x="713134" y="662614"/>
                  <a:pt x="731378" y="653857"/>
                  <a:pt x="736486" y="635614"/>
                </a:cubicBezTo>
                <a:cubicBezTo>
                  <a:pt x="740864" y="618830"/>
                  <a:pt x="730648" y="598397"/>
                  <a:pt x="713134" y="594748"/>
                </a:cubicBezTo>
                <a:cubicBezTo>
                  <a:pt x="624836" y="576505"/>
                  <a:pt x="536537" y="585991"/>
                  <a:pt x="454807" y="623938"/>
                </a:cubicBezTo>
                <a:cubicBezTo>
                  <a:pt x="377454" y="659695"/>
                  <a:pt x="313237" y="718804"/>
                  <a:pt x="262156" y="785940"/>
                </a:cubicBezTo>
                <a:cubicBezTo>
                  <a:pt x="211804" y="852346"/>
                  <a:pt x="173857" y="930428"/>
                  <a:pt x="152695" y="1011429"/>
                </a:cubicBezTo>
                <a:cubicBezTo>
                  <a:pt x="142479" y="1050105"/>
                  <a:pt x="135911" y="1089511"/>
                  <a:pt x="134452" y="1129646"/>
                </a:cubicBezTo>
                <a:cubicBezTo>
                  <a:pt x="133722" y="1152268"/>
                  <a:pt x="138100" y="1177809"/>
                  <a:pt x="124965" y="1198242"/>
                </a:cubicBezTo>
                <a:cubicBezTo>
                  <a:pt x="111830" y="1218674"/>
                  <a:pt x="92127" y="1235458"/>
                  <a:pt x="77532" y="1255891"/>
                </a:cubicBezTo>
                <a:cubicBezTo>
                  <a:pt x="16964" y="1338352"/>
                  <a:pt x="-4929" y="1444893"/>
                  <a:pt x="909" y="1546327"/>
                </a:cubicBezTo>
                <a:cubicBezTo>
                  <a:pt x="6018" y="1645571"/>
                  <a:pt x="33748" y="1749194"/>
                  <a:pt x="90667" y="1831655"/>
                </a:cubicBezTo>
                <a:cubicBezTo>
                  <a:pt x="140289" y="1904628"/>
                  <a:pt x="210344" y="1957899"/>
                  <a:pt x="286967" y="2000224"/>
                </a:cubicBezTo>
                <a:cubicBezTo>
                  <a:pt x="305940" y="2010440"/>
                  <a:pt x="325643" y="2020657"/>
                  <a:pt x="345346" y="2030143"/>
                </a:cubicBezTo>
                <a:cubicBezTo>
                  <a:pt x="359211" y="2036711"/>
                  <a:pt x="386941" y="2044738"/>
                  <a:pt x="392049" y="2060792"/>
                </a:cubicBezTo>
                <a:cubicBezTo>
                  <a:pt x="394968" y="2069549"/>
                  <a:pt x="390590" y="2081955"/>
                  <a:pt x="388401" y="2090712"/>
                </a:cubicBezTo>
                <a:cubicBezTo>
                  <a:pt x="384752" y="2103847"/>
                  <a:pt x="381833" y="2116253"/>
                  <a:pt x="379644" y="2129388"/>
                </a:cubicBezTo>
                <a:cubicBezTo>
                  <a:pt x="375265" y="2156388"/>
                  <a:pt x="372346" y="2183389"/>
                  <a:pt x="372346" y="2210389"/>
                </a:cubicBezTo>
                <a:cubicBezTo>
                  <a:pt x="373076" y="2316931"/>
                  <a:pt x="410293" y="2421283"/>
                  <a:pt x="462834" y="2512501"/>
                </a:cubicBezTo>
                <a:cubicBezTo>
                  <a:pt x="513916" y="2601529"/>
                  <a:pt x="581781" y="2683259"/>
                  <a:pt x="659134" y="2750395"/>
                </a:cubicBezTo>
                <a:cubicBezTo>
                  <a:pt x="786838" y="2860586"/>
                  <a:pt x="955407" y="2917505"/>
                  <a:pt x="1121058" y="2937208"/>
                </a:cubicBezTo>
                <a:cubicBezTo>
                  <a:pt x="1288168" y="2956911"/>
                  <a:pt x="1470603" y="2936478"/>
                  <a:pt x="1617280" y="2847450"/>
                </a:cubicBezTo>
                <a:cubicBezTo>
                  <a:pt x="1636253" y="2835775"/>
                  <a:pt x="1653767" y="2823369"/>
                  <a:pt x="1670551" y="2810234"/>
                </a:cubicBezTo>
                <a:cubicBezTo>
                  <a:pt x="1686605" y="2797828"/>
                  <a:pt x="1699741" y="2783233"/>
                  <a:pt x="1715795" y="2770828"/>
                </a:cubicBezTo>
                <a:cubicBezTo>
                  <a:pt x="1729660" y="2759882"/>
                  <a:pt x="1747903" y="2754044"/>
                  <a:pt x="1765417" y="2756233"/>
                </a:cubicBezTo>
                <a:cubicBezTo>
                  <a:pt x="1789498" y="2759152"/>
                  <a:pt x="1809201" y="2777396"/>
                  <a:pt x="1829634" y="2788342"/>
                </a:cubicBezTo>
                <a:cubicBezTo>
                  <a:pt x="1927419" y="2838693"/>
                  <a:pt x="2041988" y="2848180"/>
                  <a:pt x="2149989" y="2840153"/>
                </a:cubicBezTo>
                <a:cubicBezTo>
                  <a:pt x="2357235" y="2824099"/>
                  <a:pt x="2563751" y="2740909"/>
                  <a:pt x="2709699" y="2589123"/>
                </a:cubicBezTo>
                <a:cubicBezTo>
                  <a:pt x="2852728" y="2440256"/>
                  <a:pt x="2924972" y="2227173"/>
                  <a:pt x="2893593" y="2022116"/>
                </a:cubicBezTo>
                <a:cubicBezTo>
                  <a:pt x="2886296" y="1973224"/>
                  <a:pt x="2871701" y="1925791"/>
                  <a:pt x="2851998" y="1880547"/>
                </a:cubicBezTo>
                <a:cubicBezTo>
                  <a:pt x="2845430" y="1896601"/>
                  <a:pt x="2838863" y="1913385"/>
                  <a:pt x="2832295" y="1929439"/>
                </a:cubicBezTo>
                <a:cubicBezTo>
                  <a:pt x="2989918" y="1900250"/>
                  <a:pt x="3108866" y="1772546"/>
                  <a:pt x="3162866" y="1626598"/>
                </a:cubicBezTo>
                <a:cubicBezTo>
                  <a:pt x="3215408" y="1486488"/>
                  <a:pt x="3213218" y="1329595"/>
                  <a:pt x="3186948" y="1183647"/>
                </a:cubicBezTo>
                <a:cubicBezTo>
                  <a:pt x="3143893" y="941374"/>
                  <a:pt x="3014000" y="697641"/>
                  <a:pt x="2793619" y="575045"/>
                </a:cubicBezTo>
                <a:cubicBezTo>
                  <a:pt x="2738159" y="543666"/>
                  <a:pt x="2676861" y="521045"/>
                  <a:pt x="2614833" y="507909"/>
                </a:cubicBezTo>
                <a:cubicBezTo>
                  <a:pt x="2581265" y="501342"/>
                  <a:pt x="2547697" y="496233"/>
                  <a:pt x="2514129" y="494774"/>
                </a:cubicBezTo>
                <a:cubicBezTo>
                  <a:pt x="2498804" y="494044"/>
                  <a:pt x="2483480" y="492585"/>
                  <a:pt x="2468885" y="494044"/>
                </a:cubicBezTo>
                <a:cubicBezTo>
                  <a:pt x="2450642" y="496233"/>
                  <a:pt x="2433858" y="500612"/>
                  <a:pt x="2416344" y="504990"/>
                </a:cubicBezTo>
                <a:cubicBezTo>
                  <a:pt x="2410506" y="506450"/>
                  <a:pt x="2400290" y="508639"/>
                  <a:pt x="2395911" y="508639"/>
                </a:cubicBezTo>
                <a:cubicBezTo>
                  <a:pt x="2392263" y="509369"/>
                  <a:pt x="2387884" y="509369"/>
                  <a:pt x="2384235" y="509369"/>
                </a:cubicBezTo>
                <a:cubicBezTo>
                  <a:pt x="2372560" y="508639"/>
                  <a:pt x="2386425" y="510099"/>
                  <a:pt x="2380587" y="508639"/>
                </a:cubicBezTo>
                <a:cubicBezTo>
                  <a:pt x="2375479" y="507180"/>
                  <a:pt x="2376938" y="508639"/>
                  <a:pt x="2372560" y="502801"/>
                </a:cubicBezTo>
                <a:cubicBezTo>
                  <a:pt x="2365992" y="494044"/>
                  <a:pt x="2361613" y="483098"/>
                  <a:pt x="2355776" y="473612"/>
                </a:cubicBezTo>
                <a:cubicBezTo>
                  <a:pt x="2338262" y="442963"/>
                  <a:pt x="2319289" y="413773"/>
                  <a:pt x="2298126" y="385313"/>
                </a:cubicBezTo>
                <a:cubicBezTo>
                  <a:pt x="2256531" y="328394"/>
                  <a:pt x="2209828" y="275123"/>
                  <a:pt x="2157287" y="228420"/>
                </a:cubicBezTo>
                <a:cubicBezTo>
                  <a:pt x="2053664" y="135013"/>
                  <a:pt x="1929608" y="64958"/>
                  <a:pt x="1794607" y="28471"/>
                </a:cubicBezTo>
                <a:cubicBezTo>
                  <a:pt x="1655227" y="-9475"/>
                  <a:pt x="1509279" y="-8016"/>
                  <a:pt x="1368439" y="24093"/>
                </a:cubicBezTo>
                <a:cubicBezTo>
                  <a:pt x="1095517" y="86121"/>
                  <a:pt x="839379" y="261987"/>
                  <a:pt x="715323" y="517396"/>
                </a:cubicBezTo>
                <a:cubicBezTo>
                  <a:pt x="699269" y="550234"/>
                  <a:pt x="685404" y="583802"/>
                  <a:pt x="674458" y="618100"/>
                </a:cubicBezTo>
                <a:cubicBezTo>
                  <a:pt x="658404" y="655316"/>
                  <a:pt x="722621" y="672830"/>
                  <a:pt x="735756" y="632695"/>
                </a:cubicBezTo>
                <a:close/>
              </a:path>
            </a:pathLst>
          </a:custGeom>
          <a:solidFill>
            <a:srgbClr val="231F20"/>
          </a:solidFill>
          <a:ln>
            <a:noFill/>
          </a:ln>
          <a:extLst>
            <a:ext uri="{91240B29-F687-4F45-9708-019B960494DF}">
              <a14:hiddenLine xmlns:a14="http://schemas.microsoft.com/office/drawing/2010/main" w="7290" cap="flat">
                <a:solidFill>
                  <a:srgbClr val="000000"/>
                </a:solidFill>
                <a:prstDash val="solid"/>
                <a:miter lim="800000"/>
                <a:headEnd/>
                <a:tailEnd/>
              </a14:hiddenLine>
            </a:ext>
          </a:extLst>
        </p:spPr>
        <p:txBody>
          <a:bodyPr anchor="ctr"/>
          <a:lstStyle/>
          <a:p>
            <a:endParaRPr lang="en-US"/>
          </a:p>
        </p:txBody>
      </p:sp>
      <p:sp>
        <p:nvSpPr>
          <p:cNvPr id="29" name="Graphic 19">
            <a:extLst>
              <a:ext uri="{FF2B5EF4-FFF2-40B4-BE49-F238E27FC236}">
                <a16:creationId xmlns:a16="http://schemas.microsoft.com/office/drawing/2014/main" id="{43C26360-C58C-4B78-A274-D4916F3A01A3}"/>
              </a:ext>
            </a:extLst>
          </p:cNvPr>
          <p:cNvSpPr>
            <a:spLocks/>
          </p:cNvSpPr>
          <p:nvPr/>
        </p:nvSpPr>
        <p:spPr bwMode="auto">
          <a:xfrm rot="-3367915">
            <a:off x="4144169" y="2947194"/>
            <a:ext cx="266700" cy="265112"/>
          </a:xfrm>
          <a:custGeom>
            <a:avLst/>
            <a:gdLst>
              <a:gd name="T0" fmla="*/ 163815 w 265519"/>
              <a:gd name="T1" fmla="*/ 199532 h 264247"/>
              <a:gd name="T2" fmla="*/ 156982 w 265519"/>
              <a:gd name="T3" fmla="*/ 201787 h 264247"/>
              <a:gd name="T4" fmla="*/ 144829 w 265519"/>
              <a:gd name="T5" fmla="*/ 204794 h 264247"/>
              <a:gd name="T6" fmla="*/ 128881 w 265519"/>
              <a:gd name="T7" fmla="*/ 204043 h 264247"/>
              <a:gd name="T8" fmla="*/ 116730 w 265519"/>
              <a:gd name="T9" fmla="*/ 201036 h 264247"/>
              <a:gd name="T10" fmla="*/ 110654 w 265519"/>
              <a:gd name="T11" fmla="*/ 198781 h 264247"/>
              <a:gd name="T12" fmla="*/ 93944 w 265519"/>
              <a:gd name="T13" fmla="*/ 189014 h 264247"/>
              <a:gd name="T14" fmla="*/ 84832 w 265519"/>
              <a:gd name="T15" fmla="*/ 179993 h 264247"/>
              <a:gd name="T16" fmla="*/ 80274 w 265519"/>
              <a:gd name="T17" fmla="*/ 175485 h 264247"/>
              <a:gd name="T18" fmla="*/ 72680 w 265519"/>
              <a:gd name="T19" fmla="*/ 161957 h 264247"/>
              <a:gd name="T20" fmla="*/ 67363 w 265519"/>
              <a:gd name="T21" fmla="*/ 141666 h 264247"/>
              <a:gd name="T22" fmla="*/ 67363 w 265519"/>
              <a:gd name="T23" fmla="*/ 141666 h 264247"/>
              <a:gd name="T24" fmla="*/ 67363 w 265519"/>
              <a:gd name="T25" fmla="*/ 125883 h 264247"/>
              <a:gd name="T26" fmla="*/ 68122 w 265519"/>
              <a:gd name="T27" fmla="*/ 122126 h 264247"/>
              <a:gd name="T28" fmla="*/ 71160 w 265519"/>
              <a:gd name="T29" fmla="*/ 109351 h 264247"/>
              <a:gd name="T30" fmla="*/ 77995 w 265519"/>
              <a:gd name="T31" fmla="*/ 97324 h 264247"/>
              <a:gd name="T32" fmla="*/ 90147 w 265519"/>
              <a:gd name="T33" fmla="*/ 85302 h 264247"/>
              <a:gd name="T34" fmla="*/ 96982 w 265519"/>
              <a:gd name="T35" fmla="*/ 80793 h 264247"/>
              <a:gd name="T36" fmla="*/ 110654 w 265519"/>
              <a:gd name="T37" fmla="*/ 73278 h 264247"/>
              <a:gd name="T38" fmla="*/ 125084 w 265519"/>
              <a:gd name="T39" fmla="*/ 68768 h 264247"/>
              <a:gd name="T40" fmla="*/ 144829 w 265519"/>
              <a:gd name="T41" fmla="*/ 66514 h 264247"/>
              <a:gd name="T42" fmla="*/ 155459 w 265519"/>
              <a:gd name="T43" fmla="*/ 68016 h 264247"/>
              <a:gd name="T44" fmla="*/ 174451 w 265519"/>
              <a:gd name="T45" fmla="*/ 74780 h 264247"/>
              <a:gd name="T46" fmla="*/ 185083 w 265519"/>
              <a:gd name="T47" fmla="*/ 81544 h 264247"/>
              <a:gd name="T48" fmla="*/ 189638 w 265519"/>
              <a:gd name="T49" fmla="*/ 86053 h 264247"/>
              <a:gd name="T50" fmla="*/ 196474 w 265519"/>
              <a:gd name="T51" fmla="*/ 97324 h 264247"/>
              <a:gd name="T52" fmla="*/ 201031 w 265519"/>
              <a:gd name="T53" fmla="*/ 111605 h 264247"/>
              <a:gd name="T54" fmla="*/ 202549 w 265519"/>
              <a:gd name="T55" fmla="*/ 118368 h 264247"/>
              <a:gd name="T56" fmla="*/ 201791 w 265519"/>
              <a:gd name="T57" fmla="*/ 140914 h 264247"/>
              <a:gd name="T58" fmla="*/ 201031 w 265519"/>
              <a:gd name="T59" fmla="*/ 143170 h 264247"/>
              <a:gd name="T60" fmla="*/ 194196 w 265519"/>
              <a:gd name="T61" fmla="*/ 164212 h 264247"/>
              <a:gd name="T62" fmla="*/ 192675 w 265519"/>
              <a:gd name="T63" fmla="*/ 165714 h 264247"/>
              <a:gd name="T64" fmla="*/ 184322 w 265519"/>
              <a:gd name="T65" fmla="*/ 179242 h 264247"/>
              <a:gd name="T66" fmla="*/ 172930 w 265519"/>
              <a:gd name="T67" fmla="*/ 189762 h 264247"/>
              <a:gd name="T68" fmla="*/ 176728 w 265519"/>
              <a:gd name="T69" fmla="*/ 192771 h 264247"/>
              <a:gd name="T70" fmla="*/ 211665 w 265519"/>
              <a:gd name="T71" fmla="*/ 251389 h 264247"/>
              <a:gd name="T72" fmla="*/ 242042 w 265519"/>
              <a:gd name="T73" fmla="*/ 39458 h 264247"/>
              <a:gd name="T74" fmla="*/ 10402 w 265519"/>
              <a:gd name="T75" fmla="*/ 85302 h 264247"/>
              <a:gd name="T76" fmla="*/ 211665 w 265519"/>
              <a:gd name="T77" fmla="*/ 251389 h 264247"/>
              <a:gd name="T78" fmla="*/ 176728 w 265519"/>
              <a:gd name="T79" fmla="*/ 192771 h 2642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65519" h="264247">
                <a:moveTo>
                  <a:pt x="169808" y="187182"/>
                </a:moveTo>
                <a:cubicBezTo>
                  <a:pt x="166159" y="189371"/>
                  <a:pt x="161781" y="191560"/>
                  <a:pt x="157402" y="193749"/>
                </a:cubicBezTo>
                <a:cubicBezTo>
                  <a:pt x="150835" y="197398"/>
                  <a:pt x="164700" y="191560"/>
                  <a:pt x="157402" y="193749"/>
                </a:cubicBezTo>
                <a:cubicBezTo>
                  <a:pt x="155213" y="194479"/>
                  <a:pt x="153024" y="195209"/>
                  <a:pt x="150835" y="195939"/>
                </a:cubicBezTo>
                <a:cubicBezTo>
                  <a:pt x="147186" y="196669"/>
                  <a:pt x="141348" y="196669"/>
                  <a:pt x="138429" y="198858"/>
                </a:cubicBezTo>
                <a:cubicBezTo>
                  <a:pt x="144267" y="195939"/>
                  <a:pt x="143537" y="198128"/>
                  <a:pt x="139159" y="198858"/>
                </a:cubicBezTo>
                <a:cubicBezTo>
                  <a:pt x="136240" y="198858"/>
                  <a:pt x="133321" y="198858"/>
                  <a:pt x="130402" y="198858"/>
                </a:cubicBezTo>
                <a:cubicBezTo>
                  <a:pt x="128213" y="198858"/>
                  <a:pt x="126024" y="198858"/>
                  <a:pt x="123834" y="198128"/>
                </a:cubicBezTo>
                <a:cubicBezTo>
                  <a:pt x="116537" y="197398"/>
                  <a:pt x="131862" y="199588"/>
                  <a:pt x="124564" y="198128"/>
                </a:cubicBezTo>
                <a:cubicBezTo>
                  <a:pt x="120186" y="197398"/>
                  <a:pt x="116537" y="196669"/>
                  <a:pt x="112159" y="195209"/>
                </a:cubicBezTo>
                <a:cubicBezTo>
                  <a:pt x="109969" y="194479"/>
                  <a:pt x="108510" y="193749"/>
                  <a:pt x="106321" y="193020"/>
                </a:cubicBezTo>
                <a:cubicBezTo>
                  <a:pt x="99023" y="190831"/>
                  <a:pt x="112888" y="196669"/>
                  <a:pt x="106321" y="193020"/>
                </a:cubicBezTo>
                <a:cubicBezTo>
                  <a:pt x="102672" y="190831"/>
                  <a:pt x="98294" y="188641"/>
                  <a:pt x="94645" y="186452"/>
                </a:cubicBezTo>
                <a:cubicBezTo>
                  <a:pt x="93185" y="185723"/>
                  <a:pt x="91726" y="184263"/>
                  <a:pt x="90266" y="183533"/>
                </a:cubicBezTo>
                <a:cubicBezTo>
                  <a:pt x="84428" y="179155"/>
                  <a:pt x="96104" y="188641"/>
                  <a:pt x="90266" y="183533"/>
                </a:cubicBezTo>
                <a:cubicBezTo>
                  <a:pt x="87347" y="180614"/>
                  <a:pt x="84428" y="177695"/>
                  <a:pt x="81510" y="174776"/>
                </a:cubicBezTo>
                <a:cubicBezTo>
                  <a:pt x="80780" y="174047"/>
                  <a:pt x="77861" y="169668"/>
                  <a:pt x="77131" y="170398"/>
                </a:cubicBezTo>
                <a:cubicBezTo>
                  <a:pt x="78591" y="170398"/>
                  <a:pt x="81510" y="176236"/>
                  <a:pt x="77131" y="170398"/>
                </a:cubicBezTo>
                <a:cubicBezTo>
                  <a:pt x="74212" y="166020"/>
                  <a:pt x="72023" y="161641"/>
                  <a:pt x="69834" y="157263"/>
                </a:cubicBezTo>
                <a:cubicBezTo>
                  <a:pt x="66185" y="150695"/>
                  <a:pt x="72023" y="164560"/>
                  <a:pt x="69834" y="157263"/>
                </a:cubicBezTo>
                <a:cubicBezTo>
                  <a:pt x="69104" y="155073"/>
                  <a:pt x="68374" y="152884"/>
                  <a:pt x="67645" y="150695"/>
                </a:cubicBezTo>
                <a:cubicBezTo>
                  <a:pt x="66915" y="149236"/>
                  <a:pt x="63266" y="139019"/>
                  <a:pt x="64726" y="137560"/>
                </a:cubicBezTo>
                <a:cubicBezTo>
                  <a:pt x="64726" y="139019"/>
                  <a:pt x="65455" y="140479"/>
                  <a:pt x="65455" y="141938"/>
                </a:cubicBezTo>
                <a:cubicBezTo>
                  <a:pt x="65455" y="140479"/>
                  <a:pt x="65455" y="139019"/>
                  <a:pt x="64726" y="137560"/>
                </a:cubicBezTo>
                <a:cubicBezTo>
                  <a:pt x="64726" y="135370"/>
                  <a:pt x="64726" y="133181"/>
                  <a:pt x="64726" y="130262"/>
                </a:cubicBezTo>
                <a:cubicBezTo>
                  <a:pt x="64726" y="127343"/>
                  <a:pt x="64726" y="125154"/>
                  <a:pt x="64726" y="122235"/>
                </a:cubicBezTo>
                <a:cubicBezTo>
                  <a:pt x="65455" y="118587"/>
                  <a:pt x="64726" y="118587"/>
                  <a:pt x="64726" y="123695"/>
                </a:cubicBezTo>
                <a:cubicBezTo>
                  <a:pt x="64726" y="122235"/>
                  <a:pt x="65455" y="120776"/>
                  <a:pt x="65455" y="118587"/>
                </a:cubicBezTo>
                <a:cubicBezTo>
                  <a:pt x="66185" y="114938"/>
                  <a:pt x="67645" y="111289"/>
                  <a:pt x="68374" y="106911"/>
                </a:cubicBezTo>
                <a:cubicBezTo>
                  <a:pt x="70564" y="99613"/>
                  <a:pt x="64726" y="113478"/>
                  <a:pt x="68374" y="106181"/>
                </a:cubicBezTo>
                <a:cubicBezTo>
                  <a:pt x="69834" y="103992"/>
                  <a:pt x="70564" y="101803"/>
                  <a:pt x="71293" y="100343"/>
                </a:cubicBezTo>
                <a:cubicBezTo>
                  <a:pt x="72753" y="98154"/>
                  <a:pt x="73482" y="96694"/>
                  <a:pt x="74942" y="94505"/>
                </a:cubicBezTo>
                <a:cubicBezTo>
                  <a:pt x="79320" y="87937"/>
                  <a:pt x="69834" y="99613"/>
                  <a:pt x="74942" y="93775"/>
                </a:cubicBezTo>
                <a:cubicBezTo>
                  <a:pt x="78591" y="90127"/>
                  <a:pt x="82239" y="86478"/>
                  <a:pt x="86618" y="82829"/>
                </a:cubicBezTo>
                <a:cubicBezTo>
                  <a:pt x="92456" y="77721"/>
                  <a:pt x="80780" y="86478"/>
                  <a:pt x="87347" y="82100"/>
                </a:cubicBezTo>
                <a:cubicBezTo>
                  <a:pt x="89537" y="80640"/>
                  <a:pt x="90996" y="79181"/>
                  <a:pt x="93185" y="78451"/>
                </a:cubicBezTo>
                <a:cubicBezTo>
                  <a:pt x="97564" y="76262"/>
                  <a:pt x="101213" y="74072"/>
                  <a:pt x="105591" y="71883"/>
                </a:cubicBezTo>
                <a:cubicBezTo>
                  <a:pt x="112888" y="68235"/>
                  <a:pt x="99023" y="74072"/>
                  <a:pt x="106321" y="71154"/>
                </a:cubicBezTo>
                <a:cubicBezTo>
                  <a:pt x="108510" y="70424"/>
                  <a:pt x="110699" y="69694"/>
                  <a:pt x="112888" y="68964"/>
                </a:cubicBezTo>
                <a:cubicBezTo>
                  <a:pt x="115078" y="68235"/>
                  <a:pt x="117997" y="67505"/>
                  <a:pt x="120186" y="66775"/>
                </a:cubicBezTo>
                <a:cubicBezTo>
                  <a:pt x="121645" y="66045"/>
                  <a:pt x="133321" y="64586"/>
                  <a:pt x="125294" y="65316"/>
                </a:cubicBezTo>
                <a:cubicBezTo>
                  <a:pt x="129672" y="64586"/>
                  <a:pt x="134780" y="64586"/>
                  <a:pt x="139159" y="64586"/>
                </a:cubicBezTo>
                <a:cubicBezTo>
                  <a:pt x="142078" y="64586"/>
                  <a:pt x="144997" y="64586"/>
                  <a:pt x="147186" y="65316"/>
                </a:cubicBezTo>
                <a:cubicBezTo>
                  <a:pt x="139159" y="64586"/>
                  <a:pt x="147916" y="65316"/>
                  <a:pt x="149375" y="66045"/>
                </a:cubicBezTo>
                <a:cubicBezTo>
                  <a:pt x="154483" y="67505"/>
                  <a:pt x="160321" y="68964"/>
                  <a:pt x="165430" y="71154"/>
                </a:cubicBezTo>
                <a:cubicBezTo>
                  <a:pt x="158132" y="68235"/>
                  <a:pt x="166159" y="71883"/>
                  <a:pt x="167619" y="72613"/>
                </a:cubicBezTo>
                <a:cubicBezTo>
                  <a:pt x="170538" y="74072"/>
                  <a:pt x="174186" y="76262"/>
                  <a:pt x="177105" y="78451"/>
                </a:cubicBezTo>
                <a:cubicBezTo>
                  <a:pt x="171267" y="74072"/>
                  <a:pt x="177105" y="78451"/>
                  <a:pt x="177835" y="79181"/>
                </a:cubicBezTo>
                <a:cubicBezTo>
                  <a:pt x="179295" y="80640"/>
                  <a:pt x="180754" y="82100"/>
                  <a:pt x="182213" y="83559"/>
                </a:cubicBezTo>
                <a:cubicBezTo>
                  <a:pt x="187322" y="89397"/>
                  <a:pt x="182213" y="83559"/>
                  <a:pt x="182213" y="83559"/>
                </a:cubicBezTo>
                <a:cubicBezTo>
                  <a:pt x="182213" y="83559"/>
                  <a:pt x="185862" y="88667"/>
                  <a:pt x="185862" y="88667"/>
                </a:cubicBezTo>
                <a:cubicBezTo>
                  <a:pt x="187322" y="90127"/>
                  <a:pt x="188051" y="92316"/>
                  <a:pt x="188781" y="94505"/>
                </a:cubicBezTo>
                <a:cubicBezTo>
                  <a:pt x="192430" y="101073"/>
                  <a:pt x="188051" y="95965"/>
                  <a:pt x="188781" y="94505"/>
                </a:cubicBezTo>
                <a:cubicBezTo>
                  <a:pt x="188051" y="95965"/>
                  <a:pt x="192430" y="106911"/>
                  <a:pt x="193160" y="108370"/>
                </a:cubicBezTo>
                <a:cubicBezTo>
                  <a:pt x="193889" y="110559"/>
                  <a:pt x="193889" y="112749"/>
                  <a:pt x="194619" y="114938"/>
                </a:cubicBezTo>
                <a:cubicBezTo>
                  <a:pt x="196079" y="122235"/>
                  <a:pt x="193889" y="106911"/>
                  <a:pt x="194619" y="114938"/>
                </a:cubicBezTo>
                <a:cubicBezTo>
                  <a:pt x="194619" y="120046"/>
                  <a:pt x="195349" y="125154"/>
                  <a:pt x="194619" y="130262"/>
                </a:cubicBezTo>
                <a:cubicBezTo>
                  <a:pt x="194619" y="130992"/>
                  <a:pt x="193889" y="136830"/>
                  <a:pt x="193889" y="136830"/>
                </a:cubicBezTo>
                <a:cubicBezTo>
                  <a:pt x="194619" y="131722"/>
                  <a:pt x="194619" y="130992"/>
                  <a:pt x="193889" y="134641"/>
                </a:cubicBezTo>
                <a:cubicBezTo>
                  <a:pt x="193889" y="136100"/>
                  <a:pt x="193160" y="137560"/>
                  <a:pt x="193160" y="139019"/>
                </a:cubicBezTo>
                <a:cubicBezTo>
                  <a:pt x="192430" y="144127"/>
                  <a:pt x="190970" y="149236"/>
                  <a:pt x="188781" y="153614"/>
                </a:cubicBezTo>
                <a:cubicBezTo>
                  <a:pt x="188781" y="154344"/>
                  <a:pt x="187322" y="159452"/>
                  <a:pt x="186592" y="159452"/>
                </a:cubicBezTo>
                <a:cubicBezTo>
                  <a:pt x="188781" y="155073"/>
                  <a:pt x="188781" y="154344"/>
                  <a:pt x="187322" y="157263"/>
                </a:cubicBezTo>
                <a:cubicBezTo>
                  <a:pt x="186592" y="158722"/>
                  <a:pt x="185862" y="160182"/>
                  <a:pt x="185132" y="160911"/>
                </a:cubicBezTo>
                <a:cubicBezTo>
                  <a:pt x="184403" y="162371"/>
                  <a:pt x="177835" y="174047"/>
                  <a:pt x="177105" y="174047"/>
                </a:cubicBezTo>
                <a:cubicBezTo>
                  <a:pt x="177105" y="174047"/>
                  <a:pt x="182213" y="168209"/>
                  <a:pt x="177105" y="174047"/>
                </a:cubicBezTo>
                <a:cubicBezTo>
                  <a:pt x="174916" y="176236"/>
                  <a:pt x="173457" y="178425"/>
                  <a:pt x="171267" y="179884"/>
                </a:cubicBezTo>
                <a:cubicBezTo>
                  <a:pt x="169808" y="181344"/>
                  <a:pt x="168348" y="182803"/>
                  <a:pt x="166159" y="184263"/>
                </a:cubicBezTo>
                <a:cubicBezTo>
                  <a:pt x="163240" y="186452"/>
                  <a:pt x="163970" y="185723"/>
                  <a:pt x="167619" y="182803"/>
                </a:cubicBezTo>
                <a:cubicBezTo>
                  <a:pt x="171997" y="184993"/>
                  <a:pt x="170538" y="186452"/>
                  <a:pt x="169808" y="187182"/>
                </a:cubicBezTo>
                <a:cubicBezTo>
                  <a:pt x="155213" y="196669"/>
                  <a:pt x="147916" y="217101"/>
                  <a:pt x="158132" y="232426"/>
                </a:cubicBezTo>
                <a:cubicBezTo>
                  <a:pt x="167619" y="247021"/>
                  <a:pt x="188051" y="254318"/>
                  <a:pt x="203376" y="244102"/>
                </a:cubicBezTo>
                <a:cubicBezTo>
                  <a:pt x="245701" y="215642"/>
                  <a:pt x="270512" y="163830"/>
                  <a:pt x="264674" y="112749"/>
                </a:cubicBezTo>
                <a:cubicBezTo>
                  <a:pt x="261755" y="85019"/>
                  <a:pt x="251539" y="58748"/>
                  <a:pt x="232565" y="38315"/>
                </a:cubicBezTo>
                <a:cubicBezTo>
                  <a:pt x="210673" y="14964"/>
                  <a:pt x="179295" y="2558"/>
                  <a:pt x="147916" y="369"/>
                </a:cubicBezTo>
                <a:cubicBezTo>
                  <a:pt x="91726" y="-4009"/>
                  <a:pt x="31887" y="31018"/>
                  <a:pt x="9995" y="82829"/>
                </a:cubicBezTo>
                <a:cubicBezTo>
                  <a:pt x="-11167" y="132452"/>
                  <a:pt x="1968" y="193749"/>
                  <a:pt x="42833" y="229507"/>
                </a:cubicBezTo>
                <a:cubicBezTo>
                  <a:pt x="87347" y="268913"/>
                  <a:pt x="152294" y="276210"/>
                  <a:pt x="203376" y="244102"/>
                </a:cubicBezTo>
                <a:cubicBezTo>
                  <a:pt x="217971" y="234615"/>
                  <a:pt x="225268" y="214182"/>
                  <a:pt x="215052" y="198858"/>
                </a:cubicBezTo>
                <a:cubicBezTo>
                  <a:pt x="205565" y="184263"/>
                  <a:pt x="185132" y="176966"/>
                  <a:pt x="169808" y="187182"/>
                </a:cubicBezTo>
                <a:close/>
              </a:path>
            </a:pathLst>
          </a:custGeom>
          <a:solidFill>
            <a:srgbClr val="231F20"/>
          </a:solidFill>
          <a:ln>
            <a:noFill/>
          </a:ln>
          <a:extLst>
            <a:ext uri="{91240B29-F687-4F45-9708-019B960494DF}">
              <a14:hiddenLine xmlns:a14="http://schemas.microsoft.com/office/drawing/2010/main" w="7290" cap="flat">
                <a:solidFill>
                  <a:srgbClr val="000000"/>
                </a:solidFill>
                <a:prstDash val="solid"/>
                <a:miter lim="800000"/>
                <a:headEnd/>
                <a:tailEnd/>
              </a14:hiddenLine>
            </a:ext>
          </a:extLst>
        </p:spPr>
        <p:txBody>
          <a:bodyPr anchor="ctr"/>
          <a:lstStyle/>
          <a:p>
            <a:endParaRPr lang="en-US"/>
          </a:p>
        </p:txBody>
      </p:sp>
      <p:sp>
        <p:nvSpPr>
          <p:cNvPr id="30" name="Graphic 19">
            <a:extLst>
              <a:ext uri="{FF2B5EF4-FFF2-40B4-BE49-F238E27FC236}">
                <a16:creationId xmlns:a16="http://schemas.microsoft.com/office/drawing/2014/main" id="{C9001380-3119-45A2-9412-EAEA74FD1EC7}"/>
              </a:ext>
            </a:extLst>
          </p:cNvPr>
          <p:cNvSpPr>
            <a:spLocks/>
          </p:cNvSpPr>
          <p:nvPr/>
        </p:nvSpPr>
        <p:spPr bwMode="auto">
          <a:xfrm rot="-3367915">
            <a:off x="3825081" y="3213894"/>
            <a:ext cx="161925" cy="173038"/>
          </a:xfrm>
          <a:custGeom>
            <a:avLst/>
            <a:gdLst>
              <a:gd name="T0" fmla="*/ 74523 w 162952"/>
              <a:gd name="T1" fmla="*/ 109975 h 172687"/>
              <a:gd name="T2" fmla="*/ 67631 w 162952"/>
              <a:gd name="T3" fmla="*/ 108490 h 172687"/>
              <a:gd name="T4" fmla="*/ 64183 w 162952"/>
              <a:gd name="T5" fmla="*/ 107003 h 172687"/>
              <a:gd name="T6" fmla="*/ 63494 w 162952"/>
              <a:gd name="T7" fmla="*/ 105517 h 172687"/>
              <a:gd name="T8" fmla="*/ 62806 w 162952"/>
              <a:gd name="T9" fmla="*/ 103288 h 172687"/>
              <a:gd name="T10" fmla="*/ 62116 w 162952"/>
              <a:gd name="T11" fmla="*/ 100314 h 172687"/>
              <a:gd name="T12" fmla="*/ 62116 w 162952"/>
              <a:gd name="T13" fmla="*/ 95113 h 172687"/>
              <a:gd name="T14" fmla="*/ 63494 w 162952"/>
              <a:gd name="T15" fmla="*/ 86937 h 172687"/>
              <a:gd name="T16" fmla="*/ 66941 w 162952"/>
              <a:gd name="T17" fmla="*/ 77275 h 172687"/>
              <a:gd name="T18" fmla="*/ 73145 w 162952"/>
              <a:gd name="T19" fmla="*/ 67613 h 172687"/>
              <a:gd name="T20" fmla="*/ 75904 w 162952"/>
              <a:gd name="T21" fmla="*/ 66128 h 172687"/>
              <a:gd name="T22" fmla="*/ 80039 w 162952"/>
              <a:gd name="T23" fmla="*/ 64641 h 172687"/>
              <a:gd name="T24" fmla="*/ 81419 w 162952"/>
              <a:gd name="T25" fmla="*/ 66128 h 172687"/>
              <a:gd name="T26" fmla="*/ 82108 w 162952"/>
              <a:gd name="T27" fmla="*/ 67613 h 172687"/>
              <a:gd name="T28" fmla="*/ 83486 w 162952"/>
              <a:gd name="T29" fmla="*/ 69100 h 172687"/>
              <a:gd name="T30" fmla="*/ 86245 w 162952"/>
              <a:gd name="T31" fmla="*/ 71330 h 172687"/>
              <a:gd name="T32" fmla="*/ 89002 w 162952"/>
              <a:gd name="T33" fmla="*/ 76532 h 172687"/>
              <a:gd name="T34" fmla="*/ 91069 w 162952"/>
              <a:gd name="T35" fmla="*/ 81733 h 172687"/>
              <a:gd name="T36" fmla="*/ 91760 w 162952"/>
              <a:gd name="T37" fmla="*/ 89909 h 172687"/>
              <a:gd name="T38" fmla="*/ 90380 w 162952"/>
              <a:gd name="T39" fmla="*/ 98086 h 172687"/>
              <a:gd name="T40" fmla="*/ 88313 w 162952"/>
              <a:gd name="T41" fmla="*/ 103288 h 172687"/>
              <a:gd name="T42" fmla="*/ 86245 w 162952"/>
              <a:gd name="T43" fmla="*/ 106261 h 172687"/>
              <a:gd name="T44" fmla="*/ 83486 w 162952"/>
              <a:gd name="T45" fmla="*/ 107746 h 172687"/>
              <a:gd name="T46" fmla="*/ 80729 w 162952"/>
              <a:gd name="T47" fmla="*/ 108490 h 172687"/>
              <a:gd name="T48" fmla="*/ 77282 w 162952"/>
              <a:gd name="T49" fmla="*/ 109233 h 172687"/>
              <a:gd name="T50" fmla="*/ 55223 w 162952"/>
              <a:gd name="T51" fmla="*/ 150852 h 172687"/>
              <a:gd name="T52" fmla="*/ 93828 w 162952"/>
              <a:gd name="T53" fmla="*/ 174635 h 172687"/>
              <a:gd name="T54" fmla="*/ 131055 w 162952"/>
              <a:gd name="T55" fmla="*/ 25995 h 172687"/>
              <a:gd name="T56" fmla="*/ 27648 w 162952"/>
              <a:gd name="T57" fmla="*/ 23022 h 172687"/>
              <a:gd name="T58" fmla="*/ 34541 w 162952"/>
              <a:gd name="T59" fmla="*/ 164973 h 172687"/>
              <a:gd name="T60" fmla="*/ 112441 w 162952"/>
              <a:gd name="T61" fmla="*/ 158283 h 172687"/>
              <a:gd name="T62" fmla="*/ 101410 w 162952"/>
              <a:gd name="T63" fmla="*/ 112205 h 17268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62952" h="172687">
                <a:moveTo>
                  <a:pt x="81807" y="107255"/>
                </a:moveTo>
                <a:cubicBezTo>
                  <a:pt x="81077" y="107255"/>
                  <a:pt x="79618" y="107255"/>
                  <a:pt x="78888" y="107984"/>
                </a:cubicBezTo>
                <a:cubicBezTo>
                  <a:pt x="81807" y="107255"/>
                  <a:pt x="84726" y="107255"/>
                  <a:pt x="87645" y="106525"/>
                </a:cubicBezTo>
                <a:cubicBezTo>
                  <a:pt x="82537" y="107255"/>
                  <a:pt x="77429" y="107255"/>
                  <a:pt x="71591" y="106525"/>
                </a:cubicBezTo>
                <a:cubicBezTo>
                  <a:pt x="74510" y="107255"/>
                  <a:pt x="77429" y="107255"/>
                  <a:pt x="80348" y="107984"/>
                </a:cubicBezTo>
                <a:cubicBezTo>
                  <a:pt x="75969" y="107255"/>
                  <a:pt x="72321" y="106525"/>
                  <a:pt x="67942" y="105065"/>
                </a:cubicBezTo>
                <a:cubicBezTo>
                  <a:pt x="70861" y="106525"/>
                  <a:pt x="73050" y="107255"/>
                  <a:pt x="75969" y="108714"/>
                </a:cubicBezTo>
                <a:cubicBezTo>
                  <a:pt x="73050" y="107255"/>
                  <a:pt x="69402" y="105795"/>
                  <a:pt x="67212" y="103606"/>
                </a:cubicBezTo>
                <a:cubicBezTo>
                  <a:pt x="69402" y="105065"/>
                  <a:pt x="71591" y="107255"/>
                  <a:pt x="73780" y="108714"/>
                </a:cubicBezTo>
                <a:cubicBezTo>
                  <a:pt x="70861" y="106525"/>
                  <a:pt x="68672" y="104336"/>
                  <a:pt x="66483" y="101417"/>
                </a:cubicBezTo>
                <a:cubicBezTo>
                  <a:pt x="67942" y="103606"/>
                  <a:pt x="70131" y="105795"/>
                  <a:pt x="71591" y="107984"/>
                </a:cubicBezTo>
                <a:cubicBezTo>
                  <a:pt x="69402" y="105065"/>
                  <a:pt x="67212" y="102147"/>
                  <a:pt x="65753" y="98498"/>
                </a:cubicBezTo>
                <a:cubicBezTo>
                  <a:pt x="67212" y="101417"/>
                  <a:pt x="67942" y="103606"/>
                  <a:pt x="69402" y="106525"/>
                </a:cubicBezTo>
                <a:cubicBezTo>
                  <a:pt x="67942" y="102147"/>
                  <a:pt x="66483" y="97768"/>
                  <a:pt x="65753" y="93390"/>
                </a:cubicBezTo>
                <a:cubicBezTo>
                  <a:pt x="66483" y="96309"/>
                  <a:pt x="66483" y="99227"/>
                  <a:pt x="67212" y="102147"/>
                </a:cubicBezTo>
                <a:cubicBezTo>
                  <a:pt x="66483" y="96309"/>
                  <a:pt x="66483" y="91200"/>
                  <a:pt x="67212" y="85362"/>
                </a:cubicBezTo>
                <a:cubicBezTo>
                  <a:pt x="66483" y="88281"/>
                  <a:pt x="66483" y="91200"/>
                  <a:pt x="65753" y="94119"/>
                </a:cubicBezTo>
                <a:cubicBezTo>
                  <a:pt x="66483" y="87552"/>
                  <a:pt x="68672" y="81714"/>
                  <a:pt x="70861" y="75876"/>
                </a:cubicBezTo>
                <a:cubicBezTo>
                  <a:pt x="69402" y="78795"/>
                  <a:pt x="68672" y="80984"/>
                  <a:pt x="67212" y="83903"/>
                </a:cubicBezTo>
                <a:cubicBezTo>
                  <a:pt x="70131" y="78065"/>
                  <a:pt x="73050" y="72227"/>
                  <a:pt x="77429" y="66389"/>
                </a:cubicBezTo>
                <a:cubicBezTo>
                  <a:pt x="75969" y="68579"/>
                  <a:pt x="73780" y="70768"/>
                  <a:pt x="72321" y="72957"/>
                </a:cubicBezTo>
                <a:cubicBezTo>
                  <a:pt x="74510" y="70038"/>
                  <a:pt x="77429" y="67119"/>
                  <a:pt x="80348" y="64930"/>
                </a:cubicBezTo>
                <a:cubicBezTo>
                  <a:pt x="78158" y="66389"/>
                  <a:pt x="75969" y="68579"/>
                  <a:pt x="73780" y="70038"/>
                </a:cubicBezTo>
                <a:cubicBezTo>
                  <a:pt x="77429" y="67119"/>
                  <a:pt x="81077" y="64930"/>
                  <a:pt x="84726" y="63470"/>
                </a:cubicBezTo>
                <a:cubicBezTo>
                  <a:pt x="81807" y="64930"/>
                  <a:pt x="79618" y="65660"/>
                  <a:pt x="76699" y="67119"/>
                </a:cubicBezTo>
                <a:cubicBezTo>
                  <a:pt x="79618" y="65660"/>
                  <a:pt x="82537" y="64930"/>
                  <a:pt x="86186" y="64930"/>
                </a:cubicBezTo>
                <a:cubicBezTo>
                  <a:pt x="83267" y="65660"/>
                  <a:pt x="80348" y="65660"/>
                  <a:pt x="77429" y="66389"/>
                </a:cubicBezTo>
                <a:cubicBezTo>
                  <a:pt x="80348" y="65660"/>
                  <a:pt x="83996" y="65660"/>
                  <a:pt x="86915" y="66389"/>
                </a:cubicBezTo>
                <a:cubicBezTo>
                  <a:pt x="83996" y="65660"/>
                  <a:pt x="81077" y="65660"/>
                  <a:pt x="78158" y="64930"/>
                </a:cubicBezTo>
                <a:cubicBezTo>
                  <a:pt x="81807" y="65660"/>
                  <a:pt x="85456" y="66389"/>
                  <a:pt x="88375" y="67849"/>
                </a:cubicBezTo>
                <a:cubicBezTo>
                  <a:pt x="85456" y="66389"/>
                  <a:pt x="83267" y="65660"/>
                  <a:pt x="80348" y="64200"/>
                </a:cubicBezTo>
                <a:cubicBezTo>
                  <a:pt x="83996" y="65660"/>
                  <a:pt x="87645" y="67849"/>
                  <a:pt x="91294" y="70038"/>
                </a:cubicBezTo>
                <a:cubicBezTo>
                  <a:pt x="89104" y="68579"/>
                  <a:pt x="86915" y="66389"/>
                  <a:pt x="84726" y="64930"/>
                </a:cubicBezTo>
                <a:cubicBezTo>
                  <a:pt x="88375" y="67849"/>
                  <a:pt x="92023" y="70768"/>
                  <a:pt x="94213" y="75146"/>
                </a:cubicBezTo>
                <a:cubicBezTo>
                  <a:pt x="92753" y="72957"/>
                  <a:pt x="90564" y="70768"/>
                  <a:pt x="89104" y="68579"/>
                </a:cubicBezTo>
                <a:cubicBezTo>
                  <a:pt x="92023" y="72227"/>
                  <a:pt x="94213" y="76606"/>
                  <a:pt x="96402" y="80254"/>
                </a:cubicBezTo>
                <a:cubicBezTo>
                  <a:pt x="94942" y="77335"/>
                  <a:pt x="94213" y="75146"/>
                  <a:pt x="92753" y="72227"/>
                </a:cubicBezTo>
                <a:cubicBezTo>
                  <a:pt x="94942" y="77335"/>
                  <a:pt x="96402" y="83173"/>
                  <a:pt x="97132" y="88281"/>
                </a:cubicBezTo>
                <a:cubicBezTo>
                  <a:pt x="96402" y="85362"/>
                  <a:pt x="96402" y="82444"/>
                  <a:pt x="95672" y="79525"/>
                </a:cubicBezTo>
                <a:cubicBezTo>
                  <a:pt x="96402" y="85362"/>
                  <a:pt x="96402" y="90471"/>
                  <a:pt x="95672" y="96309"/>
                </a:cubicBezTo>
                <a:cubicBezTo>
                  <a:pt x="96402" y="93390"/>
                  <a:pt x="96402" y="90471"/>
                  <a:pt x="97132" y="87552"/>
                </a:cubicBezTo>
                <a:cubicBezTo>
                  <a:pt x="96402" y="92660"/>
                  <a:pt x="94942" y="97038"/>
                  <a:pt x="93483" y="101417"/>
                </a:cubicBezTo>
                <a:cubicBezTo>
                  <a:pt x="94942" y="98498"/>
                  <a:pt x="95672" y="96309"/>
                  <a:pt x="97132" y="93390"/>
                </a:cubicBezTo>
                <a:cubicBezTo>
                  <a:pt x="95672" y="97038"/>
                  <a:pt x="93483" y="100687"/>
                  <a:pt x="91294" y="104336"/>
                </a:cubicBezTo>
                <a:cubicBezTo>
                  <a:pt x="92753" y="102147"/>
                  <a:pt x="94942" y="99957"/>
                  <a:pt x="96402" y="97768"/>
                </a:cubicBezTo>
                <a:cubicBezTo>
                  <a:pt x="94213" y="100687"/>
                  <a:pt x="91294" y="103606"/>
                  <a:pt x="88375" y="105795"/>
                </a:cubicBezTo>
                <a:cubicBezTo>
                  <a:pt x="90564" y="104336"/>
                  <a:pt x="92753" y="102147"/>
                  <a:pt x="94942" y="100687"/>
                </a:cubicBezTo>
                <a:cubicBezTo>
                  <a:pt x="92023" y="102876"/>
                  <a:pt x="89104" y="105065"/>
                  <a:pt x="85456" y="106525"/>
                </a:cubicBezTo>
                <a:cubicBezTo>
                  <a:pt x="88375" y="105065"/>
                  <a:pt x="90564" y="104336"/>
                  <a:pt x="93483" y="102876"/>
                </a:cubicBezTo>
                <a:cubicBezTo>
                  <a:pt x="89834" y="105065"/>
                  <a:pt x="85456" y="106525"/>
                  <a:pt x="81807" y="107255"/>
                </a:cubicBezTo>
                <a:cubicBezTo>
                  <a:pt x="73780" y="108714"/>
                  <a:pt x="65753" y="116012"/>
                  <a:pt x="62104" y="122579"/>
                </a:cubicBezTo>
                <a:cubicBezTo>
                  <a:pt x="57726" y="129877"/>
                  <a:pt x="56266" y="140093"/>
                  <a:pt x="58455" y="148120"/>
                </a:cubicBezTo>
                <a:cubicBezTo>
                  <a:pt x="61374" y="156147"/>
                  <a:pt x="65753" y="164174"/>
                  <a:pt x="73780" y="167823"/>
                </a:cubicBezTo>
                <a:cubicBezTo>
                  <a:pt x="81807" y="172201"/>
                  <a:pt x="89834" y="172931"/>
                  <a:pt x="99321" y="171472"/>
                </a:cubicBezTo>
                <a:cubicBezTo>
                  <a:pt x="129240" y="166363"/>
                  <a:pt x="154781" y="140823"/>
                  <a:pt x="160619" y="110903"/>
                </a:cubicBezTo>
                <a:cubicBezTo>
                  <a:pt x="167187" y="80254"/>
                  <a:pt x="159889" y="48876"/>
                  <a:pt x="138727" y="25524"/>
                </a:cubicBezTo>
                <a:cubicBezTo>
                  <a:pt x="128510" y="14578"/>
                  <a:pt x="114645" y="5821"/>
                  <a:pt x="100051" y="2172"/>
                </a:cubicBezTo>
                <a:cubicBezTo>
                  <a:pt x="74510" y="-4395"/>
                  <a:pt x="47509" y="4361"/>
                  <a:pt x="29266" y="22605"/>
                </a:cubicBezTo>
                <a:cubicBezTo>
                  <a:pt x="5185" y="46686"/>
                  <a:pt x="-5762" y="84633"/>
                  <a:pt x="2995" y="117471"/>
                </a:cubicBezTo>
                <a:cubicBezTo>
                  <a:pt x="8104" y="135714"/>
                  <a:pt x="19779" y="151769"/>
                  <a:pt x="36563" y="161985"/>
                </a:cubicBezTo>
                <a:cubicBezTo>
                  <a:pt x="55537" y="173661"/>
                  <a:pt x="77429" y="174391"/>
                  <a:pt x="99321" y="170742"/>
                </a:cubicBezTo>
                <a:cubicBezTo>
                  <a:pt x="107348" y="169282"/>
                  <a:pt x="115375" y="161985"/>
                  <a:pt x="119024" y="155417"/>
                </a:cubicBezTo>
                <a:cubicBezTo>
                  <a:pt x="123402" y="148120"/>
                  <a:pt x="124862" y="137904"/>
                  <a:pt x="122672" y="129877"/>
                </a:cubicBezTo>
                <a:cubicBezTo>
                  <a:pt x="119754" y="121849"/>
                  <a:pt x="115375" y="113822"/>
                  <a:pt x="107348" y="110173"/>
                </a:cubicBezTo>
                <a:cubicBezTo>
                  <a:pt x="98591" y="105795"/>
                  <a:pt x="91294" y="105795"/>
                  <a:pt x="81807" y="107255"/>
                </a:cubicBezTo>
                <a:close/>
              </a:path>
            </a:pathLst>
          </a:custGeom>
          <a:solidFill>
            <a:srgbClr val="231F20"/>
          </a:solidFill>
          <a:ln>
            <a:noFill/>
          </a:ln>
          <a:extLst>
            <a:ext uri="{91240B29-F687-4F45-9708-019B960494DF}">
              <a14:hiddenLine xmlns:a14="http://schemas.microsoft.com/office/drawing/2010/main" w="7290" cap="flat">
                <a:solidFill>
                  <a:srgbClr val="000000"/>
                </a:solidFill>
                <a:prstDash val="solid"/>
                <a:miter lim="800000"/>
                <a:headEnd/>
                <a:tailEnd/>
              </a14:hiddenLine>
            </a:ext>
          </a:extLst>
        </p:spPr>
        <p:txBody>
          <a:bodyPr anchor="ctr"/>
          <a:lstStyle/>
          <a:p>
            <a:endParaRPr lang="en-US"/>
          </a:p>
        </p:txBody>
      </p:sp>
      <p:sp>
        <p:nvSpPr>
          <p:cNvPr id="12" name="TextBox 1">
            <a:extLst>
              <a:ext uri="{FF2B5EF4-FFF2-40B4-BE49-F238E27FC236}">
                <a16:creationId xmlns:a16="http://schemas.microsoft.com/office/drawing/2014/main" id="{E5F0A367-9F13-495E-AB47-AFA8B8C7848B}"/>
              </a:ext>
            </a:extLst>
          </p:cNvPr>
          <p:cNvSpPr txBox="1">
            <a:spLocks noChangeArrowheads="1"/>
          </p:cNvSpPr>
          <p:nvPr/>
        </p:nvSpPr>
        <p:spPr bwMode="auto">
          <a:xfrm rot="759903">
            <a:off x="7956550" y="385763"/>
            <a:ext cx="3749675"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just">
              <a:lnSpc>
                <a:spcPct val="100000"/>
              </a:lnSpc>
              <a:spcBef>
                <a:spcPct val="0"/>
              </a:spcBef>
              <a:buFontTx/>
              <a:buNone/>
            </a:pPr>
            <a:r>
              <a:rPr lang="en-US" altLang="en-US" sz="3200">
                <a:solidFill>
                  <a:schemeClr val="tx1"/>
                </a:solidFill>
                <a:latin typeface="Calibri" panose="020F0502020204030204" pitchFamily="34" charset="0"/>
                <a:cs typeface="Calibri" panose="020F0502020204030204" pitchFamily="34" charset="0"/>
              </a:rPr>
              <a:t>Cậu có biết trên thế giới có bao nhiêu châu lục và đại dương không?</a:t>
            </a:r>
          </a:p>
        </p:txBody>
      </p:sp>
      <p:sp>
        <p:nvSpPr>
          <p:cNvPr id="13" name="TextBox 1">
            <a:extLst>
              <a:ext uri="{FF2B5EF4-FFF2-40B4-BE49-F238E27FC236}">
                <a16:creationId xmlns:a16="http://schemas.microsoft.com/office/drawing/2014/main" id="{86BA6105-9207-4706-BDDD-B996589ABC7B}"/>
              </a:ext>
            </a:extLst>
          </p:cNvPr>
          <p:cNvSpPr txBox="1">
            <a:spLocks noChangeArrowheads="1"/>
          </p:cNvSpPr>
          <p:nvPr/>
        </p:nvSpPr>
        <p:spPr bwMode="auto">
          <a:xfrm>
            <a:off x="2425700" y="714375"/>
            <a:ext cx="4071938"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just">
              <a:lnSpc>
                <a:spcPct val="100000"/>
              </a:lnSpc>
              <a:spcBef>
                <a:spcPct val="0"/>
              </a:spcBef>
              <a:buFontTx/>
              <a:buNone/>
            </a:pPr>
            <a:r>
              <a:rPr lang="en-US" altLang="en-US" sz="3200">
                <a:solidFill>
                  <a:schemeClr val="tx1"/>
                </a:solidFill>
                <a:latin typeface="Calibri" panose="020F0502020204030204" pitchFamily="34" charset="0"/>
                <a:cs typeface="Calibri" panose="020F0502020204030204" pitchFamily="34" charset="0"/>
              </a:rPr>
              <a:t>Để tìm được đáp án cho câu hỏi này, hãy cùng xem clip sau nhé. </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Effect transition="in" filter="fade">
                                      <p:cBhvr>
                                        <p:cTn id="9" dur="500"/>
                                        <p:tgtEl>
                                          <p:spTgt spid="1026"/>
                                        </p:tgtEl>
                                      </p:cBhvr>
                                    </p:animEffect>
                                  </p:childTnLst>
                                </p:cTn>
                              </p:par>
                              <p:par>
                                <p:cTn id="10" presetID="1" presetClass="entr" presetSubtype="0"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childTnLst>
                                </p:cTn>
                              </p:par>
                              <p:par>
                                <p:cTn id="12" presetID="6" presetClass="entr" presetSubtype="16"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circle(in)">
                                      <p:cBhvr>
                                        <p:cTn id="14" dur="2000"/>
                                        <p:tgtEl>
                                          <p:spTgt spid="12"/>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53" presetClass="entr" presetSubtype="16"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animEffect transition="in" filter="fade">
                                      <p:cBhvr>
                                        <p:cTn id="27" dur="500"/>
                                        <p:tgtEl>
                                          <p:spTgt spid="4"/>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circle(in)">
                                      <p:cBhvr>
                                        <p:cTn id="30"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a:extLst>
              <a:ext uri="{FF2B5EF4-FFF2-40B4-BE49-F238E27FC236}">
                <a16:creationId xmlns:a16="http://schemas.microsoft.com/office/drawing/2014/main" id="{CE2857BE-5B41-4B6F-A766-2805A17DFE66}"/>
              </a:ext>
            </a:extLst>
          </p:cNvPr>
          <p:cNvSpPr>
            <a:spLocks noGrp="1" noChangeArrowheads="1"/>
          </p:cNvSpPr>
          <p:nvPr>
            <p:ph type="title"/>
          </p:nvPr>
        </p:nvSpPr>
        <p:spPr>
          <a:xfrm>
            <a:off x="277586" y="968375"/>
            <a:ext cx="12306300" cy="1143000"/>
          </a:xfrm>
        </p:spPr>
        <p:txBody>
          <a:bodyPr/>
          <a:lstStyle/>
          <a:p>
            <a:pPr eaLnBrk="1" hangingPunct="1"/>
            <a:r>
              <a:rPr lang="en-US" altLang="en-US" sz="3600">
                <a:solidFill>
                  <a:srgbClr val="FF3399"/>
                </a:solidFill>
              </a:rPr>
              <a:t>Câu 1:  Một cảnh thiên nhiên đẹp trên biển ở Nhật Bản. </a:t>
            </a:r>
            <a:r>
              <a:rPr lang="en-US" altLang="en-US" sz="4000"/>
              <a:t> </a:t>
            </a:r>
          </a:p>
        </p:txBody>
      </p:sp>
      <p:graphicFrame>
        <p:nvGraphicFramePr>
          <p:cNvPr id="122260" name="Group 404">
            <a:extLst>
              <a:ext uri="{FF2B5EF4-FFF2-40B4-BE49-F238E27FC236}">
                <a16:creationId xmlns:a16="http://schemas.microsoft.com/office/drawing/2014/main" id="{4D2FDCAB-2D64-41AE-8B92-0B5C51E27085}"/>
              </a:ext>
            </a:extLst>
          </p:cNvPr>
          <p:cNvGraphicFramePr>
            <a:graphicFrameLocks noGrp="1"/>
          </p:cNvGraphicFramePr>
          <p:nvPr>
            <p:ph idx="1"/>
            <p:extLst>
              <p:ext uri="{D42A27DB-BD31-4B8C-83A1-F6EECF244321}">
                <p14:modId xmlns:p14="http://schemas.microsoft.com/office/powerpoint/2010/main" val="1620696013"/>
              </p:ext>
            </p:extLst>
          </p:nvPr>
        </p:nvGraphicFramePr>
        <p:xfrm>
          <a:off x="4495800" y="2530475"/>
          <a:ext cx="5791200" cy="517530"/>
        </p:xfrm>
        <a:graphic>
          <a:graphicData uri="http://schemas.openxmlformats.org/drawingml/2006/table">
            <a:tbl>
              <a:tblPr/>
              <a:tblGrid>
                <a:gridCol w="385763">
                  <a:extLst>
                    <a:ext uri="{9D8B030D-6E8A-4147-A177-3AD203B41FA5}">
                      <a16:colId xmlns:a16="http://schemas.microsoft.com/office/drawing/2014/main" val="20000"/>
                    </a:ext>
                  </a:extLst>
                </a:gridCol>
                <a:gridCol w="385762">
                  <a:extLst>
                    <a:ext uri="{9D8B030D-6E8A-4147-A177-3AD203B41FA5}">
                      <a16:colId xmlns:a16="http://schemas.microsoft.com/office/drawing/2014/main" val="20001"/>
                    </a:ext>
                  </a:extLst>
                </a:gridCol>
                <a:gridCol w="387350">
                  <a:extLst>
                    <a:ext uri="{9D8B030D-6E8A-4147-A177-3AD203B41FA5}">
                      <a16:colId xmlns:a16="http://schemas.microsoft.com/office/drawing/2014/main" val="20002"/>
                    </a:ext>
                  </a:extLst>
                </a:gridCol>
                <a:gridCol w="385763">
                  <a:extLst>
                    <a:ext uri="{9D8B030D-6E8A-4147-A177-3AD203B41FA5}">
                      <a16:colId xmlns:a16="http://schemas.microsoft.com/office/drawing/2014/main" val="20003"/>
                    </a:ext>
                  </a:extLst>
                </a:gridCol>
                <a:gridCol w="385762">
                  <a:extLst>
                    <a:ext uri="{9D8B030D-6E8A-4147-A177-3AD203B41FA5}">
                      <a16:colId xmlns:a16="http://schemas.microsoft.com/office/drawing/2014/main" val="20004"/>
                    </a:ext>
                  </a:extLst>
                </a:gridCol>
                <a:gridCol w="385763">
                  <a:extLst>
                    <a:ext uri="{9D8B030D-6E8A-4147-A177-3AD203B41FA5}">
                      <a16:colId xmlns:a16="http://schemas.microsoft.com/office/drawing/2014/main" val="20005"/>
                    </a:ext>
                  </a:extLst>
                </a:gridCol>
                <a:gridCol w="385762">
                  <a:extLst>
                    <a:ext uri="{9D8B030D-6E8A-4147-A177-3AD203B41FA5}">
                      <a16:colId xmlns:a16="http://schemas.microsoft.com/office/drawing/2014/main" val="20006"/>
                    </a:ext>
                  </a:extLst>
                </a:gridCol>
                <a:gridCol w="387350">
                  <a:extLst>
                    <a:ext uri="{9D8B030D-6E8A-4147-A177-3AD203B41FA5}">
                      <a16:colId xmlns:a16="http://schemas.microsoft.com/office/drawing/2014/main" val="20007"/>
                    </a:ext>
                  </a:extLst>
                </a:gridCol>
                <a:gridCol w="385763">
                  <a:extLst>
                    <a:ext uri="{9D8B030D-6E8A-4147-A177-3AD203B41FA5}">
                      <a16:colId xmlns:a16="http://schemas.microsoft.com/office/drawing/2014/main" val="20008"/>
                    </a:ext>
                  </a:extLst>
                </a:gridCol>
                <a:gridCol w="385762">
                  <a:extLst>
                    <a:ext uri="{9D8B030D-6E8A-4147-A177-3AD203B41FA5}">
                      <a16:colId xmlns:a16="http://schemas.microsoft.com/office/drawing/2014/main" val="20009"/>
                    </a:ext>
                  </a:extLst>
                </a:gridCol>
                <a:gridCol w="385763">
                  <a:extLst>
                    <a:ext uri="{9D8B030D-6E8A-4147-A177-3AD203B41FA5}">
                      <a16:colId xmlns:a16="http://schemas.microsoft.com/office/drawing/2014/main" val="20010"/>
                    </a:ext>
                  </a:extLst>
                </a:gridCol>
                <a:gridCol w="385762">
                  <a:extLst>
                    <a:ext uri="{9D8B030D-6E8A-4147-A177-3AD203B41FA5}">
                      <a16:colId xmlns:a16="http://schemas.microsoft.com/office/drawing/2014/main" val="20011"/>
                    </a:ext>
                  </a:extLst>
                </a:gridCol>
                <a:gridCol w="387350">
                  <a:extLst>
                    <a:ext uri="{9D8B030D-6E8A-4147-A177-3AD203B41FA5}">
                      <a16:colId xmlns:a16="http://schemas.microsoft.com/office/drawing/2014/main" val="20012"/>
                    </a:ext>
                  </a:extLst>
                </a:gridCol>
                <a:gridCol w="385763">
                  <a:extLst>
                    <a:ext uri="{9D8B030D-6E8A-4147-A177-3AD203B41FA5}">
                      <a16:colId xmlns:a16="http://schemas.microsoft.com/office/drawing/2014/main" val="20013"/>
                    </a:ext>
                  </a:extLst>
                </a:gridCol>
                <a:gridCol w="385762">
                  <a:extLst>
                    <a:ext uri="{9D8B030D-6E8A-4147-A177-3AD203B41FA5}">
                      <a16:colId xmlns:a16="http://schemas.microsoft.com/office/drawing/2014/main" val="20014"/>
                    </a:ext>
                  </a:extLst>
                </a:gridCol>
              </a:tblGrid>
              <a:tr h="5175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V</a:t>
                      </a:r>
                    </a:p>
                  </a:txBody>
                  <a:tcPr marT="45405" marB="4540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Ị</a:t>
                      </a: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N</a:t>
                      </a: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H</a:t>
                      </a: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B</a:t>
                      </a: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I</a:t>
                      </a: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Ể</a:t>
                      </a: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N</a:t>
                      </a: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N</a:t>
                      </a: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H</a:t>
                      </a: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Ậ</a:t>
                      </a: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T</a:t>
                      </a: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B</a:t>
                      </a: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Ả</a:t>
                      </a: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N</a:t>
                      </a:r>
                    </a:p>
                  </a:txBody>
                  <a:tcPr marT="45405" marB="4540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0"/>
                  </a:ext>
                </a:extLst>
              </a:tr>
            </a:tbl>
          </a:graphicData>
        </a:graphic>
      </p:graphicFrame>
      <p:graphicFrame>
        <p:nvGraphicFramePr>
          <p:cNvPr id="122261" name="Group 405">
            <a:extLst>
              <a:ext uri="{FF2B5EF4-FFF2-40B4-BE49-F238E27FC236}">
                <a16:creationId xmlns:a16="http://schemas.microsoft.com/office/drawing/2014/main" id="{9710C546-2B66-4EBD-815A-1476E99F943C}"/>
              </a:ext>
            </a:extLst>
          </p:cNvPr>
          <p:cNvGraphicFramePr>
            <a:graphicFrameLocks noGrp="1"/>
          </p:cNvGraphicFramePr>
          <p:nvPr>
            <p:extLst>
              <p:ext uri="{D42A27DB-BD31-4B8C-83A1-F6EECF244321}">
                <p14:modId xmlns:p14="http://schemas.microsoft.com/office/powerpoint/2010/main" val="2080948152"/>
              </p:ext>
            </p:extLst>
          </p:nvPr>
        </p:nvGraphicFramePr>
        <p:xfrm>
          <a:off x="4114800" y="3063875"/>
          <a:ext cx="3048000" cy="517530"/>
        </p:xfrm>
        <a:graphic>
          <a:graphicData uri="http://schemas.openxmlformats.org/drawingml/2006/table">
            <a:tbl>
              <a:tblPr/>
              <a:tblGrid>
                <a:gridCol w="381000">
                  <a:extLst>
                    <a:ext uri="{9D8B030D-6E8A-4147-A177-3AD203B41FA5}">
                      <a16:colId xmlns:a16="http://schemas.microsoft.com/office/drawing/2014/main" val="20000"/>
                    </a:ext>
                  </a:extLst>
                </a:gridCol>
                <a:gridCol w="381000">
                  <a:extLst>
                    <a:ext uri="{9D8B030D-6E8A-4147-A177-3AD203B41FA5}">
                      <a16:colId xmlns:a16="http://schemas.microsoft.com/office/drawing/2014/main" val="20001"/>
                    </a:ext>
                  </a:extLst>
                </a:gridCol>
                <a:gridCol w="381000">
                  <a:extLst>
                    <a:ext uri="{9D8B030D-6E8A-4147-A177-3AD203B41FA5}">
                      <a16:colId xmlns:a16="http://schemas.microsoft.com/office/drawing/2014/main" val="20002"/>
                    </a:ext>
                  </a:extLst>
                </a:gridCol>
                <a:gridCol w="381000">
                  <a:extLst>
                    <a:ext uri="{9D8B030D-6E8A-4147-A177-3AD203B41FA5}">
                      <a16:colId xmlns:a16="http://schemas.microsoft.com/office/drawing/2014/main" val="20003"/>
                    </a:ext>
                  </a:extLst>
                </a:gridCol>
                <a:gridCol w="381000">
                  <a:extLst>
                    <a:ext uri="{9D8B030D-6E8A-4147-A177-3AD203B41FA5}">
                      <a16:colId xmlns:a16="http://schemas.microsoft.com/office/drawing/2014/main" val="20004"/>
                    </a:ext>
                  </a:extLst>
                </a:gridCol>
                <a:gridCol w="381000">
                  <a:extLst>
                    <a:ext uri="{9D8B030D-6E8A-4147-A177-3AD203B41FA5}">
                      <a16:colId xmlns:a16="http://schemas.microsoft.com/office/drawing/2014/main" val="20005"/>
                    </a:ext>
                  </a:extLst>
                </a:gridCol>
                <a:gridCol w="381000">
                  <a:extLst>
                    <a:ext uri="{9D8B030D-6E8A-4147-A177-3AD203B41FA5}">
                      <a16:colId xmlns:a16="http://schemas.microsoft.com/office/drawing/2014/main" val="20006"/>
                    </a:ext>
                  </a:extLst>
                </a:gridCol>
                <a:gridCol w="381000">
                  <a:extLst>
                    <a:ext uri="{9D8B030D-6E8A-4147-A177-3AD203B41FA5}">
                      <a16:colId xmlns:a16="http://schemas.microsoft.com/office/drawing/2014/main" val="20007"/>
                    </a:ext>
                  </a:extLst>
                </a:gridCol>
              </a:tblGrid>
              <a:tr h="5175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H</a:t>
                      </a:r>
                    </a:p>
                  </a:txBody>
                  <a:tcPr marT="45405" marB="4540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I</a:t>
                      </a: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M</a:t>
                      </a: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A</a:t>
                      </a: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L</a:t>
                      </a: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A</a:t>
                      </a: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Y</a:t>
                      </a: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A</a:t>
                      </a:r>
                    </a:p>
                  </a:txBody>
                  <a:tcPr marT="45405" marB="4540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0"/>
                  </a:ext>
                </a:extLst>
              </a:tr>
            </a:tbl>
          </a:graphicData>
        </a:graphic>
      </p:graphicFrame>
      <p:graphicFrame>
        <p:nvGraphicFramePr>
          <p:cNvPr id="122282" name="Group 426">
            <a:extLst>
              <a:ext uri="{FF2B5EF4-FFF2-40B4-BE49-F238E27FC236}">
                <a16:creationId xmlns:a16="http://schemas.microsoft.com/office/drawing/2014/main" id="{2C1AFE7B-D111-49EC-A229-0B679B14FE16}"/>
              </a:ext>
            </a:extLst>
          </p:cNvPr>
          <p:cNvGraphicFramePr>
            <a:graphicFrameLocks noGrp="1"/>
          </p:cNvGraphicFramePr>
          <p:nvPr>
            <p:extLst>
              <p:ext uri="{D42A27DB-BD31-4B8C-83A1-F6EECF244321}">
                <p14:modId xmlns:p14="http://schemas.microsoft.com/office/powerpoint/2010/main" val="739206670"/>
              </p:ext>
            </p:extLst>
          </p:nvPr>
        </p:nvGraphicFramePr>
        <p:xfrm>
          <a:off x="4495800" y="3597275"/>
          <a:ext cx="2312988" cy="517530"/>
        </p:xfrm>
        <a:graphic>
          <a:graphicData uri="http://schemas.openxmlformats.org/drawingml/2006/table">
            <a:tbl>
              <a:tblPr/>
              <a:tblGrid>
                <a:gridCol w="387350">
                  <a:extLst>
                    <a:ext uri="{9D8B030D-6E8A-4147-A177-3AD203B41FA5}">
                      <a16:colId xmlns:a16="http://schemas.microsoft.com/office/drawing/2014/main" val="20000"/>
                    </a:ext>
                  </a:extLst>
                </a:gridCol>
                <a:gridCol w="381000">
                  <a:extLst>
                    <a:ext uri="{9D8B030D-6E8A-4147-A177-3AD203B41FA5}">
                      <a16:colId xmlns:a16="http://schemas.microsoft.com/office/drawing/2014/main" val="20001"/>
                    </a:ext>
                  </a:extLst>
                </a:gridCol>
                <a:gridCol w="381000">
                  <a:extLst>
                    <a:ext uri="{9D8B030D-6E8A-4147-A177-3AD203B41FA5}">
                      <a16:colId xmlns:a16="http://schemas.microsoft.com/office/drawing/2014/main" val="20002"/>
                    </a:ext>
                  </a:extLst>
                </a:gridCol>
                <a:gridCol w="381000">
                  <a:extLst>
                    <a:ext uri="{9D8B030D-6E8A-4147-A177-3AD203B41FA5}">
                      <a16:colId xmlns:a16="http://schemas.microsoft.com/office/drawing/2014/main" val="20003"/>
                    </a:ext>
                  </a:extLst>
                </a:gridCol>
                <a:gridCol w="381000">
                  <a:extLst>
                    <a:ext uri="{9D8B030D-6E8A-4147-A177-3AD203B41FA5}">
                      <a16:colId xmlns:a16="http://schemas.microsoft.com/office/drawing/2014/main" val="20004"/>
                    </a:ext>
                  </a:extLst>
                </a:gridCol>
                <a:gridCol w="401638">
                  <a:extLst>
                    <a:ext uri="{9D8B030D-6E8A-4147-A177-3AD203B41FA5}">
                      <a16:colId xmlns:a16="http://schemas.microsoft.com/office/drawing/2014/main" val="20005"/>
                    </a:ext>
                  </a:extLst>
                </a:gridCol>
              </a:tblGrid>
              <a:tr h="5175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Ê</a:t>
                      </a:r>
                    </a:p>
                  </a:txBody>
                  <a:tcPr marT="45405" marB="4540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V</a:t>
                      </a: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Ơ</a:t>
                      </a: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R</a:t>
                      </a: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É</a:t>
                      </a: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T</a:t>
                      </a:r>
                    </a:p>
                  </a:txBody>
                  <a:tcPr marT="45405" marB="4540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0"/>
                  </a:ext>
                </a:extLst>
              </a:tr>
            </a:tbl>
          </a:graphicData>
        </a:graphic>
      </p:graphicFrame>
      <p:graphicFrame>
        <p:nvGraphicFramePr>
          <p:cNvPr id="122263" name="Group 407">
            <a:extLst>
              <a:ext uri="{FF2B5EF4-FFF2-40B4-BE49-F238E27FC236}">
                <a16:creationId xmlns:a16="http://schemas.microsoft.com/office/drawing/2014/main" id="{A24C4A25-4329-403D-84EA-7CEA74AA0609}"/>
              </a:ext>
            </a:extLst>
          </p:cNvPr>
          <p:cNvGraphicFramePr>
            <a:graphicFrameLocks noGrp="1"/>
          </p:cNvGraphicFramePr>
          <p:nvPr>
            <p:extLst>
              <p:ext uri="{D42A27DB-BD31-4B8C-83A1-F6EECF244321}">
                <p14:modId xmlns:p14="http://schemas.microsoft.com/office/powerpoint/2010/main" val="1278561635"/>
              </p:ext>
            </p:extLst>
          </p:nvPr>
        </p:nvGraphicFramePr>
        <p:xfrm>
          <a:off x="2971800" y="4130675"/>
          <a:ext cx="3048000" cy="517530"/>
        </p:xfrm>
        <a:graphic>
          <a:graphicData uri="http://schemas.openxmlformats.org/drawingml/2006/table">
            <a:tbl>
              <a:tblPr/>
              <a:tblGrid>
                <a:gridCol w="381000">
                  <a:extLst>
                    <a:ext uri="{9D8B030D-6E8A-4147-A177-3AD203B41FA5}">
                      <a16:colId xmlns:a16="http://schemas.microsoft.com/office/drawing/2014/main" val="20000"/>
                    </a:ext>
                  </a:extLst>
                </a:gridCol>
                <a:gridCol w="381000">
                  <a:extLst>
                    <a:ext uri="{9D8B030D-6E8A-4147-A177-3AD203B41FA5}">
                      <a16:colId xmlns:a16="http://schemas.microsoft.com/office/drawing/2014/main" val="20001"/>
                    </a:ext>
                  </a:extLst>
                </a:gridCol>
                <a:gridCol w="381000">
                  <a:extLst>
                    <a:ext uri="{9D8B030D-6E8A-4147-A177-3AD203B41FA5}">
                      <a16:colId xmlns:a16="http://schemas.microsoft.com/office/drawing/2014/main" val="20002"/>
                    </a:ext>
                  </a:extLst>
                </a:gridCol>
                <a:gridCol w="381000">
                  <a:extLst>
                    <a:ext uri="{9D8B030D-6E8A-4147-A177-3AD203B41FA5}">
                      <a16:colId xmlns:a16="http://schemas.microsoft.com/office/drawing/2014/main" val="20003"/>
                    </a:ext>
                  </a:extLst>
                </a:gridCol>
                <a:gridCol w="381000">
                  <a:extLst>
                    <a:ext uri="{9D8B030D-6E8A-4147-A177-3AD203B41FA5}">
                      <a16:colId xmlns:a16="http://schemas.microsoft.com/office/drawing/2014/main" val="20004"/>
                    </a:ext>
                  </a:extLst>
                </a:gridCol>
                <a:gridCol w="381000">
                  <a:extLst>
                    <a:ext uri="{9D8B030D-6E8A-4147-A177-3AD203B41FA5}">
                      <a16:colId xmlns:a16="http://schemas.microsoft.com/office/drawing/2014/main" val="20005"/>
                    </a:ext>
                  </a:extLst>
                </a:gridCol>
                <a:gridCol w="381000">
                  <a:extLst>
                    <a:ext uri="{9D8B030D-6E8A-4147-A177-3AD203B41FA5}">
                      <a16:colId xmlns:a16="http://schemas.microsoft.com/office/drawing/2014/main" val="20006"/>
                    </a:ext>
                  </a:extLst>
                </a:gridCol>
                <a:gridCol w="381000">
                  <a:extLst>
                    <a:ext uri="{9D8B030D-6E8A-4147-A177-3AD203B41FA5}">
                      <a16:colId xmlns:a16="http://schemas.microsoft.com/office/drawing/2014/main" val="20007"/>
                    </a:ext>
                  </a:extLst>
                </a:gridCol>
              </a:tblGrid>
              <a:tr h="5175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N</a:t>
                      </a:r>
                    </a:p>
                  </a:txBody>
                  <a:tcPr marT="45405" marB="4540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H</a:t>
                      </a: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I</a:t>
                      </a: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Ệ</a:t>
                      </a: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T</a:t>
                      </a: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Đ</a:t>
                      </a: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Ớ</a:t>
                      </a: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I</a:t>
                      </a:r>
                    </a:p>
                  </a:txBody>
                  <a:tcPr marT="45405" marB="4540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0"/>
                  </a:ext>
                </a:extLst>
              </a:tr>
            </a:tbl>
          </a:graphicData>
        </a:graphic>
      </p:graphicFrame>
      <p:graphicFrame>
        <p:nvGraphicFramePr>
          <p:cNvPr id="122264" name="Group 408">
            <a:extLst>
              <a:ext uri="{FF2B5EF4-FFF2-40B4-BE49-F238E27FC236}">
                <a16:creationId xmlns:a16="http://schemas.microsoft.com/office/drawing/2014/main" id="{E55DA50F-F2F1-4FAB-AEC8-74C31D8BA392}"/>
              </a:ext>
            </a:extLst>
          </p:cNvPr>
          <p:cNvGraphicFramePr>
            <a:graphicFrameLocks noGrp="1"/>
          </p:cNvGraphicFramePr>
          <p:nvPr>
            <p:extLst>
              <p:ext uri="{D42A27DB-BD31-4B8C-83A1-F6EECF244321}">
                <p14:modId xmlns:p14="http://schemas.microsoft.com/office/powerpoint/2010/main" val="696530625"/>
              </p:ext>
            </p:extLst>
          </p:nvPr>
        </p:nvGraphicFramePr>
        <p:xfrm>
          <a:off x="3733800" y="4664075"/>
          <a:ext cx="3429000" cy="517530"/>
        </p:xfrm>
        <a:graphic>
          <a:graphicData uri="http://schemas.openxmlformats.org/drawingml/2006/table">
            <a:tbl>
              <a:tblPr/>
              <a:tblGrid>
                <a:gridCol w="381000">
                  <a:extLst>
                    <a:ext uri="{9D8B030D-6E8A-4147-A177-3AD203B41FA5}">
                      <a16:colId xmlns:a16="http://schemas.microsoft.com/office/drawing/2014/main" val="20000"/>
                    </a:ext>
                  </a:extLst>
                </a:gridCol>
                <a:gridCol w="381000">
                  <a:extLst>
                    <a:ext uri="{9D8B030D-6E8A-4147-A177-3AD203B41FA5}">
                      <a16:colId xmlns:a16="http://schemas.microsoft.com/office/drawing/2014/main" val="20001"/>
                    </a:ext>
                  </a:extLst>
                </a:gridCol>
                <a:gridCol w="381000">
                  <a:extLst>
                    <a:ext uri="{9D8B030D-6E8A-4147-A177-3AD203B41FA5}">
                      <a16:colId xmlns:a16="http://schemas.microsoft.com/office/drawing/2014/main" val="20002"/>
                    </a:ext>
                  </a:extLst>
                </a:gridCol>
                <a:gridCol w="381000">
                  <a:extLst>
                    <a:ext uri="{9D8B030D-6E8A-4147-A177-3AD203B41FA5}">
                      <a16:colId xmlns:a16="http://schemas.microsoft.com/office/drawing/2014/main" val="20003"/>
                    </a:ext>
                  </a:extLst>
                </a:gridCol>
                <a:gridCol w="381000">
                  <a:extLst>
                    <a:ext uri="{9D8B030D-6E8A-4147-A177-3AD203B41FA5}">
                      <a16:colId xmlns:a16="http://schemas.microsoft.com/office/drawing/2014/main" val="20004"/>
                    </a:ext>
                  </a:extLst>
                </a:gridCol>
                <a:gridCol w="381000">
                  <a:extLst>
                    <a:ext uri="{9D8B030D-6E8A-4147-A177-3AD203B41FA5}">
                      <a16:colId xmlns:a16="http://schemas.microsoft.com/office/drawing/2014/main" val="20005"/>
                    </a:ext>
                  </a:extLst>
                </a:gridCol>
                <a:gridCol w="381000">
                  <a:extLst>
                    <a:ext uri="{9D8B030D-6E8A-4147-A177-3AD203B41FA5}">
                      <a16:colId xmlns:a16="http://schemas.microsoft.com/office/drawing/2014/main" val="20006"/>
                    </a:ext>
                  </a:extLst>
                </a:gridCol>
                <a:gridCol w="381000">
                  <a:extLst>
                    <a:ext uri="{9D8B030D-6E8A-4147-A177-3AD203B41FA5}">
                      <a16:colId xmlns:a16="http://schemas.microsoft.com/office/drawing/2014/main" val="20007"/>
                    </a:ext>
                  </a:extLst>
                </a:gridCol>
                <a:gridCol w="381000">
                  <a:extLst>
                    <a:ext uri="{9D8B030D-6E8A-4147-A177-3AD203B41FA5}">
                      <a16:colId xmlns:a16="http://schemas.microsoft.com/office/drawing/2014/main" val="20008"/>
                    </a:ext>
                  </a:extLst>
                </a:gridCol>
              </a:tblGrid>
              <a:tr h="5175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B</a:t>
                      </a:r>
                    </a:p>
                  </a:txBody>
                  <a:tcPr marT="45405" marB="4540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Á</a:t>
                      </a: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N</a:t>
                      </a: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C</a:t>
                      </a: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Ầ</a:t>
                      </a: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U</a:t>
                      </a: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B</a:t>
                      </a: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Ắ</a:t>
                      </a: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C</a:t>
                      </a:r>
                    </a:p>
                  </a:txBody>
                  <a:tcPr marT="45405" marB="4540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0"/>
                  </a:ext>
                </a:extLst>
              </a:tr>
            </a:tbl>
          </a:graphicData>
        </a:graphic>
      </p:graphicFrame>
      <p:graphicFrame>
        <p:nvGraphicFramePr>
          <p:cNvPr id="122265" name="Group 409">
            <a:extLst>
              <a:ext uri="{FF2B5EF4-FFF2-40B4-BE49-F238E27FC236}">
                <a16:creationId xmlns:a16="http://schemas.microsoft.com/office/drawing/2014/main" id="{502713B6-4D0F-4561-9919-EC3D01DD300E}"/>
              </a:ext>
            </a:extLst>
          </p:cNvPr>
          <p:cNvGraphicFramePr>
            <a:graphicFrameLocks noGrp="1"/>
          </p:cNvGraphicFramePr>
          <p:nvPr>
            <p:extLst>
              <p:ext uri="{D42A27DB-BD31-4B8C-83A1-F6EECF244321}">
                <p14:modId xmlns:p14="http://schemas.microsoft.com/office/powerpoint/2010/main" val="3013155673"/>
              </p:ext>
            </p:extLst>
          </p:nvPr>
        </p:nvGraphicFramePr>
        <p:xfrm>
          <a:off x="2590800" y="5197475"/>
          <a:ext cx="3429000" cy="517530"/>
        </p:xfrm>
        <a:graphic>
          <a:graphicData uri="http://schemas.openxmlformats.org/drawingml/2006/table">
            <a:tbl>
              <a:tblPr/>
              <a:tblGrid>
                <a:gridCol w="381000">
                  <a:extLst>
                    <a:ext uri="{9D8B030D-6E8A-4147-A177-3AD203B41FA5}">
                      <a16:colId xmlns:a16="http://schemas.microsoft.com/office/drawing/2014/main" val="20000"/>
                    </a:ext>
                  </a:extLst>
                </a:gridCol>
                <a:gridCol w="381000">
                  <a:extLst>
                    <a:ext uri="{9D8B030D-6E8A-4147-A177-3AD203B41FA5}">
                      <a16:colId xmlns:a16="http://schemas.microsoft.com/office/drawing/2014/main" val="20001"/>
                    </a:ext>
                  </a:extLst>
                </a:gridCol>
                <a:gridCol w="381000">
                  <a:extLst>
                    <a:ext uri="{9D8B030D-6E8A-4147-A177-3AD203B41FA5}">
                      <a16:colId xmlns:a16="http://schemas.microsoft.com/office/drawing/2014/main" val="20002"/>
                    </a:ext>
                  </a:extLst>
                </a:gridCol>
                <a:gridCol w="381000">
                  <a:extLst>
                    <a:ext uri="{9D8B030D-6E8A-4147-A177-3AD203B41FA5}">
                      <a16:colId xmlns:a16="http://schemas.microsoft.com/office/drawing/2014/main" val="20003"/>
                    </a:ext>
                  </a:extLst>
                </a:gridCol>
                <a:gridCol w="381000">
                  <a:extLst>
                    <a:ext uri="{9D8B030D-6E8A-4147-A177-3AD203B41FA5}">
                      <a16:colId xmlns:a16="http://schemas.microsoft.com/office/drawing/2014/main" val="20004"/>
                    </a:ext>
                  </a:extLst>
                </a:gridCol>
                <a:gridCol w="381000">
                  <a:extLst>
                    <a:ext uri="{9D8B030D-6E8A-4147-A177-3AD203B41FA5}">
                      <a16:colId xmlns:a16="http://schemas.microsoft.com/office/drawing/2014/main" val="20005"/>
                    </a:ext>
                  </a:extLst>
                </a:gridCol>
                <a:gridCol w="381000">
                  <a:extLst>
                    <a:ext uri="{9D8B030D-6E8A-4147-A177-3AD203B41FA5}">
                      <a16:colId xmlns:a16="http://schemas.microsoft.com/office/drawing/2014/main" val="20006"/>
                    </a:ext>
                  </a:extLst>
                </a:gridCol>
                <a:gridCol w="381000">
                  <a:extLst>
                    <a:ext uri="{9D8B030D-6E8A-4147-A177-3AD203B41FA5}">
                      <a16:colId xmlns:a16="http://schemas.microsoft.com/office/drawing/2014/main" val="20007"/>
                    </a:ext>
                  </a:extLst>
                </a:gridCol>
                <a:gridCol w="381000">
                  <a:extLst>
                    <a:ext uri="{9D8B030D-6E8A-4147-A177-3AD203B41FA5}">
                      <a16:colId xmlns:a16="http://schemas.microsoft.com/office/drawing/2014/main" val="20008"/>
                    </a:ext>
                  </a:extLst>
                </a:gridCol>
              </a:tblGrid>
              <a:tr h="5175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R</a:t>
                      </a:r>
                    </a:p>
                  </a:txBody>
                  <a:tcPr marT="45405" marB="4540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Ừ</a:t>
                      </a: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N</a:t>
                      </a: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G</a:t>
                      </a: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T</a:t>
                      </a: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A</a:t>
                      </a: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I</a:t>
                      </a: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G</a:t>
                      </a: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A</a:t>
                      </a:r>
                    </a:p>
                  </a:txBody>
                  <a:tcPr marT="45405" marB="4540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0"/>
                  </a:ext>
                </a:extLst>
              </a:tr>
            </a:tbl>
          </a:graphicData>
        </a:graphic>
      </p:graphicFrame>
      <p:graphicFrame>
        <p:nvGraphicFramePr>
          <p:cNvPr id="122266" name="Group 410">
            <a:extLst>
              <a:ext uri="{FF2B5EF4-FFF2-40B4-BE49-F238E27FC236}">
                <a16:creationId xmlns:a16="http://schemas.microsoft.com/office/drawing/2014/main" id="{CEB3C9F5-4CF6-435E-BECE-850B9EC32159}"/>
              </a:ext>
            </a:extLst>
          </p:cNvPr>
          <p:cNvGraphicFramePr>
            <a:graphicFrameLocks noGrp="1"/>
          </p:cNvGraphicFramePr>
          <p:nvPr>
            <p:extLst>
              <p:ext uri="{D42A27DB-BD31-4B8C-83A1-F6EECF244321}">
                <p14:modId xmlns:p14="http://schemas.microsoft.com/office/powerpoint/2010/main" val="3170416676"/>
              </p:ext>
            </p:extLst>
          </p:nvPr>
        </p:nvGraphicFramePr>
        <p:xfrm>
          <a:off x="2590800" y="5730875"/>
          <a:ext cx="2690813" cy="517530"/>
        </p:xfrm>
        <a:graphic>
          <a:graphicData uri="http://schemas.openxmlformats.org/drawingml/2006/table">
            <a:tbl>
              <a:tblPr/>
              <a:tblGrid>
                <a:gridCol w="381000">
                  <a:extLst>
                    <a:ext uri="{9D8B030D-6E8A-4147-A177-3AD203B41FA5}">
                      <a16:colId xmlns:a16="http://schemas.microsoft.com/office/drawing/2014/main" val="20000"/>
                    </a:ext>
                  </a:extLst>
                </a:gridCol>
                <a:gridCol w="381000">
                  <a:extLst>
                    <a:ext uri="{9D8B030D-6E8A-4147-A177-3AD203B41FA5}">
                      <a16:colId xmlns:a16="http://schemas.microsoft.com/office/drawing/2014/main" val="20001"/>
                    </a:ext>
                  </a:extLst>
                </a:gridCol>
                <a:gridCol w="381000">
                  <a:extLst>
                    <a:ext uri="{9D8B030D-6E8A-4147-A177-3AD203B41FA5}">
                      <a16:colId xmlns:a16="http://schemas.microsoft.com/office/drawing/2014/main" val="20002"/>
                    </a:ext>
                  </a:extLst>
                </a:gridCol>
                <a:gridCol w="381000">
                  <a:extLst>
                    <a:ext uri="{9D8B030D-6E8A-4147-A177-3AD203B41FA5}">
                      <a16:colId xmlns:a16="http://schemas.microsoft.com/office/drawing/2014/main" val="20003"/>
                    </a:ext>
                  </a:extLst>
                </a:gridCol>
                <a:gridCol w="381000">
                  <a:extLst>
                    <a:ext uri="{9D8B030D-6E8A-4147-A177-3AD203B41FA5}">
                      <a16:colId xmlns:a16="http://schemas.microsoft.com/office/drawing/2014/main" val="20004"/>
                    </a:ext>
                  </a:extLst>
                </a:gridCol>
                <a:gridCol w="381000">
                  <a:extLst>
                    <a:ext uri="{9D8B030D-6E8A-4147-A177-3AD203B41FA5}">
                      <a16:colId xmlns:a16="http://schemas.microsoft.com/office/drawing/2014/main" val="20005"/>
                    </a:ext>
                  </a:extLst>
                </a:gridCol>
                <a:gridCol w="404813">
                  <a:extLst>
                    <a:ext uri="{9D8B030D-6E8A-4147-A177-3AD203B41FA5}">
                      <a16:colId xmlns:a16="http://schemas.microsoft.com/office/drawing/2014/main" val="20006"/>
                    </a:ext>
                  </a:extLst>
                </a:gridCol>
              </a:tblGrid>
              <a:tr h="5175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T</a:t>
                      </a:r>
                    </a:p>
                  </a:txBody>
                  <a:tcPr marT="45405" marB="4540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Â</a:t>
                      </a: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Y</a:t>
                      </a: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N</a:t>
                      </a: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A</a:t>
                      </a: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M</a:t>
                      </a: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Á</a:t>
                      </a:r>
                    </a:p>
                  </a:txBody>
                  <a:tcPr marT="45405" marB="4540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0"/>
                  </a:ext>
                </a:extLst>
              </a:tr>
            </a:tbl>
          </a:graphicData>
        </a:graphic>
      </p:graphicFrame>
      <p:graphicFrame>
        <p:nvGraphicFramePr>
          <p:cNvPr id="122267" name="Group 411">
            <a:extLst>
              <a:ext uri="{FF2B5EF4-FFF2-40B4-BE49-F238E27FC236}">
                <a16:creationId xmlns:a16="http://schemas.microsoft.com/office/drawing/2014/main" id="{3F8DC128-6BE5-49FC-82B0-099284BAE9E3}"/>
              </a:ext>
            </a:extLst>
          </p:cNvPr>
          <p:cNvGraphicFramePr>
            <a:graphicFrameLocks noGrp="1"/>
          </p:cNvGraphicFramePr>
          <p:nvPr>
            <p:extLst>
              <p:ext uri="{D42A27DB-BD31-4B8C-83A1-F6EECF244321}">
                <p14:modId xmlns:p14="http://schemas.microsoft.com/office/powerpoint/2010/main" val="274055026"/>
              </p:ext>
            </p:extLst>
          </p:nvPr>
        </p:nvGraphicFramePr>
        <p:xfrm>
          <a:off x="4495800" y="2530475"/>
          <a:ext cx="5791200" cy="517530"/>
        </p:xfrm>
        <a:graphic>
          <a:graphicData uri="http://schemas.openxmlformats.org/drawingml/2006/table">
            <a:tbl>
              <a:tblPr/>
              <a:tblGrid>
                <a:gridCol w="385763">
                  <a:extLst>
                    <a:ext uri="{9D8B030D-6E8A-4147-A177-3AD203B41FA5}">
                      <a16:colId xmlns:a16="http://schemas.microsoft.com/office/drawing/2014/main" val="20000"/>
                    </a:ext>
                  </a:extLst>
                </a:gridCol>
                <a:gridCol w="385762">
                  <a:extLst>
                    <a:ext uri="{9D8B030D-6E8A-4147-A177-3AD203B41FA5}">
                      <a16:colId xmlns:a16="http://schemas.microsoft.com/office/drawing/2014/main" val="20001"/>
                    </a:ext>
                  </a:extLst>
                </a:gridCol>
                <a:gridCol w="387350">
                  <a:extLst>
                    <a:ext uri="{9D8B030D-6E8A-4147-A177-3AD203B41FA5}">
                      <a16:colId xmlns:a16="http://schemas.microsoft.com/office/drawing/2014/main" val="20002"/>
                    </a:ext>
                  </a:extLst>
                </a:gridCol>
                <a:gridCol w="385763">
                  <a:extLst>
                    <a:ext uri="{9D8B030D-6E8A-4147-A177-3AD203B41FA5}">
                      <a16:colId xmlns:a16="http://schemas.microsoft.com/office/drawing/2014/main" val="20003"/>
                    </a:ext>
                  </a:extLst>
                </a:gridCol>
                <a:gridCol w="385762">
                  <a:extLst>
                    <a:ext uri="{9D8B030D-6E8A-4147-A177-3AD203B41FA5}">
                      <a16:colId xmlns:a16="http://schemas.microsoft.com/office/drawing/2014/main" val="20004"/>
                    </a:ext>
                  </a:extLst>
                </a:gridCol>
                <a:gridCol w="385763">
                  <a:extLst>
                    <a:ext uri="{9D8B030D-6E8A-4147-A177-3AD203B41FA5}">
                      <a16:colId xmlns:a16="http://schemas.microsoft.com/office/drawing/2014/main" val="20005"/>
                    </a:ext>
                  </a:extLst>
                </a:gridCol>
                <a:gridCol w="385762">
                  <a:extLst>
                    <a:ext uri="{9D8B030D-6E8A-4147-A177-3AD203B41FA5}">
                      <a16:colId xmlns:a16="http://schemas.microsoft.com/office/drawing/2014/main" val="20006"/>
                    </a:ext>
                  </a:extLst>
                </a:gridCol>
                <a:gridCol w="387350">
                  <a:extLst>
                    <a:ext uri="{9D8B030D-6E8A-4147-A177-3AD203B41FA5}">
                      <a16:colId xmlns:a16="http://schemas.microsoft.com/office/drawing/2014/main" val="20007"/>
                    </a:ext>
                  </a:extLst>
                </a:gridCol>
                <a:gridCol w="385763">
                  <a:extLst>
                    <a:ext uri="{9D8B030D-6E8A-4147-A177-3AD203B41FA5}">
                      <a16:colId xmlns:a16="http://schemas.microsoft.com/office/drawing/2014/main" val="20008"/>
                    </a:ext>
                  </a:extLst>
                </a:gridCol>
                <a:gridCol w="385762">
                  <a:extLst>
                    <a:ext uri="{9D8B030D-6E8A-4147-A177-3AD203B41FA5}">
                      <a16:colId xmlns:a16="http://schemas.microsoft.com/office/drawing/2014/main" val="20009"/>
                    </a:ext>
                  </a:extLst>
                </a:gridCol>
                <a:gridCol w="385763">
                  <a:extLst>
                    <a:ext uri="{9D8B030D-6E8A-4147-A177-3AD203B41FA5}">
                      <a16:colId xmlns:a16="http://schemas.microsoft.com/office/drawing/2014/main" val="20010"/>
                    </a:ext>
                  </a:extLst>
                </a:gridCol>
                <a:gridCol w="385762">
                  <a:extLst>
                    <a:ext uri="{9D8B030D-6E8A-4147-A177-3AD203B41FA5}">
                      <a16:colId xmlns:a16="http://schemas.microsoft.com/office/drawing/2014/main" val="20011"/>
                    </a:ext>
                  </a:extLst>
                </a:gridCol>
                <a:gridCol w="387350">
                  <a:extLst>
                    <a:ext uri="{9D8B030D-6E8A-4147-A177-3AD203B41FA5}">
                      <a16:colId xmlns:a16="http://schemas.microsoft.com/office/drawing/2014/main" val="20012"/>
                    </a:ext>
                  </a:extLst>
                </a:gridCol>
                <a:gridCol w="385763">
                  <a:extLst>
                    <a:ext uri="{9D8B030D-6E8A-4147-A177-3AD203B41FA5}">
                      <a16:colId xmlns:a16="http://schemas.microsoft.com/office/drawing/2014/main" val="20013"/>
                    </a:ext>
                  </a:extLst>
                </a:gridCol>
                <a:gridCol w="385762">
                  <a:extLst>
                    <a:ext uri="{9D8B030D-6E8A-4147-A177-3AD203B41FA5}">
                      <a16:colId xmlns:a16="http://schemas.microsoft.com/office/drawing/2014/main" val="20014"/>
                    </a:ext>
                  </a:extLst>
                </a:gridCol>
              </a:tblGrid>
              <a:tr h="517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05" marB="4540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ndParaRP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ndParaRP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ndParaRPr>
                    </a:p>
                  </a:txBody>
                  <a:tcPr marT="45405" marB="4540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0"/>
                  </a:ext>
                </a:extLst>
              </a:tr>
            </a:tbl>
          </a:graphicData>
        </a:graphic>
      </p:graphicFrame>
      <p:graphicFrame>
        <p:nvGraphicFramePr>
          <p:cNvPr id="122268" name="Group 412">
            <a:extLst>
              <a:ext uri="{FF2B5EF4-FFF2-40B4-BE49-F238E27FC236}">
                <a16:creationId xmlns:a16="http://schemas.microsoft.com/office/drawing/2014/main" id="{D112B4C0-CB32-4F8B-BEFA-F7D45701A75F}"/>
              </a:ext>
            </a:extLst>
          </p:cNvPr>
          <p:cNvGraphicFramePr>
            <a:graphicFrameLocks noGrp="1"/>
          </p:cNvGraphicFramePr>
          <p:nvPr>
            <p:extLst>
              <p:ext uri="{D42A27DB-BD31-4B8C-83A1-F6EECF244321}">
                <p14:modId xmlns:p14="http://schemas.microsoft.com/office/powerpoint/2010/main" val="422567762"/>
              </p:ext>
            </p:extLst>
          </p:nvPr>
        </p:nvGraphicFramePr>
        <p:xfrm>
          <a:off x="3581400" y="2362200"/>
          <a:ext cx="304800" cy="517530"/>
        </p:xfrm>
        <a:graphic>
          <a:graphicData uri="http://schemas.openxmlformats.org/drawingml/2006/table">
            <a:tbl>
              <a:tblPr/>
              <a:tblGrid>
                <a:gridCol w="304800">
                  <a:extLst>
                    <a:ext uri="{9D8B030D-6E8A-4147-A177-3AD203B41FA5}">
                      <a16:colId xmlns:a16="http://schemas.microsoft.com/office/drawing/2014/main" val="20000"/>
                    </a:ext>
                  </a:extLst>
                </a:gridCol>
              </a:tblGrid>
              <a:tr h="517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FF3300"/>
                          </a:solidFill>
                          <a:effectLst/>
                          <a:latin typeface="Arial" charset="0"/>
                        </a:rPr>
                        <a:t>1</a:t>
                      </a:r>
                    </a:p>
                  </a:txBody>
                  <a:tcPr marT="45405" marB="45405"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122283" name="Group 427">
            <a:extLst>
              <a:ext uri="{FF2B5EF4-FFF2-40B4-BE49-F238E27FC236}">
                <a16:creationId xmlns:a16="http://schemas.microsoft.com/office/drawing/2014/main" id="{099B728D-3FCD-4FDE-9726-0CD8E9AB7BAC}"/>
              </a:ext>
            </a:extLst>
          </p:cNvPr>
          <p:cNvGraphicFramePr>
            <a:graphicFrameLocks noGrp="1"/>
          </p:cNvGraphicFramePr>
          <p:nvPr>
            <p:extLst>
              <p:ext uri="{D42A27DB-BD31-4B8C-83A1-F6EECF244321}">
                <p14:modId xmlns:p14="http://schemas.microsoft.com/office/powerpoint/2010/main" val="876239228"/>
              </p:ext>
            </p:extLst>
          </p:nvPr>
        </p:nvGraphicFramePr>
        <p:xfrm>
          <a:off x="3581400" y="2971800"/>
          <a:ext cx="325438" cy="517530"/>
        </p:xfrm>
        <a:graphic>
          <a:graphicData uri="http://schemas.openxmlformats.org/drawingml/2006/table">
            <a:tbl>
              <a:tblPr/>
              <a:tblGrid>
                <a:gridCol w="325438">
                  <a:extLst>
                    <a:ext uri="{9D8B030D-6E8A-4147-A177-3AD203B41FA5}">
                      <a16:colId xmlns:a16="http://schemas.microsoft.com/office/drawing/2014/main" val="20000"/>
                    </a:ext>
                  </a:extLst>
                </a:gridCol>
              </a:tblGrid>
              <a:tr h="517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FF3300"/>
                          </a:solidFill>
                          <a:effectLst/>
                          <a:latin typeface="Arial" charset="0"/>
                        </a:rPr>
                        <a:t>2</a:t>
                      </a:r>
                    </a:p>
                  </a:txBody>
                  <a:tcPr marT="45405" marB="45405"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122270" name="Group 414">
            <a:extLst>
              <a:ext uri="{FF2B5EF4-FFF2-40B4-BE49-F238E27FC236}">
                <a16:creationId xmlns:a16="http://schemas.microsoft.com/office/drawing/2014/main" id="{FD81C8C7-793B-4CDB-BA5A-3909775C1AA8}"/>
              </a:ext>
            </a:extLst>
          </p:cNvPr>
          <p:cNvGraphicFramePr>
            <a:graphicFrameLocks noGrp="1"/>
          </p:cNvGraphicFramePr>
          <p:nvPr>
            <p:extLst>
              <p:ext uri="{D42A27DB-BD31-4B8C-83A1-F6EECF244321}">
                <p14:modId xmlns:p14="http://schemas.microsoft.com/office/powerpoint/2010/main" val="3909215240"/>
              </p:ext>
            </p:extLst>
          </p:nvPr>
        </p:nvGraphicFramePr>
        <p:xfrm>
          <a:off x="3581400" y="3521075"/>
          <a:ext cx="304800" cy="517530"/>
        </p:xfrm>
        <a:graphic>
          <a:graphicData uri="http://schemas.openxmlformats.org/drawingml/2006/table">
            <a:tbl>
              <a:tblPr/>
              <a:tblGrid>
                <a:gridCol w="304800">
                  <a:extLst>
                    <a:ext uri="{9D8B030D-6E8A-4147-A177-3AD203B41FA5}">
                      <a16:colId xmlns:a16="http://schemas.microsoft.com/office/drawing/2014/main" val="20000"/>
                    </a:ext>
                  </a:extLst>
                </a:gridCol>
              </a:tblGrid>
              <a:tr h="517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FF3300"/>
                          </a:solidFill>
                          <a:effectLst/>
                          <a:latin typeface="Arial" charset="0"/>
                        </a:rPr>
                        <a:t>3</a:t>
                      </a:r>
                    </a:p>
                  </a:txBody>
                  <a:tcPr marT="45405" marB="45405"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122271" name="Group 415">
            <a:extLst>
              <a:ext uri="{FF2B5EF4-FFF2-40B4-BE49-F238E27FC236}">
                <a16:creationId xmlns:a16="http://schemas.microsoft.com/office/drawing/2014/main" id="{BFE0A4C0-608B-4FAF-8341-ED9535095982}"/>
              </a:ext>
            </a:extLst>
          </p:cNvPr>
          <p:cNvGraphicFramePr>
            <a:graphicFrameLocks noGrp="1"/>
          </p:cNvGraphicFramePr>
          <p:nvPr>
            <p:extLst>
              <p:ext uri="{D42A27DB-BD31-4B8C-83A1-F6EECF244321}">
                <p14:modId xmlns:p14="http://schemas.microsoft.com/office/powerpoint/2010/main" val="3456688329"/>
              </p:ext>
            </p:extLst>
          </p:nvPr>
        </p:nvGraphicFramePr>
        <p:xfrm>
          <a:off x="2438400" y="4130675"/>
          <a:ext cx="304800" cy="517530"/>
        </p:xfrm>
        <a:graphic>
          <a:graphicData uri="http://schemas.openxmlformats.org/drawingml/2006/table">
            <a:tbl>
              <a:tblPr/>
              <a:tblGrid>
                <a:gridCol w="304800">
                  <a:extLst>
                    <a:ext uri="{9D8B030D-6E8A-4147-A177-3AD203B41FA5}">
                      <a16:colId xmlns:a16="http://schemas.microsoft.com/office/drawing/2014/main" val="20000"/>
                    </a:ext>
                  </a:extLst>
                </a:gridCol>
              </a:tblGrid>
              <a:tr h="517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FF3300"/>
                          </a:solidFill>
                          <a:effectLst/>
                          <a:latin typeface="Arial" charset="0"/>
                        </a:rPr>
                        <a:t>4</a:t>
                      </a:r>
                    </a:p>
                  </a:txBody>
                  <a:tcPr marT="45405" marB="45405"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122272" name="Group 416">
            <a:extLst>
              <a:ext uri="{FF2B5EF4-FFF2-40B4-BE49-F238E27FC236}">
                <a16:creationId xmlns:a16="http://schemas.microsoft.com/office/drawing/2014/main" id="{E7F7BF4A-541B-4E01-A3A6-E0603AD352E2}"/>
              </a:ext>
            </a:extLst>
          </p:cNvPr>
          <p:cNvGraphicFramePr>
            <a:graphicFrameLocks noGrp="1"/>
          </p:cNvGraphicFramePr>
          <p:nvPr>
            <p:extLst>
              <p:ext uri="{D42A27DB-BD31-4B8C-83A1-F6EECF244321}">
                <p14:modId xmlns:p14="http://schemas.microsoft.com/office/powerpoint/2010/main" val="1664694294"/>
              </p:ext>
            </p:extLst>
          </p:nvPr>
        </p:nvGraphicFramePr>
        <p:xfrm>
          <a:off x="7391400" y="4587875"/>
          <a:ext cx="381000" cy="517530"/>
        </p:xfrm>
        <a:graphic>
          <a:graphicData uri="http://schemas.openxmlformats.org/drawingml/2006/table">
            <a:tbl>
              <a:tblPr/>
              <a:tblGrid>
                <a:gridCol w="381000">
                  <a:extLst>
                    <a:ext uri="{9D8B030D-6E8A-4147-A177-3AD203B41FA5}">
                      <a16:colId xmlns:a16="http://schemas.microsoft.com/office/drawing/2014/main" val="20000"/>
                    </a:ext>
                  </a:extLst>
                </a:gridCol>
              </a:tblGrid>
              <a:tr h="517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FF3300"/>
                          </a:solidFill>
                          <a:effectLst/>
                          <a:latin typeface="Arial" charset="0"/>
                        </a:rPr>
                        <a:t>5</a:t>
                      </a:r>
                    </a:p>
                  </a:txBody>
                  <a:tcPr marT="45405" marB="45405"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122273" name="Group 417">
            <a:extLst>
              <a:ext uri="{FF2B5EF4-FFF2-40B4-BE49-F238E27FC236}">
                <a16:creationId xmlns:a16="http://schemas.microsoft.com/office/drawing/2014/main" id="{FC1C6075-3D9D-4AE5-9CE1-7445C000D520}"/>
              </a:ext>
            </a:extLst>
          </p:cNvPr>
          <p:cNvGraphicFramePr>
            <a:graphicFrameLocks noGrp="1"/>
          </p:cNvGraphicFramePr>
          <p:nvPr>
            <p:extLst>
              <p:ext uri="{D42A27DB-BD31-4B8C-83A1-F6EECF244321}">
                <p14:modId xmlns:p14="http://schemas.microsoft.com/office/powerpoint/2010/main" val="734144538"/>
              </p:ext>
            </p:extLst>
          </p:nvPr>
        </p:nvGraphicFramePr>
        <p:xfrm>
          <a:off x="6324600" y="5197475"/>
          <a:ext cx="381000" cy="517530"/>
        </p:xfrm>
        <a:graphic>
          <a:graphicData uri="http://schemas.openxmlformats.org/drawingml/2006/table">
            <a:tbl>
              <a:tblPr/>
              <a:tblGrid>
                <a:gridCol w="381000">
                  <a:extLst>
                    <a:ext uri="{9D8B030D-6E8A-4147-A177-3AD203B41FA5}">
                      <a16:colId xmlns:a16="http://schemas.microsoft.com/office/drawing/2014/main" val="20000"/>
                    </a:ext>
                  </a:extLst>
                </a:gridCol>
              </a:tblGrid>
              <a:tr h="517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FF3300"/>
                          </a:solidFill>
                          <a:effectLst/>
                          <a:latin typeface="Arial" charset="0"/>
                        </a:rPr>
                        <a:t>6</a:t>
                      </a:r>
                    </a:p>
                  </a:txBody>
                  <a:tcPr marT="45405" marB="45405"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122274" name="Group 418">
            <a:extLst>
              <a:ext uri="{FF2B5EF4-FFF2-40B4-BE49-F238E27FC236}">
                <a16:creationId xmlns:a16="http://schemas.microsoft.com/office/drawing/2014/main" id="{BA950E90-D9A5-4E69-906E-8007DF49A595}"/>
              </a:ext>
            </a:extLst>
          </p:cNvPr>
          <p:cNvGraphicFramePr>
            <a:graphicFrameLocks noGrp="1"/>
          </p:cNvGraphicFramePr>
          <p:nvPr>
            <p:extLst>
              <p:ext uri="{D42A27DB-BD31-4B8C-83A1-F6EECF244321}">
                <p14:modId xmlns:p14="http://schemas.microsoft.com/office/powerpoint/2010/main" val="446447599"/>
              </p:ext>
            </p:extLst>
          </p:nvPr>
        </p:nvGraphicFramePr>
        <p:xfrm>
          <a:off x="5562600" y="5807075"/>
          <a:ext cx="381000" cy="517530"/>
        </p:xfrm>
        <a:graphic>
          <a:graphicData uri="http://schemas.openxmlformats.org/drawingml/2006/table">
            <a:tbl>
              <a:tblPr/>
              <a:tblGrid>
                <a:gridCol w="381000">
                  <a:extLst>
                    <a:ext uri="{9D8B030D-6E8A-4147-A177-3AD203B41FA5}">
                      <a16:colId xmlns:a16="http://schemas.microsoft.com/office/drawing/2014/main" val="20000"/>
                    </a:ext>
                  </a:extLst>
                </a:gridCol>
              </a:tblGrid>
              <a:tr h="517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FF3300"/>
                          </a:solidFill>
                          <a:effectLst/>
                          <a:latin typeface="Arial" charset="0"/>
                        </a:rPr>
                        <a:t>7</a:t>
                      </a:r>
                    </a:p>
                  </a:txBody>
                  <a:tcPr marT="45405" marB="45405"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122275" name="Group 419">
            <a:extLst>
              <a:ext uri="{FF2B5EF4-FFF2-40B4-BE49-F238E27FC236}">
                <a16:creationId xmlns:a16="http://schemas.microsoft.com/office/drawing/2014/main" id="{DF33CCE9-8676-4BDE-95A0-371019AAC43A}"/>
              </a:ext>
            </a:extLst>
          </p:cNvPr>
          <p:cNvGraphicFramePr>
            <a:graphicFrameLocks noGrp="1"/>
          </p:cNvGraphicFramePr>
          <p:nvPr>
            <p:extLst>
              <p:ext uri="{D42A27DB-BD31-4B8C-83A1-F6EECF244321}">
                <p14:modId xmlns:p14="http://schemas.microsoft.com/office/powerpoint/2010/main" val="3194087491"/>
              </p:ext>
            </p:extLst>
          </p:nvPr>
        </p:nvGraphicFramePr>
        <p:xfrm>
          <a:off x="4114800" y="3048000"/>
          <a:ext cx="3048000" cy="517530"/>
        </p:xfrm>
        <a:graphic>
          <a:graphicData uri="http://schemas.openxmlformats.org/drawingml/2006/table">
            <a:tbl>
              <a:tblPr/>
              <a:tblGrid>
                <a:gridCol w="381000">
                  <a:extLst>
                    <a:ext uri="{9D8B030D-6E8A-4147-A177-3AD203B41FA5}">
                      <a16:colId xmlns:a16="http://schemas.microsoft.com/office/drawing/2014/main" val="20000"/>
                    </a:ext>
                  </a:extLst>
                </a:gridCol>
                <a:gridCol w="381000">
                  <a:extLst>
                    <a:ext uri="{9D8B030D-6E8A-4147-A177-3AD203B41FA5}">
                      <a16:colId xmlns:a16="http://schemas.microsoft.com/office/drawing/2014/main" val="20001"/>
                    </a:ext>
                  </a:extLst>
                </a:gridCol>
                <a:gridCol w="381000">
                  <a:extLst>
                    <a:ext uri="{9D8B030D-6E8A-4147-A177-3AD203B41FA5}">
                      <a16:colId xmlns:a16="http://schemas.microsoft.com/office/drawing/2014/main" val="20002"/>
                    </a:ext>
                  </a:extLst>
                </a:gridCol>
                <a:gridCol w="381000">
                  <a:extLst>
                    <a:ext uri="{9D8B030D-6E8A-4147-A177-3AD203B41FA5}">
                      <a16:colId xmlns:a16="http://schemas.microsoft.com/office/drawing/2014/main" val="20003"/>
                    </a:ext>
                  </a:extLst>
                </a:gridCol>
                <a:gridCol w="381000">
                  <a:extLst>
                    <a:ext uri="{9D8B030D-6E8A-4147-A177-3AD203B41FA5}">
                      <a16:colId xmlns:a16="http://schemas.microsoft.com/office/drawing/2014/main" val="20004"/>
                    </a:ext>
                  </a:extLst>
                </a:gridCol>
                <a:gridCol w="381000">
                  <a:extLst>
                    <a:ext uri="{9D8B030D-6E8A-4147-A177-3AD203B41FA5}">
                      <a16:colId xmlns:a16="http://schemas.microsoft.com/office/drawing/2014/main" val="20005"/>
                    </a:ext>
                  </a:extLst>
                </a:gridCol>
                <a:gridCol w="381000">
                  <a:extLst>
                    <a:ext uri="{9D8B030D-6E8A-4147-A177-3AD203B41FA5}">
                      <a16:colId xmlns:a16="http://schemas.microsoft.com/office/drawing/2014/main" val="20006"/>
                    </a:ext>
                  </a:extLst>
                </a:gridCol>
                <a:gridCol w="381000">
                  <a:extLst>
                    <a:ext uri="{9D8B030D-6E8A-4147-A177-3AD203B41FA5}">
                      <a16:colId xmlns:a16="http://schemas.microsoft.com/office/drawing/2014/main" val="20007"/>
                    </a:ext>
                  </a:extLst>
                </a:gridCol>
              </a:tblGrid>
              <a:tr h="517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05" marB="4540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05" marB="4540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0"/>
                  </a:ext>
                </a:extLst>
              </a:tr>
            </a:tbl>
          </a:graphicData>
        </a:graphic>
      </p:graphicFrame>
      <p:graphicFrame>
        <p:nvGraphicFramePr>
          <p:cNvPr id="122276" name="Group 420">
            <a:extLst>
              <a:ext uri="{FF2B5EF4-FFF2-40B4-BE49-F238E27FC236}">
                <a16:creationId xmlns:a16="http://schemas.microsoft.com/office/drawing/2014/main" id="{A175E9C7-C394-4A4B-BCDF-FB1BACD60AB7}"/>
              </a:ext>
            </a:extLst>
          </p:cNvPr>
          <p:cNvGraphicFramePr>
            <a:graphicFrameLocks noGrp="1"/>
          </p:cNvGraphicFramePr>
          <p:nvPr>
            <p:extLst>
              <p:ext uri="{D42A27DB-BD31-4B8C-83A1-F6EECF244321}">
                <p14:modId xmlns:p14="http://schemas.microsoft.com/office/powerpoint/2010/main" val="2769085058"/>
              </p:ext>
            </p:extLst>
          </p:nvPr>
        </p:nvGraphicFramePr>
        <p:xfrm>
          <a:off x="4495800" y="3597275"/>
          <a:ext cx="2286000" cy="517530"/>
        </p:xfrm>
        <a:graphic>
          <a:graphicData uri="http://schemas.openxmlformats.org/drawingml/2006/table">
            <a:tbl>
              <a:tblPr/>
              <a:tblGrid>
                <a:gridCol w="381000">
                  <a:extLst>
                    <a:ext uri="{9D8B030D-6E8A-4147-A177-3AD203B41FA5}">
                      <a16:colId xmlns:a16="http://schemas.microsoft.com/office/drawing/2014/main" val="20000"/>
                    </a:ext>
                  </a:extLst>
                </a:gridCol>
                <a:gridCol w="381000">
                  <a:extLst>
                    <a:ext uri="{9D8B030D-6E8A-4147-A177-3AD203B41FA5}">
                      <a16:colId xmlns:a16="http://schemas.microsoft.com/office/drawing/2014/main" val="20001"/>
                    </a:ext>
                  </a:extLst>
                </a:gridCol>
                <a:gridCol w="381000">
                  <a:extLst>
                    <a:ext uri="{9D8B030D-6E8A-4147-A177-3AD203B41FA5}">
                      <a16:colId xmlns:a16="http://schemas.microsoft.com/office/drawing/2014/main" val="20002"/>
                    </a:ext>
                  </a:extLst>
                </a:gridCol>
                <a:gridCol w="381000">
                  <a:extLst>
                    <a:ext uri="{9D8B030D-6E8A-4147-A177-3AD203B41FA5}">
                      <a16:colId xmlns:a16="http://schemas.microsoft.com/office/drawing/2014/main" val="20003"/>
                    </a:ext>
                  </a:extLst>
                </a:gridCol>
                <a:gridCol w="381000">
                  <a:extLst>
                    <a:ext uri="{9D8B030D-6E8A-4147-A177-3AD203B41FA5}">
                      <a16:colId xmlns:a16="http://schemas.microsoft.com/office/drawing/2014/main" val="20004"/>
                    </a:ext>
                  </a:extLst>
                </a:gridCol>
                <a:gridCol w="381000">
                  <a:extLst>
                    <a:ext uri="{9D8B030D-6E8A-4147-A177-3AD203B41FA5}">
                      <a16:colId xmlns:a16="http://schemas.microsoft.com/office/drawing/2014/main" val="20005"/>
                    </a:ext>
                  </a:extLst>
                </a:gridCol>
              </a:tblGrid>
              <a:tr h="517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05" marB="4540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ndParaRP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ndParaRPr>
                    </a:p>
                  </a:txBody>
                  <a:tcPr marT="45405" marB="4540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0"/>
                  </a:ext>
                </a:extLst>
              </a:tr>
            </a:tbl>
          </a:graphicData>
        </a:graphic>
      </p:graphicFrame>
      <p:graphicFrame>
        <p:nvGraphicFramePr>
          <p:cNvPr id="122277" name="Group 421">
            <a:extLst>
              <a:ext uri="{FF2B5EF4-FFF2-40B4-BE49-F238E27FC236}">
                <a16:creationId xmlns:a16="http://schemas.microsoft.com/office/drawing/2014/main" id="{38B4A1D6-343B-4528-B937-D67086E2FE40}"/>
              </a:ext>
            </a:extLst>
          </p:cNvPr>
          <p:cNvGraphicFramePr>
            <a:graphicFrameLocks noGrp="1"/>
          </p:cNvGraphicFramePr>
          <p:nvPr>
            <p:extLst>
              <p:ext uri="{D42A27DB-BD31-4B8C-83A1-F6EECF244321}">
                <p14:modId xmlns:p14="http://schemas.microsoft.com/office/powerpoint/2010/main" val="1214050421"/>
              </p:ext>
            </p:extLst>
          </p:nvPr>
        </p:nvGraphicFramePr>
        <p:xfrm>
          <a:off x="2971800" y="4130675"/>
          <a:ext cx="3048000" cy="517530"/>
        </p:xfrm>
        <a:graphic>
          <a:graphicData uri="http://schemas.openxmlformats.org/drawingml/2006/table">
            <a:tbl>
              <a:tblPr/>
              <a:tblGrid>
                <a:gridCol w="381000">
                  <a:extLst>
                    <a:ext uri="{9D8B030D-6E8A-4147-A177-3AD203B41FA5}">
                      <a16:colId xmlns:a16="http://schemas.microsoft.com/office/drawing/2014/main" val="20000"/>
                    </a:ext>
                  </a:extLst>
                </a:gridCol>
                <a:gridCol w="381000">
                  <a:extLst>
                    <a:ext uri="{9D8B030D-6E8A-4147-A177-3AD203B41FA5}">
                      <a16:colId xmlns:a16="http://schemas.microsoft.com/office/drawing/2014/main" val="20001"/>
                    </a:ext>
                  </a:extLst>
                </a:gridCol>
                <a:gridCol w="381000">
                  <a:extLst>
                    <a:ext uri="{9D8B030D-6E8A-4147-A177-3AD203B41FA5}">
                      <a16:colId xmlns:a16="http://schemas.microsoft.com/office/drawing/2014/main" val="20002"/>
                    </a:ext>
                  </a:extLst>
                </a:gridCol>
                <a:gridCol w="381000">
                  <a:extLst>
                    <a:ext uri="{9D8B030D-6E8A-4147-A177-3AD203B41FA5}">
                      <a16:colId xmlns:a16="http://schemas.microsoft.com/office/drawing/2014/main" val="20003"/>
                    </a:ext>
                  </a:extLst>
                </a:gridCol>
                <a:gridCol w="381000">
                  <a:extLst>
                    <a:ext uri="{9D8B030D-6E8A-4147-A177-3AD203B41FA5}">
                      <a16:colId xmlns:a16="http://schemas.microsoft.com/office/drawing/2014/main" val="20004"/>
                    </a:ext>
                  </a:extLst>
                </a:gridCol>
                <a:gridCol w="381000">
                  <a:extLst>
                    <a:ext uri="{9D8B030D-6E8A-4147-A177-3AD203B41FA5}">
                      <a16:colId xmlns:a16="http://schemas.microsoft.com/office/drawing/2014/main" val="20005"/>
                    </a:ext>
                  </a:extLst>
                </a:gridCol>
                <a:gridCol w="381000">
                  <a:extLst>
                    <a:ext uri="{9D8B030D-6E8A-4147-A177-3AD203B41FA5}">
                      <a16:colId xmlns:a16="http://schemas.microsoft.com/office/drawing/2014/main" val="20006"/>
                    </a:ext>
                  </a:extLst>
                </a:gridCol>
                <a:gridCol w="381000">
                  <a:extLst>
                    <a:ext uri="{9D8B030D-6E8A-4147-A177-3AD203B41FA5}">
                      <a16:colId xmlns:a16="http://schemas.microsoft.com/office/drawing/2014/main" val="20007"/>
                    </a:ext>
                  </a:extLst>
                </a:gridCol>
              </a:tblGrid>
              <a:tr h="517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05" marB="4540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05" marB="4540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0"/>
                  </a:ext>
                </a:extLst>
              </a:tr>
            </a:tbl>
          </a:graphicData>
        </a:graphic>
      </p:graphicFrame>
      <p:graphicFrame>
        <p:nvGraphicFramePr>
          <p:cNvPr id="122278" name="Group 422">
            <a:extLst>
              <a:ext uri="{FF2B5EF4-FFF2-40B4-BE49-F238E27FC236}">
                <a16:creationId xmlns:a16="http://schemas.microsoft.com/office/drawing/2014/main" id="{4052DD68-41EC-41F3-BB8F-0C55DB705E0E}"/>
              </a:ext>
            </a:extLst>
          </p:cNvPr>
          <p:cNvGraphicFramePr>
            <a:graphicFrameLocks noGrp="1"/>
          </p:cNvGraphicFramePr>
          <p:nvPr>
            <p:extLst>
              <p:ext uri="{D42A27DB-BD31-4B8C-83A1-F6EECF244321}">
                <p14:modId xmlns:p14="http://schemas.microsoft.com/office/powerpoint/2010/main" val="40763343"/>
              </p:ext>
            </p:extLst>
          </p:nvPr>
        </p:nvGraphicFramePr>
        <p:xfrm>
          <a:off x="3733800" y="4664075"/>
          <a:ext cx="3429000" cy="517530"/>
        </p:xfrm>
        <a:graphic>
          <a:graphicData uri="http://schemas.openxmlformats.org/drawingml/2006/table">
            <a:tbl>
              <a:tblPr/>
              <a:tblGrid>
                <a:gridCol w="381000">
                  <a:extLst>
                    <a:ext uri="{9D8B030D-6E8A-4147-A177-3AD203B41FA5}">
                      <a16:colId xmlns:a16="http://schemas.microsoft.com/office/drawing/2014/main" val="20000"/>
                    </a:ext>
                  </a:extLst>
                </a:gridCol>
                <a:gridCol w="381000">
                  <a:extLst>
                    <a:ext uri="{9D8B030D-6E8A-4147-A177-3AD203B41FA5}">
                      <a16:colId xmlns:a16="http://schemas.microsoft.com/office/drawing/2014/main" val="20001"/>
                    </a:ext>
                  </a:extLst>
                </a:gridCol>
                <a:gridCol w="381000">
                  <a:extLst>
                    <a:ext uri="{9D8B030D-6E8A-4147-A177-3AD203B41FA5}">
                      <a16:colId xmlns:a16="http://schemas.microsoft.com/office/drawing/2014/main" val="20002"/>
                    </a:ext>
                  </a:extLst>
                </a:gridCol>
                <a:gridCol w="381000">
                  <a:extLst>
                    <a:ext uri="{9D8B030D-6E8A-4147-A177-3AD203B41FA5}">
                      <a16:colId xmlns:a16="http://schemas.microsoft.com/office/drawing/2014/main" val="20003"/>
                    </a:ext>
                  </a:extLst>
                </a:gridCol>
                <a:gridCol w="381000">
                  <a:extLst>
                    <a:ext uri="{9D8B030D-6E8A-4147-A177-3AD203B41FA5}">
                      <a16:colId xmlns:a16="http://schemas.microsoft.com/office/drawing/2014/main" val="20004"/>
                    </a:ext>
                  </a:extLst>
                </a:gridCol>
                <a:gridCol w="381000">
                  <a:extLst>
                    <a:ext uri="{9D8B030D-6E8A-4147-A177-3AD203B41FA5}">
                      <a16:colId xmlns:a16="http://schemas.microsoft.com/office/drawing/2014/main" val="20005"/>
                    </a:ext>
                  </a:extLst>
                </a:gridCol>
                <a:gridCol w="381000">
                  <a:extLst>
                    <a:ext uri="{9D8B030D-6E8A-4147-A177-3AD203B41FA5}">
                      <a16:colId xmlns:a16="http://schemas.microsoft.com/office/drawing/2014/main" val="20006"/>
                    </a:ext>
                  </a:extLst>
                </a:gridCol>
                <a:gridCol w="381000">
                  <a:extLst>
                    <a:ext uri="{9D8B030D-6E8A-4147-A177-3AD203B41FA5}">
                      <a16:colId xmlns:a16="http://schemas.microsoft.com/office/drawing/2014/main" val="20007"/>
                    </a:ext>
                  </a:extLst>
                </a:gridCol>
                <a:gridCol w="381000">
                  <a:extLst>
                    <a:ext uri="{9D8B030D-6E8A-4147-A177-3AD203B41FA5}">
                      <a16:colId xmlns:a16="http://schemas.microsoft.com/office/drawing/2014/main" val="20008"/>
                    </a:ext>
                  </a:extLst>
                </a:gridCol>
              </a:tblGrid>
              <a:tr h="517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05" marB="4540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05" marB="4540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0"/>
                  </a:ext>
                </a:extLst>
              </a:tr>
            </a:tbl>
          </a:graphicData>
        </a:graphic>
      </p:graphicFrame>
      <p:graphicFrame>
        <p:nvGraphicFramePr>
          <p:cNvPr id="122279" name="Group 423">
            <a:extLst>
              <a:ext uri="{FF2B5EF4-FFF2-40B4-BE49-F238E27FC236}">
                <a16:creationId xmlns:a16="http://schemas.microsoft.com/office/drawing/2014/main" id="{33D6CEBE-9FBC-4A6A-8B7E-AAAC79394C7E}"/>
              </a:ext>
            </a:extLst>
          </p:cNvPr>
          <p:cNvGraphicFramePr>
            <a:graphicFrameLocks noGrp="1"/>
          </p:cNvGraphicFramePr>
          <p:nvPr>
            <p:extLst>
              <p:ext uri="{D42A27DB-BD31-4B8C-83A1-F6EECF244321}">
                <p14:modId xmlns:p14="http://schemas.microsoft.com/office/powerpoint/2010/main" val="2525086101"/>
              </p:ext>
            </p:extLst>
          </p:nvPr>
        </p:nvGraphicFramePr>
        <p:xfrm>
          <a:off x="2590800" y="5197475"/>
          <a:ext cx="3429000" cy="517530"/>
        </p:xfrm>
        <a:graphic>
          <a:graphicData uri="http://schemas.openxmlformats.org/drawingml/2006/table">
            <a:tbl>
              <a:tblPr/>
              <a:tblGrid>
                <a:gridCol w="381000">
                  <a:extLst>
                    <a:ext uri="{9D8B030D-6E8A-4147-A177-3AD203B41FA5}">
                      <a16:colId xmlns:a16="http://schemas.microsoft.com/office/drawing/2014/main" val="20000"/>
                    </a:ext>
                  </a:extLst>
                </a:gridCol>
                <a:gridCol w="381000">
                  <a:extLst>
                    <a:ext uri="{9D8B030D-6E8A-4147-A177-3AD203B41FA5}">
                      <a16:colId xmlns:a16="http://schemas.microsoft.com/office/drawing/2014/main" val="20001"/>
                    </a:ext>
                  </a:extLst>
                </a:gridCol>
                <a:gridCol w="381000">
                  <a:extLst>
                    <a:ext uri="{9D8B030D-6E8A-4147-A177-3AD203B41FA5}">
                      <a16:colId xmlns:a16="http://schemas.microsoft.com/office/drawing/2014/main" val="20002"/>
                    </a:ext>
                  </a:extLst>
                </a:gridCol>
                <a:gridCol w="381000">
                  <a:extLst>
                    <a:ext uri="{9D8B030D-6E8A-4147-A177-3AD203B41FA5}">
                      <a16:colId xmlns:a16="http://schemas.microsoft.com/office/drawing/2014/main" val="20003"/>
                    </a:ext>
                  </a:extLst>
                </a:gridCol>
                <a:gridCol w="381000">
                  <a:extLst>
                    <a:ext uri="{9D8B030D-6E8A-4147-A177-3AD203B41FA5}">
                      <a16:colId xmlns:a16="http://schemas.microsoft.com/office/drawing/2014/main" val="20004"/>
                    </a:ext>
                  </a:extLst>
                </a:gridCol>
                <a:gridCol w="381000">
                  <a:extLst>
                    <a:ext uri="{9D8B030D-6E8A-4147-A177-3AD203B41FA5}">
                      <a16:colId xmlns:a16="http://schemas.microsoft.com/office/drawing/2014/main" val="20005"/>
                    </a:ext>
                  </a:extLst>
                </a:gridCol>
                <a:gridCol w="381000">
                  <a:extLst>
                    <a:ext uri="{9D8B030D-6E8A-4147-A177-3AD203B41FA5}">
                      <a16:colId xmlns:a16="http://schemas.microsoft.com/office/drawing/2014/main" val="20006"/>
                    </a:ext>
                  </a:extLst>
                </a:gridCol>
                <a:gridCol w="381000">
                  <a:extLst>
                    <a:ext uri="{9D8B030D-6E8A-4147-A177-3AD203B41FA5}">
                      <a16:colId xmlns:a16="http://schemas.microsoft.com/office/drawing/2014/main" val="20007"/>
                    </a:ext>
                  </a:extLst>
                </a:gridCol>
                <a:gridCol w="381000">
                  <a:extLst>
                    <a:ext uri="{9D8B030D-6E8A-4147-A177-3AD203B41FA5}">
                      <a16:colId xmlns:a16="http://schemas.microsoft.com/office/drawing/2014/main" val="20008"/>
                    </a:ext>
                  </a:extLst>
                </a:gridCol>
              </a:tblGrid>
              <a:tr h="517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05" marB="4540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05" marB="4540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0"/>
                  </a:ext>
                </a:extLst>
              </a:tr>
            </a:tbl>
          </a:graphicData>
        </a:graphic>
      </p:graphicFrame>
      <p:graphicFrame>
        <p:nvGraphicFramePr>
          <p:cNvPr id="122280" name="Group 424">
            <a:extLst>
              <a:ext uri="{FF2B5EF4-FFF2-40B4-BE49-F238E27FC236}">
                <a16:creationId xmlns:a16="http://schemas.microsoft.com/office/drawing/2014/main" id="{70779210-D2B5-4174-B63A-886519A56D2C}"/>
              </a:ext>
            </a:extLst>
          </p:cNvPr>
          <p:cNvGraphicFramePr>
            <a:graphicFrameLocks noGrp="1"/>
          </p:cNvGraphicFramePr>
          <p:nvPr>
            <p:extLst>
              <p:ext uri="{D42A27DB-BD31-4B8C-83A1-F6EECF244321}">
                <p14:modId xmlns:p14="http://schemas.microsoft.com/office/powerpoint/2010/main" val="519941593"/>
              </p:ext>
            </p:extLst>
          </p:nvPr>
        </p:nvGraphicFramePr>
        <p:xfrm>
          <a:off x="2590800" y="5730875"/>
          <a:ext cx="2667000" cy="517530"/>
        </p:xfrm>
        <a:graphic>
          <a:graphicData uri="http://schemas.openxmlformats.org/drawingml/2006/table">
            <a:tbl>
              <a:tblPr/>
              <a:tblGrid>
                <a:gridCol w="381000">
                  <a:extLst>
                    <a:ext uri="{9D8B030D-6E8A-4147-A177-3AD203B41FA5}">
                      <a16:colId xmlns:a16="http://schemas.microsoft.com/office/drawing/2014/main" val="20000"/>
                    </a:ext>
                  </a:extLst>
                </a:gridCol>
                <a:gridCol w="381000">
                  <a:extLst>
                    <a:ext uri="{9D8B030D-6E8A-4147-A177-3AD203B41FA5}">
                      <a16:colId xmlns:a16="http://schemas.microsoft.com/office/drawing/2014/main" val="20001"/>
                    </a:ext>
                  </a:extLst>
                </a:gridCol>
                <a:gridCol w="381000">
                  <a:extLst>
                    <a:ext uri="{9D8B030D-6E8A-4147-A177-3AD203B41FA5}">
                      <a16:colId xmlns:a16="http://schemas.microsoft.com/office/drawing/2014/main" val="20002"/>
                    </a:ext>
                  </a:extLst>
                </a:gridCol>
                <a:gridCol w="381000">
                  <a:extLst>
                    <a:ext uri="{9D8B030D-6E8A-4147-A177-3AD203B41FA5}">
                      <a16:colId xmlns:a16="http://schemas.microsoft.com/office/drawing/2014/main" val="20003"/>
                    </a:ext>
                  </a:extLst>
                </a:gridCol>
                <a:gridCol w="381000">
                  <a:extLst>
                    <a:ext uri="{9D8B030D-6E8A-4147-A177-3AD203B41FA5}">
                      <a16:colId xmlns:a16="http://schemas.microsoft.com/office/drawing/2014/main" val="20004"/>
                    </a:ext>
                  </a:extLst>
                </a:gridCol>
                <a:gridCol w="381000">
                  <a:extLst>
                    <a:ext uri="{9D8B030D-6E8A-4147-A177-3AD203B41FA5}">
                      <a16:colId xmlns:a16="http://schemas.microsoft.com/office/drawing/2014/main" val="20005"/>
                    </a:ext>
                  </a:extLst>
                </a:gridCol>
                <a:gridCol w="381000">
                  <a:extLst>
                    <a:ext uri="{9D8B030D-6E8A-4147-A177-3AD203B41FA5}">
                      <a16:colId xmlns:a16="http://schemas.microsoft.com/office/drawing/2014/main" val="20006"/>
                    </a:ext>
                  </a:extLst>
                </a:gridCol>
              </a:tblGrid>
              <a:tr h="517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05" marB="4540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05" marB="4540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0"/>
                  </a:ext>
                </a:extLst>
              </a:tr>
            </a:tbl>
          </a:graphicData>
        </a:graphic>
      </p:graphicFrame>
      <p:sp>
        <p:nvSpPr>
          <p:cNvPr id="122205" name="AutoShape 349">
            <a:extLst>
              <a:ext uri="{FF2B5EF4-FFF2-40B4-BE49-F238E27FC236}">
                <a16:creationId xmlns:a16="http://schemas.microsoft.com/office/drawing/2014/main" id="{755615B1-E371-4AE8-9878-59F5F41C0BB3}"/>
              </a:ext>
            </a:extLst>
          </p:cNvPr>
          <p:cNvSpPr>
            <a:spLocks noChangeArrowheads="1"/>
          </p:cNvSpPr>
          <p:nvPr/>
        </p:nvSpPr>
        <p:spPr bwMode="auto">
          <a:xfrm>
            <a:off x="510721" y="946602"/>
            <a:ext cx="10820400" cy="1143000"/>
          </a:xfrm>
          <a:prstGeom prst="roundRect">
            <a:avLst>
              <a:gd name="adj" fmla="val 21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ctr" eaLnBrk="1" hangingPunct="1">
              <a:lnSpc>
                <a:spcPct val="100000"/>
              </a:lnSpc>
              <a:spcBef>
                <a:spcPct val="0"/>
              </a:spcBef>
              <a:buFontTx/>
              <a:buNone/>
            </a:pPr>
            <a:r>
              <a:rPr lang="en-US" altLang="en-US" sz="4000">
                <a:solidFill>
                  <a:srgbClr val="FF3399"/>
                </a:solidFill>
                <a:latin typeface="Arial" panose="020B0604020202020204" pitchFamily="34" charset="0"/>
                <a:cs typeface="Arial" panose="020B0604020202020204" pitchFamily="34" charset="0"/>
              </a:rPr>
              <a:t>Câu 2:</a:t>
            </a:r>
            <a:r>
              <a:rPr lang="en-US" altLang="en-US" sz="3600">
                <a:solidFill>
                  <a:srgbClr val="FF3399"/>
                </a:solidFill>
                <a:latin typeface="Arial" panose="020B0604020202020204" pitchFamily="34" charset="0"/>
                <a:cs typeface="Arial" panose="020B0604020202020204" pitchFamily="34" charset="0"/>
              </a:rPr>
              <a:t>  </a:t>
            </a:r>
            <a:r>
              <a:rPr lang="en-US" altLang="en-US" sz="4000">
                <a:solidFill>
                  <a:srgbClr val="FF3399"/>
                </a:solidFill>
                <a:latin typeface="Arial" panose="020B0604020202020204" pitchFamily="34" charset="0"/>
                <a:cs typeface="Arial" panose="020B0604020202020204" pitchFamily="34" charset="0"/>
              </a:rPr>
              <a:t>Tên một dãy núi lớn ở khu vực Nam Á </a:t>
            </a:r>
          </a:p>
        </p:txBody>
      </p:sp>
      <p:sp>
        <p:nvSpPr>
          <p:cNvPr id="122206" name="AutoShape 350">
            <a:extLst>
              <a:ext uri="{FF2B5EF4-FFF2-40B4-BE49-F238E27FC236}">
                <a16:creationId xmlns:a16="http://schemas.microsoft.com/office/drawing/2014/main" id="{F22C7E16-E1D5-4009-BE14-DC4382ACEA16}"/>
              </a:ext>
            </a:extLst>
          </p:cNvPr>
          <p:cNvSpPr>
            <a:spLocks noChangeArrowheads="1"/>
          </p:cNvSpPr>
          <p:nvPr/>
        </p:nvSpPr>
        <p:spPr bwMode="auto">
          <a:xfrm>
            <a:off x="967921" y="946602"/>
            <a:ext cx="9601200" cy="1143000"/>
          </a:xfrm>
          <a:prstGeom prst="roundRect">
            <a:avLst>
              <a:gd name="adj" fmla="val 21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ctr" eaLnBrk="1" hangingPunct="1">
              <a:lnSpc>
                <a:spcPct val="100000"/>
              </a:lnSpc>
              <a:spcBef>
                <a:spcPct val="0"/>
              </a:spcBef>
              <a:buFontTx/>
              <a:buNone/>
            </a:pPr>
            <a:r>
              <a:rPr lang="en-US" altLang="en-US" sz="4000">
                <a:solidFill>
                  <a:srgbClr val="FF3399"/>
                </a:solidFill>
                <a:latin typeface="Times New Roman" panose="02020603050405020304" pitchFamily="18" charset="0"/>
                <a:cs typeface="Arial" panose="020B0604020202020204" pitchFamily="34" charset="0"/>
              </a:rPr>
              <a:t>Câu 3:</a:t>
            </a:r>
            <a:r>
              <a:rPr lang="en-US" altLang="en-US" sz="3600">
                <a:solidFill>
                  <a:srgbClr val="FF3399"/>
                </a:solidFill>
                <a:latin typeface="Arial" panose="020B0604020202020204" pitchFamily="34" charset="0"/>
                <a:cs typeface="Arial" panose="020B0604020202020204" pitchFamily="34" charset="0"/>
              </a:rPr>
              <a:t>  </a:t>
            </a:r>
            <a:r>
              <a:rPr lang="en-US" altLang="en-US" sz="4000">
                <a:solidFill>
                  <a:srgbClr val="FF3399"/>
                </a:solidFill>
                <a:latin typeface="Arial" panose="020B0604020202020204" pitchFamily="34" charset="0"/>
                <a:cs typeface="Arial" panose="020B0604020202020204" pitchFamily="34" charset="0"/>
              </a:rPr>
              <a:t>Tên đỉnh núi cao nhất thế giới ?</a:t>
            </a:r>
          </a:p>
        </p:txBody>
      </p:sp>
      <p:sp>
        <p:nvSpPr>
          <p:cNvPr id="122207" name="AutoShape 351">
            <a:extLst>
              <a:ext uri="{FF2B5EF4-FFF2-40B4-BE49-F238E27FC236}">
                <a16:creationId xmlns:a16="http://schemas.microsoft.com/office/drawing/2014/main" id="{9315E555-D5F1-42CB-BC52-D1D14A7BC061}"/>
              </a:ext>
            </a:extLst>
          </p:cNvPr>
          <p:cNvSpPr>
            <a:spLocks noChangeArrowheads="1"/>
          </p:cNvSpPr>
          <p:nvPr/>
        </p:nvSpPr>
        <p:spPr bwMode="auto">
          <a:xfrm>
            <a:off x="663121" y="946602"/>
            <a:ext cx="10134600" cy="1143000"/>
          </a:xfrm>
          <a:prstGeom prst="roundRect">
            <a:avLst>
              <a:gd name="adj" fmla="val 21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ctr" eaLnBrk="1" hangingPunct="1">
              <a:lnSpc>
                <a:spcPct val="100000"/>
              </a:lnSpc>
              <a:spcBef>
                <a:spcPct val="0"/>
              </a:spcBef>
              <a:buFontTx/>
              <a:buNone/>
            </a:pPr>
            <a:r>
              <a:rPr lang="en-US" altLang="en-US" sz="3600">
                <a:solidFill>
                  <a:srgbClr val="FF3399"/>
                </a:solidFill>
                <a:latin typeface="Times New Roman" panose="02020603050405020304" pitchFamily="18" charset="0"/>
                <a:cs typeface="Arial" panose="020B0604020202020204" pitchFamily="34" charset="0"/>
              </a:rPr>
              <a:t>Câu 4:</a:t>
            </a:r>
            <a:r>
              <a:rPr lang="en-US" altLang="en-US" sz="3600">
                <a:solidFill>
                  <a:srgbClr val="FF3399"/>
                </a:solidFill>
                <a:latin typeface="Arial" panose="020B0604020202020204" pitchFamily="34" charset="0"/>
                <a:cs typeface="Arial" panose="020B0604020202020204" pitchFamily="34" charset="0"/>
              </a:rPr>
              <a:t>  </a:t>
            </a:r>
            <a:r>
              <a:rPr lang="en-US" altLang="en-US" sz="3200">
                <a:solidFill>
                  <a:srgbClr val="FF3399"/>
                </a:solidFill>
                <a:latin typeface="Arial" panose="020B0604020202020204" pitchFamily="34" charset="0"/>
                <a:cs typeface="Arial" panose="020B0604020202020204" pitchFamily="34" charset="0"/>
              </a:rPr>
              <a:t>Ngoài Hàn Đới và Ôn Đới, Châu Á còn chịu ảnh hưởng của đới khí hậu nào?</a:t>
            </a:r>
            <a:r>
              <a:rPr lang="en-US" altLang="en-US" sz="3600">
                <a:solidFill>
                  <a:srgbClr val="FF3399"/>
                </a:solidFill>
                <a:latin typeface="Arial" panose="020B0604020202020204" pitchFamily="34" charset="0"/>
                <a:cs typeface="Arial" panose="020B0604020202020204" pitchFamily="34" charset="0"/>
              </a:rPr>
              <a:t> </a:t>
            </a:r>
          </a:p>
        </p:txBody>
      </p:sp>
      <p:sp>
        <p:nvSpPr>
          <p:cNvPr id="122208" name="AutoShape 352">
            <a:extLst>
              <a:ext uri="{FF2B5EF4-FFF2-40B4-BE49-F238E27FC236}">
                <a16:creationId xmlns:a16="http://schemas.microsoft.com/office/drawing/2014/main" id="{A2045A77-2DC9-4B13-8B2D-0B207E316DD4}"/>
              </a:ext>
            </a:extLst>
          </p:cNvPr>
          <p:cNvSpPr>
            <a:spLocks noChangeArrowheads="1"/>
          </p:cNvSpPr>
          <p:nvPr/>
        </p:nvSpPr>
        <p:spPr bwMode="auto">
          <a:xfrm>
            <a:off x="891721" y="1137102"/>
            <a:ext cx="9677400" cy="762000"/>
          </a:xfrm>
          <a:prstGeom prst="roundRect">
            <a:avLst>
              <a:gd name="adj" fmla="val 21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ctr" eaLnBrk="1" hangingPunct="1">
              <a:lnSpc>
                <a:spcPct val="100000"/>
              </a:lnSpc>
              <a:spcBef>
                <a:spcPct val="0"/>
              </a:spcBef>
              <a:buFontTx/>
              <a:buNone/>
            </a:pPr>
            <a:r>
              <a:rPr lang="en-US" altLang="en-US" sz="4800">
                <a:solidFill>
                  <a:srgbClr val="FF3399"/>
                </a:solidFill>
                <a:latin typeface="Times New Roman" panose="02020603050405020304" pitchFamily="18" charset="0"/>
                <a:cs typeface="Arial" panose="020B0604020202020204" pitchFamily="34" charset="0"/>
              </a:rPr>
              <a:t>Câu 5:</a:t>
            </a:r>
            <a:r>
              <a:rPr lang="en-US" altLang="en-US" sz="4400">
                <a:solidFill>
                  <a:srgbClr val="FF3399"/>
                </a:solidFill>
                <a:latin typeface="Arial" panose="020B0604020202020204" pitchFamily="34" charset="0"/>
                <a:cs typeface="Arial" panose="020B0604020202020204" pitchFamily="34" charset="0"/>
              </a:rPr>
              <a:t>  Châu Á nằm ở bán cầu nào? </a:t>
            </a:r>
          </a:p>
        </p:txBody>
      </p:sp>
      <p:sp>
        <p:nvSpPr>
          <p:cNvPr id="122209" name="AutoShape 353">
            <a:extLst>
              <a:ext uri="{FF2B5EF4-FFF2-40B4-BE49-F238E27FC236}">
                <a16:creationId xmlns:a16="http://schemas.microsoft.com/office/drawing/2014/main" id="{FA8EC504-056C-48E7-84EE-FD38FFC08C10}"/>
              </a:ext>
            </a:extLst>
          </p:cNvPr>
          <p:cNvSpPr>
            <a:spLocks noChangeArrowheads="1"/>
          </p:cNvSpPr>
          <p:nvPr/>
        </p:nvSpPr>
        <p:spPr bwMode="auto">
          <a:xfrm>
            <a:off x="-22679" y="1137102"/>
            <a:ext cx="12192000" cy="762000"/>
          </a:xfrm>
          <a:prstGeom prst="roundRect">
            <a:avLst>
              <a:gd name="adj" fmla="val 21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ctr" eaLnBrk="1" hangingPunct="1">
              <a:lnSpc>
                <a:spcPct val="100000"/>
              </a:lnSpc>
              <a:spcBef>
                <a:spcPct val="0"/>
              </a:spcBef>
              <a:buFontTx/>
              <a:buNone/>
            </a:pPr>
            <a:r>
              <a:rPr lang="en-US" altLang="en-US" sz="4000" u="sng">
                <a:solidFill>
                  <a:srgbClr val="FF3399"/>
                </a:solidFill>
                <a:latin typeface="Times New Roman" panose="02020603050405020304" pitchFamily="18" charset="0"/>
                <a:cs typeface="Arial" panose="020B0604020202020204" pitchFamily="34" charset="0"/>
              </a:rPr>
              <a:t>Câu 6:</a:t>
            </a:r>
            <a:r>
              <a:rPr lang="en-US" altLang="en-US" sz="4000">
                <a:solidFill>
                  <a:srgbClr val="FF3399"/>
                </a:solidFill>
                <a:latin typeface="Times New Roman" panose="02020603050405020304" pitchFamily="18" charset="0"/>
                <a:cs typeface="Arial" panose="020B0604020202020204" pitchFamily="34" charset="0"/>
              </a:rPr>
              <a:t>  Nêu tên kiểu rừng đặc trưng ở Liên Bang Nga ?</a:t>
            </a:r>
          </a:p>
        </p:txBody>
      </p:sp>
      <p:sp>
        <p:nvSpPr>
          <p:cNvPr id="122210" name="AutoShape 354">
            <a:extLst>
              <a:ext uri="{FF2B5EF4-FFF2-40B4-BE49-F238E27FC236}">
                <a16:creationId xmlns:a16="http://schemas.microsoft.com/office/drawing/2014/main" id="{BAB449FF-67A7-4E75-B5A8-C672ADEB4A25}"/>
              </a:ext>
            </a:extLst>
          </p:cNvPr>
          <p:cNvSpPr>
            <a:spLocks noChangeArrowheads="1"/>
          </p:cNvSpPr>
          <p:nvPr/>
        </p:nvSpPr>
        <p:spPr bwMode="auto">
          <a:xfrm>
            <a:off x="15421" y="1137102"/>
            <a:ext cx="11811000" cy="762000"/>
          </a:xfrm>
          <a:prstGeom prst="roundRect">
            <a:avLst>
              <a:gd name="adj" fmla="val 21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ctr" eaLnBrk="1" hangingPunct="1">
              <a:lnSpc>
                <a:spcPct val="100000"/>
              </a:lnSpc>
              <a:spcBef>
                <a:spcPct val="0"/>
              </a:spcBef>
              <a:buFontTx/>
              <a:buNone/>
            </a:pPr>
            <a:r>
              <a:rPr lang="en-US" altLang="en-US" sz="4000" u="sng">
                <a:solidFill>
                  <a:srgbClr val="FF3399"/>
                </a:solidFill>
                <a:latin typeface="Times New Roman" panose="02020603050405020304" pitchFamily="18" charset="0"/>
                <a:cs typeface="Arial" panose="020B0604020202020204" pitchFamily="34" charset="0"/>
              </a:rPr>
              <a:t>Câu 7:</a:t>
            </a:r>
            <a:r>
              <a:rPr lang="en-US" altLang="en-US" sz="4000">
                <a:solidFill>
                  <a:srgbClr val="FF3399"/>
                </a:solidFill>
                <a:latin typeface="Times New Roman" panose="02020603050405020304" pitchFamily="18" charset="0"/>
                <a:cs typeface="Arial" panose="020B0604020202020204" pitchFamily="34" charset="0"/>
              </a:rPr>
              <a:t>  </a:t>
            </a:r>
            <a:r>
              <a:rPr lang="en-US" altLang="en-US" sz="4000">
                <a:solidFill>
                  <a:srgbClr val="FF3399"/>
                </a:solidFill>
                <a:latin typeface="Arial" panose="020B0604020202020204" pitchFamily="34" charset="0"/>
                <a:cs typeface="Arial" panose="020B0604020202020204" pitchFamily="34" charset="0"/>
              </a:rPr>
              <a:t>Đồng bằng Lưỡng Hà thuộc khu vực nào? </a:t>
            </a:r>
          </a:p>
        </p:txBody>
      </p:sp>
      <p:sp>
        <p:nvSpPr>
          <p:cNvPr id="122211" name="WordArt 355">
            <a:extLst>
              <a:ext uri="{FF2B5EF4-FFF2-40B4-BE49-F238E27FC236}">
                <a16:creationId xmlns:a16="http://schemas.microsoft.com/office/drawing/2014/main" id="{3AACB86B-7896-45CE-86D4-DC51FF77FA19}"/>
              </a:ext>
            </a:extLst>
          </p:cNvPr>
          <p:cNvSpPr>
            <a:spLocks noChangeArrowheads="1" noChangeShapeType="1" noTextEdit="1"/>
          </p:cNvSpPr>
          <p:nvPr/>
        </p:nvSpPr>
        <p:spPr bwMode="auto">
          <a:xfrm>
            <a:off x="2971800" y="-76200"/>
            <a:ext cx="6248400" cy="914400"/>
          </a:xfrm>
          <a:prstGeom prst="rect">
            <a:avLst/>
          </a:prstGeom>
        </p:spPr>
        <p:txBody>
          <a:bodyPr wrap="none" fromWordArt="1">
            <a:prstTxWarp prst="textPlain">
              <a:avLst>
                <a:gd name="adj" fmla="val 50000"/>
              </a:avLst>
            </a:prstTxWarp>
          </a:bodyPr>
          <a:lstStyle/>
          <a:p>
            <a:pPr algn="ctr"/>
            <a:r>
              <a:rPr lang="vi-VN" sz="3600" b="1"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erdana" panose="020B0604030504040204" pitchFamily="34" charset="0"/>
                <a:ea typeface="Verdana" panose="020B0604030504040204" pitchFamily="34" charset="0"/>
              </a:rPr>
              <a:t> Trò chơi: Ô chữ kì diệu</a:t>
            </a:r>
            <a:endParaRPr lang="en-US" sz="3600" b="1"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erdana" panose="020B0604030504040204" pitchFamily="34" charset="0"/>
              <a:ea typeface="Verdana" panose="020B0604030504040204" pitchFamily="34" charset="0"/>
            </a:endParaRPr>
          </a:p>
        </p:txBody>
      </p:sp>
      <p:sp>
        <p:nvSpPr>
          <p:cNvPr id="122212" name="AutoShape 356">
            <a:extLst>
              <a:ext uri="{FF2B5EF4-FFF2-40B4-BE49-F238E27FC236}">
                <a16:creationId xmlns:a16="http://schemas.microsoft.com/office/drawing/2014/main" id="{D00861C3-9D15-4DE7-9DBD-5A8D0D9A7780}"/>
              </a:ext>
            </a:extLst>
          </p:cNvPr>
          <p:cNvSpPr>
            <a:spLocks noChangeArrowheads="1"/>
          </p:cNvSpPr>
          <p:nvPr/>
        </p:nvSpPr>
        <p:spPr bwMode="auto">
          <a:xfrm>
            <a:off x="1691821" y="946602"/>
            <a:ext cx="9182100" cy="1143000"/>
          </a:xfrm>
          <a:prstGeom prst="roundRect">
            <a:avLst>
              <a:gd name="adj" fmla="val 21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ctr" eaLnBrk="1" hangingPunct="1">
              <a:lnSpc>
                <a:spcPct val="100000"/>
              </a:lnSpc>
              <a:spcBef>
                <a:spcPct val="0"/>
              </a:spcBef>
              <a:buFontTx/>
              <a:buNone/>
            </a:pPr>
            <a:r>
              <a:rPr lang="en-US" altLang="en-US" sz="3600">
                <a:solidFill>
                  <a:srgbClr val="FF3300"/>
                </a:solidFill>
                <a:latin typeface="Times New Roman" panose="02020603050405020304" pitchFamily="18" charset="0"/>
                <a:cs typeface="Arial" panose="020B0604020202020204" pitchFamily="34" charset="0"/>
              </a:rPr>
              <a:t>Tìm từ khóa : Đây là 1 nước thuộc Châu Á với nét đặc trưng là tà áo dài của phụ nữ.</a:t>
            </a:r>
            <a:endParaRPr lang="en-US" altLang="en-US" sz="3600">
              <a:solidFill>
                <a:srgbClr val="FF3300"/>
              </a:solidFill>
              <a:latin typeface="Arial" panose="020B0604020202020204" pitchFamily="34" charset="0"/>
              <a:cs typeface="Arial" panose="020B0604020202020204" pitchFamily="34" charset="0"/>
            </a:endParaRPr>
          </a:p>
        </p:txBody>
      </p:sp>
      <p:graphicFrame>
        <p:nvGraphicFramePr>
          <p:cNvPr id="122281" name="Group 425">
            <a:extLst>
              <a:ext uri="{FF2B5EF4-FFF2-40B4-BE49-F238E27FC236}">
                <a16:creationId xmlns:a16="http://schemas.microsoft.com/office/drawing/2014/main" id="{B83CEC7A-76AE-4548-93F4-252A94DB3044}"/>
              </a:ext>
            </a:extLst>
          </p:cNvPr>
          <p:cNvGraphicFramePr>
            <a:graphicFrameLocks noGrp="1"/>
          </p:cNvGraphicFramePr>
          <p:nvPr>
            <p:extLst>
              <p:ext uri="{D42A27DB-BD31-4B8C-83A1-F6EECF244321}">
                <p14:modId xmlns:p14="http://schemas.microsoft.com/office/powerpoint/2010/main" val="90683325"/>
              </p:ext>
            </p:extLst>
          </p:nvPr>
        </p:nvGraphicFramePr>
        <p:xfrm>
          <a:off x="4495800" y="2514600"/>
          <a:ext cx="381000" cy="3733800"/>
        </p:xfrm>
        <a:graphic>
          <a:graphicData uri="http://schemas.openxmlformats.org/drawingml/2006/table">
            <a:tbl>
              <a:tblPr/>
              <a:tblGrid>
                <a:gridCol w="381000">
                  <a:extLst>
                    <a:ext uri="{9D8B030D-6E8A-4147-A177-3AD203B41FA5}">
                      <a16:colId xmlns:a16="http://schemas.microsoft.com/office/drawing/2014/main" val="20000"/>
                    </a:ext>
                  </a:extLst>
                </a:gridCol>
              </a:tblGrid>
              <a:tr h="533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FF3300"/>
                          </a:solidFill>
                          <a:effectLst/>
                          <a:latin typeface="Arial" charset="0"/>
                        </a:rPr>
                        <a:t>V</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0"/>
                  </a:ext>
                </a:extLst>
              </a:tr>
              <a:tr h="533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FF3300"/>
                          </a:solidFill>
                          <a:effectLst/>
                          <a:latin typeface="Arial" charset="0"/>
                        </a:rPr>
                        <a:t>I</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1"/>
                  </a:ext>
                </a:extLst>
              </a:tr>
              <a:tr h="533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FF3300"/>
                          </a:solidFill>
                          <a:effectLst/>
                          <a:latin typeface="Arial" charset="0"/>
                        </a:rPr>
                        <a:t>Ệ</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2"/>
                  </a:ext>
                </a:extLst>
              </a:tr>
              <a:tr h="533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FF3300"/>
                          </a:solidFill>
                          <a:effectLst/>
                          <a:latin typeface="Arial" charset="0"/>
                        </a:rPr>
                        <a:t>T</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3"/>
                  </a:ext>
                </a:extLst>
              </a:tr>
              <a:tr h="533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FF3300"/>
                          </a:solidFill>
                          <a:effectLst/>
                          <a:latin typeface="Arial" charset="0"/>
                        </a:rPr>
                        <a:t>N</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4"/>
                  </a:ext>
                </a:extLst>
              </a:tr>
              <a:tr h="533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FF3300"/>
                          </a:solidFill>
                          <a:effectLst/>
                          <a:latin typeface="Arial" charset="0"/>
                        </a:rPr>
                        <a:t>A</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5"/>
                  </a:ext>
                </a:extLst>
              </a:tr>
              <a:tr h="533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FF3300"/>
                          </a:solidFill>
                          <a:effectLst/>
                          <a:latin typeface="Arial" charset="0"/>
                        </a:rPr>
                        <a:t>M</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6"/>
                  </a:ext>
                </a:extLst>
              </a:tr>
            </a:tbl>
          </a:graphicData>
        </a:graphic>
      </p:graphicFrame>
      <p:sp>
        <p:nvSpPr>
          <p:cNvPr id="122293" name="Text Box 437">
            <a:extLst>
              <a:ext uri="{FF2B5EF4-FFF2-40B4-BE49-F238E27FC236}">
                <a16:creationId xmlns:a16="http://schemas.microsoft.com/office/drawing/2014/main" id="{D0035CE1-0123-4167-BBBA-59A6C053CFE5}"/>
              </a:ext>
            </a:extLst>
          </p:cNvPr>
          <p:cNvSpPr txBox="1">
            <a:spLocks noChangeArrowheads="1"/>
          </p:cNvSpPr>
          <p:nvPr/>
        </p:nvSpPr>
        <p:spPr bwMode="auto">
          <a:xfrm>
            <a:off x="3581400" y="1752600"/>
            <a:ext cx="6477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eaLnBrk="1" hangingPunct="1">
              <a:lnSpc>
                <a:spcPct val="100000"/>
              </a:lnSpc>
              <a:spcBef>
                <a:spcPct val="0"/>
              </a:spcBef>
              <a:buFontTx/>
              <a:buNone/>
            </a:pPr>
            <a:r>
              <a:rPr lang="en-US" altLang="en-US" sz="2400" b="1">
                <a:solidFill>
                  <a:srgbClr val="FF0000"/>
                </a:solidFill>
                <a:latin typeface="Arial" panose="020B0604020202020204" pitchFamily="34" charset="0"/>
                <a:cs typeface="Arial" panose="020B0604020202020204" pitchFamily="34" charset="0"/>
              </a:rPr>
              <a:t>Việt Nam là một nước thuộc Châu Á</a:t>
            </a:r>
          </a:p>
        </p:txBody>
      </p:sp>
      <p:pic>
        <p:nvPicPr>
          <p:cNvPr id="43" name="Picture 42">
            <a:extLst>
              <a:ext uri="{FF2B5EF4-FFF2-40B4-BE49-F238E27FC236}">
                <a16:creationId xmlns:a16="http://schemas.microsoft.com/office/drawing/2014/main" id="{7370F2C4-2AC0-47E3-971F-4E3E9D282B42}"/>
              </a:ext>
            </a:extLst>
          </p:cNvPr>
          <p:cNvPicPr>
            <a:picLocks noChangeAspect="1" noChangeArrowheads="1"/>
          </p:cNvPicPr>
          <p:nvPr/>
        </p:nvPicPr>
        <p:blipFill>
          <a:blip r:embed="rId3">
            <a:clrChange>
              <a:clrFrom>
                <a:srgbClr val="FEFDFD"/>
              </a:clrFrom>
              <a:clrTo>
                <a:srgbClr val="FEFDFD">
                  <a:alpha val="0"/>
                </a:srgbClr>
              </a:clrTo>
            </a:clrChange>
            <a:extLst>
              <a:ext uri="{28A0092B-C50C-407E-A947-70E740481C1C}">
                <a14:useLocalDpi xmlns:a14="http://schemas.microsoft.com/office/drawing/2010/main" val="0"/>
              </a:ext>
            </a:extLst>
          </a:blip>
          <a:srcRect/>
          <a:stretch>
            <a:fillRect/>
          </a:stretch>
        </p:blipFill>
        <p:spPr bwMode="auto">
          <a:xfrm>
            <a:off x="10139363" y="5086350"/>
            <a:ext cx="19050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43">
            <a:extLst>
              <a:ext uri="{FF2B5EF4-FFF2-40B4-BE49-F238E27FC236}">
                <a16:creationId xmlns:a16="http://schemas.microsoft.com/office/drawing/2014/main" id="{316C257D-0DB9-4925-91EB-D6699D573808}"/>
              </a:ext>
            </a:extLst>
          </p:cNvPr>
          <p:cNvPicPr>
            <a:picLocks noChangeAspect="1" noChangeArrowheads="1"/>
          </p:cNvPicPr>
          <p:nvPr/>
        </p:nvPicPr>
        <p:blipFill>
          <a:blip r:embed="rId3">
            <a:clrChange>
              <a:clrFrom>
                <a:srgbClr val="FEFDFD"/>
              </a:clrFrom>
              <a:clrTo>
                <a:srgbClr val="FEFDFD">
                  <a:alpha val="0"/>
                </a:srgbClr>
              </a:clrTo>
            </a:clrChange>
            <a:extLst>
              <a:ext uri="{28A0092B-C50C-407E-A947-70E740481C1C}">
                <a14:useLocalDpi xmlns:a14="http://schemas.microsoft.com/office/drawing/2010/main" val="0"/>
              </a:ext>
            </a:extLst>
          </a:blip>
          <a:srcRect/>
          <a:stretch>
            <a:fillRect/>
          </a:stretch>
        </p:blipFill>
        <p:spPr bwMode="auto">
          <a:xfrm>
            <a:off x="8686800" y="5105400"/>
            <a:ext cx="19050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44">
            <a:extLst>
              <a:ext uri="{FF2B5EF4-FFF2-40B4-BE49-F238E27FC236}">
                <a16:creationId xmlns:a16="http://schemas.microsoft.com/office/drawing/2014/main" id="{FEB5F7DF-5E4B-47BF-9793-D2AAA7FF39B7}"/>
              </a:ext>
            </a:extLst>
          </p:cNvPr>
          <p:cNvPicPr>
            <a:picLocks noChangeAspect="1" noChangeArrowheads="1"/>
          </p:cNvPicPr>
          <p:nvPr/>
        </p:nvPicPr>
        <p:blipFill>
          <a:blip r:embed="rId3">
            <a:clrChange>
              <a:clrFrom>
                <a:srgbClr val="FEFDFD"/>
              </a:clrFrom>
              <a:clrTo>
                <a:srgbClr val="FEFDFD">
                  <a:alpha val="0"/>
                </a:srgbClr>
              </a:clrTo>
            </a:clrChange>
            <a:extLst>
              <a:ext uri="{28A0092B-C50C-407E-A947-70E740481C1C}">
                <a14:useLocalDpi xmlns:a14="http://schemas.microsoft.com/office/drawing/2010/main" val="0"/>
              </a:ext>
            </a:extLst>
          </a:blip>
          <a:srcRect/>
          <a:stretch>
            <a:fillRect/>
          </a:stretch>
        </p:blipFill>
        <p:spPr bwMode="auto">
          <a:xfrm>
            <a:off x="7234238" y="5124450"/>
            <a:ext cx="19050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647" name="Picture 6">
            <a:extLst>
              <a:ext uri="{FF2B5EF4-FFF2-40B4-BE49-F238E27FC236}">
                <a16:creationId xmlns:a16="http://schemas.microsoft.com/office/drawing/2014/main" id="{69B31377-0B6C-4DA5-AFD0-07C0E2D6C7D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450" y="4510088"/>
            <a:ext cx="2254250" cy="240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nodeType="afterEffect">
                                  <p:stCondLst>
                                    <p:cond delay="0"/>
                                  </p:stCondLst>
                                  <p:childTnLst>
                                    <p:set>
                                      <p:cBhvr>
                                        <p:cTn id="6" dur="1" fill="hold">
                                          <p:stCondLst>
                                            <p:cond delay="0"/>
                                          </p:stCondLst>
                                        </p:cTn>
                                        <p:tgtEl>
                                          <p:spTgt spid="122211"/>
                                        </p:tgtEl>
                                        <p:attrNameLst>
                                          <p:attrName>style.visibility</p:attrName>
                                        </p:attrNameLst>
                                      </p:cBhvr>
                                      <p:to>
                                        <p:strVal val="visible"/>
                                      </p:to>
                                    </p:set>
                                    <p:animEffect transition="in" filter="fade">
                                      <p:cBhvr>
                                        <p:cTn id="7" dur="770" decel="100000"/>
                                        <p:tgtEl>
                                          <p:spTgt spid="122211"/>
                                        </p:tgtEl>
                                      </p:cBhvr>
                                    </p:animEffect>
                                    <p:animScale>
                                      <p:cBhvr>
                                        <p:cTn id="8" dur="770" decel="100000"/>
                                        <p:tgtEl>
                                          <p:spTgt spid="122211"/>
                                        </p:tgtEl>
                                      </p:cBhvr>
                                      <p:from x="10000" y="10000"/>
                                      <p:to x="200000" y="450000"/>
                                    </p:animScale>
                                    <p:animScale>
                                      <p:cBhvr>
                                        <p:cTn id="9" dur="1230" accel="100000" fill="hold">
                                          <p:stCondLst>
                                            <p:cond delay="770"/>
                                          </p:stCondLst>
                                        </p:cTn>
                                        <p:tgtEl>
                                          <p:spTgt spid="122211"/>
                                        </p:tgtEl>
                                      </p:cBhvr>
                                      <p:from x="200000" y="450000"/>
                                      <p:to x="100000" y="100000"/>
                                    </p:animScale>
                                    <p:set>
                                      <p:cBhvr>
                                        <p:cTn id="10" dur="770" fill="hold"/>
                                        <p:tgtEl>
                                          <p:spTgt spid="122211"/>
                                        </p:tgtEl>
                                        <p:attrNameLst>
                                          <p:attrName>ppt_x</p:attrName>
                                        </p:attrNameLst>
                                      </p:cBhvr>
                                      <p:to>
                                        <p:strVal val="(0.5)"/>
                                      </p:to>
                                    </p:set>
                                    <p:anim from="(0.5)" to="(#ppt_x)" calcmode="lin" valueType="num">
                                      <p:cBhvr>
                                        <p:cTn id="11" dur="1230" accel="100000" fill="hold">
                                          <p:stCondLst>
                                            <p:cond delay="770"/>
                                          </p:stCondLst>
                                        </p:cTn>
                                        <p:tgtEl>
                                          <p:spTgt spid="122211"/>
                                        </p:tgtEl>
                                        <p:attrNameLst>
                                          <p:attrName>ppt_x</p:attrName>
                                        </p:attrNameLst>
                                      </p:cBhvr>
                                    </p:anim>
                                    <p:set>
                                      <p:cBhvr>
                                        <p:cTn id="12" dur="770" fill="hold"/>
                                        <p:tgtEl>
                                          <p:spTgt spid="122211"/>
                                        </p:tgtEl>
                                        <p:attrNameLst>
                                          <p:attrName>ppt_y</p:attrName>
                                        </p:attrNameLst>
                                      </p:cBhvr>
                                      <p:to>
                                        <p:strVal val="(#ppt_y+0.4)"/>
                                      </p:to>
                                    </p:set>
                                    <p:anim from="(#ppt_y+0.4)" to="(#ppt_y)" calcmode="lin" valueType="num">
                                      <p:cBhvr>
                                        <p:cTn id="13" dur="1230" accel="100000" fill="hold">
                                          <p:stCondLst>
                                            <p:cond delay="770"/>
                                          </p:stCondLst>
                                        </p:cTn>
                                        <p:tgtEl>
                                          <p:spTgt spid="122211"/>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5" presetClass="entr" presetSubtype="0" fill="hold" grpId="0" nodeType="clickEffect">
                                  <p:stCondLst>
                                    <p:cond delay="0"/>
                                  </p:stCondLst>
                                  <p:childTnLst>
                                    <p:set>
                                      <p:cBhvr>
                                        <p:cTn id="17" dur="1" fill="hold">
                                          <p:stCondLst>
                                            <p:cond delay="0"/>
                                          </p:stCondLst>
                                        </p:cTn>
                                        <p:tgtEl>
                                          <p:spTgt spid="121858"/>
                                        </p:tgtEl>
                                        <p:attrNameLst>
                                          <p:attrName>style.visibility</p:attrName>
                                        </p:attrNameLst>
                                      </p:cBhvr>
                                      <p:to>
                                        <p:strVal val="visible"/>
                                      </p:to>
                                    </p:set>
                                    <p:anim calcmode="lin" valueType="num">
                                      <p:cBhvr>
                                        <p:cTn id="18" dur="500" decel="50000" fill="hold">
                                          <p:stCondLst>
                                            <p:cond delay="0"/>
                                          </p:stCondLst>
                                        </p:cTn>
                                        <p:tgtEl>
                                          <p:spTgt spid="121858"/>
                                        </p:tgtEl>
                                        <p:attrNameLst>
                                          <p:attrName>style.rotation</p:attrName>
                                        </p:attrNameLst>
                                      </p:cBhvr>
                                      <p:tavLst>
                                        <p:tav tm="0">
                                          <p:val>
                                            <p:fltVal val="-90"/>
                                          </p:val>
                                        </p:tav>
                                        <p:tav tm="100000">
                                          <p:val>
                                            <p:fltVal val="0"/>
                                          </p:val>
                                        </p:tav>
                                      </p:tavLst>
                                    </p:anim>
                                    <p:anim calcmode="lin" valueType="num">
                                      <p:cBhvr>
                                        <p:cTn id="19" dur="500" decel="50000" fill="hold">
                                          <p:stCondLst>
                                            <p:cond delay="0"/>
                                          </p:stCondLst>
                                        </p:cTn>
                                        <p:tgtEl>
                                          <p:spTgt spid="121858"/>
                                        </p:tgtEl>
                                        <p:attrNameLst>
                                          <p:attrName>ppt_w</p:attrName>
                                        </p:attrNameLst>
                                      </p:cBhvr>
                                      <p:tavLst>
                                        <p:tav tm="0">
                                          <p:val>
                                            <p:strVal val="#ppt_w"/>
                                          </p:val>
                                        </p:tav>
                                        <p:tav tm="100000">
                                          <p:val>
                                            <p:strVal val="#ppt_w*.05"/>
                                          </p:val>
                                        </p:tav>
                                      </p:tavLst>
                                    </p:anim>
                                    <p:anim calcmode="lin" valueType="num">
                                      <p:cBhvr>
                                        <p:cTn id="20" dur="500" accel="50000" fill="hold">
                                          <p:stCondLst>
                                            <p:cond delay="500"/>
                                          </p:stCondLst>
                                        </p:cTn>
                                        <p:tgtEl>
                                          <p:spTgt spid="121858"/>
                                        </p:tgtEl>
                                        <p:attrNameLst>
                                          <p:attrName>ppt_w</p:attrName>
                                        </p:attrNameLst>
                                      </p:cBhvr>
                                      <p:tavLst>
                                        <p:tav tm="0">
                                          <p:val>
                                            <p:strVal val="#ppt_w*.05"/>
                                          </p:val>
                                        </p:tav>
                                        <p:tav tm="100000">
                                          <p:val>
                                            <p:strVal val="#ppt_w"/>
                                          </p:val>
                                        </p:tav>
                                      </p:tavLst>
                                    </p:anim>
                                    <p:anim calcmode="lin" valueType="num">
                                      <p:cBhvr>
                                        <p:cTn id="21" dur="1000" fill="hold"/>
                                        <p:tgtEl>
                                          <p:spTgt spid="121858"/>
                                        </p:tgtEl>
                                        <p:attrNameLst>
                                          <p:attrName>ppt_h</p:attrName>
                                        </p:attrNameLst>
                                      </p:cBhvr>
                                      <p:tavLst>
                                        <p:tav tm="0">
                                          <p:val>
                                            <p:strVal val="#ppt_h"/>
                                          </p:val>
                                        </p:tav>
                                        <p:tav tm="100000">
                                          <p:val>
                                            <p:strVal val="#ppt_h"/>
                                          </p:val>
                                        </p:tav>
                                      </p:tavLst>
                                    </p:anim>
                                    <p:anim calcmode="lin" valueType="num">
                                      <p:cBhvr>
                                        <p:cTn id="22" dur="500" decel="50000" fill="hold">
                                          <p:stCondLst>
                                            <p:cond delay="0"/>
                                          </p:stCondLst>
                                        </p:cTn>
                                        <p:tgtEl>
                                          <p:spTgt spid="121858"/>
                                        </p:tgtEl>
                                        <p:attrNameLst>
                                          <p:attrName>ppt_x</p:attrName>
                                        </p:attrNameLst>
                                      </p:cBhvr>
                                      <p:tavLst>
                                        <p:tav tm="0">
                                          <p:val>
                                            <p:strVal val="#ppt_x+.4"/>
                                          </p:val>
                                        </p:tav>
                                        <p:tav tm="100000">
                                          <p:val>
                                            <p:strVal val="#ppt_x"/>
                                          </p:val>
                                        </p:tav>
                                      </p:tavLst>
                                    </p:anim>
                                    <p:anim calcmode="lin" valueType="num">
                                      <p:cBhvr>
                                        <p:cTn id="23" dur="500" decel="50000" fill="hold">
                                          <p:stCondLst>
                                            <p:cond delay="0"/>
                                          </p:stCondLst>
                                        </p:cTn>
                                        <p:tgtEl>
                                          <p:spTgt spid="121858"/>
                                        </p:tgtEl>
                                        <p:attrNameLst>
                                          <p:attrName>ppt_y</p:attrName>
                                        </p:attrNameLst>
                                      </p:cBhvr>
                                      <p:tavLst>
                                        <p:tav tm="0">
                                          <p:val>
                                            <p:strVal val="#ppt_y-.2"/>
                                          </p:val>
                                        </p:tav>
                                        <p:tav tm="100000">
                                          <p:val>
                                            <p:strVal val="#ppt_y+.1"/>
                                          </p:val>
                                        </p:tav>
                                      </p:tavLst>
                                    </p:anim>
                                    <p:anim calcmode="lin" valueType="num">
                                      <p:cBhvr>
                                        <p:cTn id="24" dur="500" accel="50000" fill="hold">
                                          <p:stCondLst>
                                            <p:cond delay="500"/>
                                          </p:stCondLst>
                                        </p:cTn>
                                        <p:tgtEl>
                                          <p:spTgt spid="121858"/>
                                        </p:tgtEl>
                                        <p:attrNameLst>
                                          <p:attrName>ppt_y</p:attrName>
                                        </p:attrNameLst>
                                      </p:cBhvr>
                                      <p:tavLst>
                                        <p:tav tm="0">
                                          <p:val>
                                            <p:strVal val="#ppt_y+.1"/>
                                          </p:val>
                                        </p:tav>
                                        <p:tav tm="100000">
                                          <p:val>
                                            <p:strVal val="#ppt_y"/>
                                          </p:val>
                                        </p:tav>
                                      </p:tavLst>
                                    </p:anim>
                                    <p:animEffect transition="in" filter="fade">
                                      <p:cBhvr>
                                        <p:cTn id="25" dur="1000" decel="50000">
                                          <p:stCondLst>
                                            <p:cond delay="0"/>
                                          </p:stCondLst>
                                        </p:cTn>
                                        <p:tgtEl>
                                          <p:spTgt spid="121858"/>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3" presetClass="exit" presetSubtype="10" fill="hold" nodeType="clickEffect">
                                  <p:stCondLst>
                                    <p:cond delay="0"/>
                                  </p:stCondLst>
                                  <p:childTnLst>
                                    <p:animEffect transition="out" filter="blinds(horizontal)">
                                      <p:cBhvr>
                                        <p:cTn id="29" dur="500"/>
                                        <p:tgtEl>
                                          <p:spTgt spid="122267"/>
                                        </p:tgtEl>
                                      </p:cBhvr>
                                    </p:animEffect>
                                    <p:set>
                                      <p:cBhvr>
                                        <p:cTn id="30" dur="1" fill="hold">
                                          <p:stCondLst>
                                            <p:cond delay="499"/>
                                          </p:stCondLst>
                                        </p:cTn>
                                        <p:tgtEl>
                                          <p:spTgt spid="122267"/>
                                        </p:tgtEl>
                                        <p:attrNameLst>
                                          <p:attrName>style.visibility</p:attrName>
                                        </p:attrNameLst>
                                      </p:cBhvr>
                                      <p:to>
                                        <p:strVal val="hidden"/>
                                      </p:to>
                                    </p:set>
                                  </p:childTnLst>
                                </p:cTn>
                              </p:par>
                            </p:childTnLst>
                          </p:cTn>
                        </p:par>
                        <p:par>
                          <p:cTn id="31" fill="hold" nodeType="afterGroup">
                            <p:stCondLst>
                              <p:cond delay="500"/>
                            </p:stCondLst>
                            <p:childTnLst>
                              <p:par>
                                <p:cTn id="32" presetID="3" presetClass="exit" presetSubtype="10" fill="hold" grpId="1" nodeType="afterEffect">
                                  <p:stCondLst>
                                    <p:cond delay="0"/>
                                  </p:stCondLst>
                                  <p:childTnLst>
                                    <p:animEffect transition="out" filter="blinds(horizontal)">
                                      <p:cBhvr>
                                        <p:cTn id="33" dur="500"/>
                                        <p:tgtEl>
                                          <p:spTgt spid="121858"/>
                                        </p:tgtEl>
                                      </p:cBhvr>
                                    </p:animEffect>
                                    <p:set>
                                      <p:cBhvr>
                                        <p:cTn id="34" dur="1" fill="hold">
                                          <p:stCondLst>
                                            <p:cond delay="499"/>
                                          </p:stCondLst>
                                        </p:cTn>
                                        <p:tgtEl>
                                          <p:spTgt spid="121858"/>
                                        </p:tgtEl>
                                        <p:attrNameLst>
                                          <p:attrName>style.visibility</p:attrName>
                                        </p:attrNameLst>
                                      </p:cBhvr>
                                      <p:to>
                                        <p:strVal val="hidden"/>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25" presetClass="entr" presetSubtype="0" fill="hold" grpId="0" nodeType="clickEffect">
                                  <p:stCondLst>
                                    <p:cond delay="0"/>
                                  </p:stCondLst>
                                  <p:childTnLst>
                                    <p:set>
                                      <p:cBhvr>
                                        <p:cTn id="38" dur="1" fill="hold">
                                          <p:stCondLst>
                                            <p:cond delay="0"/>
                                          </p:stCondLst>
                                        </p:cTn>
                                        <p:tgtEl>
                                          <p:spTgt spid="122205"/>
                                        </p:tgtEl>
                                        <p:attrNameLst>
                                          <p:attrName>style.visibility</p:attrName>
                                        </p:attrNameLst>
                                      </p:cBhvr>
                                      <p:to>
                                        <p:strVal val="visible"/>
                                      </p:to>
                                    </p:set>
                                    <p:anim calcmode="lin" valueType="num">
                                      <p:cBhvr>
                                        <p:cTn id="39" dur="500" decel="50000" fill="hold">
                                          <p:stCondLst>
                                            <p:cond delay="0"/>
                                          </p:stCondLst>
                                        </p:cTn>
                                        <p:tgtEl>
                                          <p:spTgt spid="122205"/>
                                        </p:tgtEl>
                                        <p:attrNameLst>
                                          <p:attrName>style.rotation</p:attrName>
                                        </p:attrNameLst>
                                      </p:cBhvr>
                                      <p:tavLst>
                                        <p:tav tm="0">
                                          <p:val>
                                            <p:fltVal val="-90"/>
                                          </p:val>
                                        </p:tav>
                                        <p:tav tm="100000">
                                          <p:val>
                                            <p:fltVal val="0"/>
                                          </p:val>
                                        </p:tav>
                                      </p:tavLst>
                                    </p:anim>
                                    <p:anim calcmode="lin" valueType="num">
                                      <p:cBhvr>
                                        <p:cTn id="40" dur="500" decel="50000" fill="hold">
                                          <p:stCondLst>
                                            <p:cond delay="0"/>
                                          </p:stCondLst>
                                        </p:cTn>
                                        <p:tgtEl>
                                          <p:spTgt spid="122205"/>
                                        </p:tgtEl>
                                        <p:attrNameLst>
                                          <p:attrName>ppt_w</p:attrName>
                                        </p:attrNameLst>
                                      </p:cBhvr>
                                      <p:tavLst>
                                        <p:tav tm="0">
                                          <p:val>
                                            <p:strVal val="#ppt_w"/>
                                          </p:val>
                                        </p:tav>
                                        <p:tav tm="100000">
                                          <p:val>
                                            <p:strVal val="#ppt_w*.05"/>
                                          </p:val>
                                        </p:tav>
                                      </p:tavLst>
                                    </p:anim>
                                    <p:anim calcmode="lin" valueType="num">
                                      <p:cBhvr>
                                        <p:cTn id="41" dur="500" accel="50000" fill="hold">
                                          <p:stCondLst>
                                            <p:cond delay="500"/>
                                          </p:stCondLst>
                                        </p:cTn>
                                        <p:tgtEl>
                                          <p:spTgt spid="122205"/>
                                        </p:tgtEl>
                                        <p:attrNameLst>
                                          <p:attrName>ppt_w</p:attrName>
                                        </p:attrNameLst>
                                      </p:cBhvr>
                                      <p:tavLst>
                                        <p:tav tm="0">
                                          <p:val>
                                            <p:strVal val="#ppt_w*.05"/>
                                          </p:val>
                                        </p:tav>
                                        <p:tav tm="100000">
                                          <p:val>
                                            <p:strVal val="#ppt_w"/>
                                          </p:val>
                                        </p:tav>
                                      </p:tavLst>
                                    </p:anim>
                                    <p:anim calcmode="lin" valueType="num">
                                      <p:cBhvr>
                                        <p:cTn id="42" dur="1000" fill="hold"/>
                                        <p:tgtEl>
                                          <p:spTgt spid="122205"/>
                                        </p:tgtEl>
                                        <p:attrNameLst>
                                          <p:attrName>ppt_h</p:attrName>
                                        </p:attrNameLst>
                                      </p:cBhvr>
                                      <p:tavLst>
                                        <p:tav tm="0">
                                          <p:val>
                                            <p:strVal val="#ppt_h"/>
                                          </p:val>
                                        </p:tav>
                                        <p:tav tm="100000">
                                          <p:val>
                                            <p:strVal val="#ppt_h"/>
                                          </p:val>
                                        </p:tav>
                                      </p:tavLst>
                                    </p:anim>
                                    <p:anim calcmode="lin" valueType="num">
                                      <p:cBhvr>
                                        <p:cTn id="43" dur="500" decel="50000" fill="hold">
                                          <p:stCondLst>
                                            <p:cond delay="0"/>
                                          </p:stCondLst>
                                        </p:cTn>
                                        <p:tgtEl>
                                          <p:spTgt spid="122205"/>
                                        </p:tgtEl>
                                        <p:attrNameLst>
                                          <p:attrName>ppt_x</p:attrName>
                                        </p:attrNameLst>
                                      </p:cBhvr>
                                      <p:tavLst>
                                        <p:tav tm="0">
                                          <p:val>
                                            <p:strVal val="#ppt_x+.4"/>
                                          </p:val>
                                        </p:tav>
                                        <p:tav tm="100000">
                                          <p:val>
                                            <p:strVal val="#ppt_x"/>
                                          </p:val>
                                        </p:tav>
                                      </p:tavLst>
                                    </p:anim>
                                    <p:anim calcmode="lin" valueType="num">
                                      <p:cBhvr>
                                        <p:cTn id="44" dur="500" decel="50000" fill="hold">
                                          <p:stCondLst>
                                            <p:cond delay="0"/>
                                          </p:stCondLst>
                                        </p:cTn>
                                        <p:tgtEl>
                                          <p:spTgt spid="122205"/>
                                        </p:tgtEl>
                                        <p:attrNameLst>
                                          <p:attrName>ppt_y</p:attrName>
                                        </p:attrNameLst>
                                      </p:cBhvr>
                                      <p:tavLst>
                                        <p:tav tm="0">
                                          <p:val>
                                            <p:strVal val="#ppt_y-.2"/>
                                          </p:val>
                                        </p:tav>
                                        <p:tav tm="100000">
                                          <p:val>
                                            <p:strVal val="#ppt_y+.1"/>
                                          </p:val>
                                        </p:tav>
                                      </p:tavLst>
                                    </p:anim>
                                    <p:anim calcmode="lin" valueType="num">
                                      <p:cBhvr>
                                        <p:cTn id="45" dur="500" accel="50000" fill="hold">
                                          <p:stCondLst>
                                            <p:cond delay="500"/>
                                          </p:stCondLst>
                                        </p:cTn>
                                        <p:tgtEl>
                                          <p:spTgt spid="122205"/>
                                        </p:tgtEl>
                                        <p:attrNameLst>
                                          <p:attrName>ppt_y</p:attrName>
                                        </p:attrNameLst>
                                      </p:cBhvr>
                                      <p:tavLst>
                                        <p:tav tm="0">
                                          <p:val>
                                            <p:strVal val="#ppt_y+.1"/>
                                          </p:val>
                                        </p:tav>
                                        <p:tav tm="100000">
                                          <p:val>
                                            <p:strVal val="#ppt_y"/>
                                          </p:val>
                                        </p:tav>
                                      </p:tavLst>
                                    </p:anim>
                                    <p:animEffect transition="in" filter="fade">
                                      <p:cBhvr>
                                        <p:cTn id="46" dur="1000" decel="50000">
                                          <p:stCondLst>
                                            <p:cond delay="0"/>
                                          </p:stCondLst>
                                        </p:cTn>
                                        <p:tgtEl>
                                          <p:spTgt spid="122205"/>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3" presetClass="exit" presetSubtype="10" fill="hold" nodeType="clickEffect">
                                  <p:stCondLst>
                                    <p:cond delay="0"/>
                                  </p:stCondLst>
                                  <p:childTnLst>
                                    <p:animEffect transition="out" filter="blinds(horizontal)">
                                      <p:cBhvr>
                                        <p:cTn id="50" dur="500"/>
                                        <p:tgtEl>
                                          <p:spTgt spid="122275"/>
                                        </p:tgtEl>
                                      </p:cBhvr>
                                    </p:animEffect>
                                    <p:set>
                                      <p:cBhvr>
                                        <p:cTn id="51" dur="1" fill="hold">
                                          <p:stCondLst>
                                            <p:cond delay="499"/>
                                          </p:stCondLst>
                                        </p:cTn>
                                        <p:tgtEl>
                                          <p:spTgt spid="122275"/>
                                        </p:tgtEl>
                                        <p:attrNameLst>
                                          <p:attrName>style.visibility</p:attrName>
                                        </p:attrNameLst>
                                      </p:cBhvr>
                                      <p:to>
                                        <p:strVal val="hidden"/>
                                      </p:to>
                                    </p:set>
                                  </p:childTnLst>
                                </p:cTn>
                              </p:par>
                            </p:childTnLst>
                          </p:cTn>
                        </p:par>
                        <p:par>
                          <p:cTn id="52" fill="hold" nodeType="afterGroup">
                            <p:stCondLst>
                              <p:cond delay="500"/>
                            </p:stCondLst>
                            <p:childTnLst>
                              <p:par>
                                <p:cTn id="53" presetID="25" presetClass="exit" presetSubtype="0" fill="hold" grpId="1" nodeType="afterEffect">
                                  <p:stCondLst>
                                    <p:cond delay="0"/>
                                  </p:stCondLst>
                                  <p:childTnLst>
                                    <p:animEffect transition="out" filter="fade">
                                      <p:cBhvr>
                                        <p:cTn id="54" dur="1000" accel="50000">
                                          <p:stCondLst>
                                            <p:cond delay="0"/>
                                          </p:stCondLst>
                                        </p:cTn>
                                        <p:tgtEl>
                                          <p:spTgt spid="122205"/>
                                        </p:tgtEl>
                                      </p:cBhvr>
                                    </p:animEffect>
                                    <p:anim calcmode="lin" valueType="num">
                                      <p:cBhvr>
                                        <p:cTn id="55" dur="500" accel="50000">
                                          <p:stCondLst>
                                            <p:cond delay="0"/>
                                          </p:stCondLst>
                                        </p:cTn>
                                        <p:tgtEl>
                                          <p:spTgt spid="122205"/>
                                        </p:tgtEl>
                                        <p:attrNameLst>
                                          <p:attrName>ppt_y</p:attrName>
                                        </p:attrNameLst>
                                      </p:cBhvr>
                                      <p:tavLst>
                                        <p:tav tm="0">
                                          <p:val>
                                            <p:strVal val="ppt_y"/>
                                          </p:val>
                                        </p:tav>
                                        <p:tav tm="100000">
                                          <p:val>
                                            <p:strVal val="ppt_y+.1"/>
                                          </p:val>
                                        </p:tav>
                                      </p:tavLst>
                                    </p:anim>
                                    <p:anim calcmode="lin" valueType="num">
                                      <p:cBhvr>
                                        <p:cTn id="56" dur="500" decel="50000">
                                          <p:stCondLst>
                                            <p:cond delay="500"/>
                                          </p:stCondLst>
                                        </p:cTn>
                                        <p:tgtEl>
                                          <p:spTgt spid="122205"/>
                                        </p:tgtEl>
                                        <p:attrNameLst>
                                          <p:attrName>ppt_y</p:attrName>
                                        </p:attrNameLst>
                                      </p:cBhvr>
                                      <p:tavLst>
                                        <p:tav tm="0">
                                          <p:val>
                                            <p:strVal val="ppt_y"/>
                                          </p:val>
                                        </p:tav>
                                        <p:tav tm="100000">
                                          <p:val>
                                            <p:strVal val="ppt_y-.1"/>
                                          </p:val>
                                        </p:tav>
                                      </p:tavLst>
                                    </p:anim>
                                    <p:anim calcmode="lin" valueType="num">
                                      <p:cBhvr>
                                        <p:cTn id="57" dur="500" accel="50000">
                                          <p:stCondLst>
                                            <p:cond delay="500"/>
                                          </p:stCondLst>
                                        </p:cTn>
                                        <p:tgtEl>
                                          <p:spTgt spid="122205"/>
                                        </p:tgtEl>
                                        <p:attrNameLst>
                                          <p:attrName>ppt_x</p:attrName>
                                        </p:attrNameLst>
                                      </p:cBhvr>
                                      <p:tavLst>
                                        <p:tav tm="0">
                                          <p:val>
                                            <p:strVal val="ppt_x"/>
                                          </p:val>
                                        </p:tav>
                                        <p:tav tm="100000">
                                          <p:val>
                                            <p:strVal val="ppt_x+.4"/>
                                          </p:val>
                                        </p:tav>
                                      </p:tavLst>
                                    </p:anim>
                                    <p:anim calcmode="lin" valueType="num">
                                      <p:cBhvr>
                                        <p:cTn id="58" dur="1000"/>
                                        <p:tgtEl>
                                          <p:spTgt spid="122205"/>
                                        </p:tgtEl>
                                        <p:attrNameLst>
                                          <p:attrName>ppt_h</p:attrName>
                                        </p:attrNameLst>
                                      </p:cBhvr>
                                      <p:tavLst>
                                        <p:tav tm="0">
                                          <p:val>
                                            <p:strVal val="ppt_h"/>
                                          </p:val>
                                        </p:tav>
                                        <p:tav tm="100000">
                                          <p:val>
                                            <p:strVal val="ppt_h"/>
                                          </p:val>
                                        </p:tav>
                                      </p:tavLst>
                                    </p:anim>
                                    <p:anim calcmode="lin" valueType="num">
                                      <p:cBhvr>
                                        <p:cTn id="59" dur="500" accel="50000">
                                          <p:stCondLst>
                                            <p:cond delay="0"/>
                                          </p:stCondLst>
                                        </p:cTn>
                                        <p:tgtEl>
                                          <p:spTgt spid="122205"/>
                                        </p:tgtEl>
                                        <p:attrNameLst>
                                          <p:attrName>ppt_w</p:attrName>
                                        </p:attrNameLst>
                                      </p:cBhvr>
                                      <p:tavLst>
                                        <p:tav tm="0">
                                          <p:val>
                                            <p:strVal val="ppt_w"/>
                                          </p:val>
                                        </p:tav>
                                        <p:tav tm="100000">
                                          <p:val>
                                            <p:strVal val="ppt_w*.05"/>
                                          </p:val>
                                        </p:tav>
                                      </p:tavLst>
                                    </p:anim>
                                    <p:anim calcmode="lin" valueType="num">
                                      <p:cBhvr>
                                        <p:cTn id="60" dur="500" decel="50000">
                                          <p:stCondLst>
                                            <p:cond delay="500"/>
                                          </p:stCondLst>
                                        </p:cTn>
                                        <p:tgtEl>
                                          <p:spTgt spid="122205"/>
                                        </p:tgtEl>
                                        <p:attrNameLst>
                                          <p:attrName>ppt_w</p:attrName>
                                        </p:attrNameLst>
                                      </p:cBhvr>
                                      <p:tavLst>
                                        <p:tav tm="0">
                                          <p:val>
                                            <p:strVal val="ppt_w"/>
                                          </p:val>
                                        </p:tav>
                                        <p:tav tm="100000">
                                          <p:val>
                                            <p:strVal val="ppt_w/.05"/>
                                          </p:val>
                                        </p:tav>
                                      </p:tavLst>
                                    </p:anim>
                                    <p:anim calcmode="lin" valueType="num">
                                      <p:cBhvr>
                                        <p:cTn id="61" dur="500" accel="50000">
                                          <p:stCondLst>
                                            <p:cond delay="500"/>
                                          </p:stCondLst>
                                        </p:cTn>
                                        <p:tgtEl>
                                          <p:spTgt spid="122205"/>
                                        </p:tgtEl>
                                        <p:attrNameLst>
                                          <p:attrName>style.rotation</p:attrName>
                                        </p:attrNameLst>
                                      </p:cBhvr>
                                      <p:tavLst>
                                        <p:tav tm="0">
                                          <p:val>
                                            <p:fltVal val="0"/>
                                          </p:val>
                                        </p:tav>
                                        <p:tav tm="100000">
                                          <p:val>
                                            <p:fltVal val="-90"/>
                                          </p:val>
                                        </p:tav>
                                      </p:tavLst>
                                    </p:anim>
                                    <p:set>
                                      <p:cBhvr>
                                        <p:cTn id="62" dur="1" fill="hold">
                                          <p:stCondLst>
                                            <p:cond delay="999"/>
                                          </p:stCondLst>
                                        </p:cTn>
                                        <p:tgtEl>
                                          <p:spTgt spid="122205"/>
                                        </p:tgtEl>
                                        <p:attrNameLst>
                                          <p:attrName>style.visibility</p:attrName>
                                        </p:attrNameLst>
                                      </p:cBhvr>
                                      <p:to>
                                        <p:strVal val="hidden"/>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25" presetClass="entr" presetSubtype="0" fill="hold" grpId="0" nodeType="clickEffect">
                                  <p:stCondLst>
                                    <p:cond delay="0"/>
                                  </p:stCondLst>
                                  <p:childTnLst>
                                    <p:set>
                                      <p:cBhvr>
                                        <p:cTn id="66" dur="1" fill="hold">
                                          <p:stCondLst>
                                            <p:cond delay="0"/>
                                          </p:stCondLst>
                                        </p:cTn>
                                        <p:tgtEl>
                                          <p:spTgt spid="122206"/>
                                        </p:tgtEl>
                                        <p:attrNameLst>
                                          <p:attrName>style.visibility</p:attrName>
                                        </p:attrNameLst>
                                      </p:cBhvr>
                                      <p:to>
                                        <p:strVal val="visible"/>
                                      </p:to>
                                    </p:set>
                                    <p:anim calcmode="lin" valueType="num">
                                      <p:cBhvr>
                                        <p:cTn id="67" dur="500" decel="50000" fill="hold">
                                          <p:stCondLst>
                                            <p:cond delay="0"/>
                                          </p:stCondLst>
                                        </p:cTn>
                                        <p:tgtEl>
                                          <p:spTgt spid="122206"/>
                                        </p:tgtEl>
                                        <p:attrNameLst>
                                          <p:attrName>style.rotation</p:attrName>
                                        </p:attrNameLst>
                                      </p:cBhvr>
                                      <p:tavLst>
                                        <p:tav tm="0">
                                          <p:val>
                                            <p:fltVal val="-90"/>
                                          </p:val>
                                        </p:tav>
                                        <p:tav tm="100000">
                                          <p:val>
                                            <p:fltVal val="0"/>
                                          </p:val>
                                        </p:tav>
                                      </p:tavLst>
                                    </p:anim>
                                    <p:anim calcmode="lin" valueType="num">
                                      <p:cBhvr>
                                        <p:cTn id="68" dur="500" decel="50000" fill="hold">
                                          <p:stCondLst>
                                            <p:cond delay="0"/>
                                          </p:stCondLst>
                                        </p:cTn>
                                        <p:tgtEl>
                                          <p:spTgt spid="122206"/>
                                        </p:tgtEl>
                                        <p:attrNameLst>
                                          <p:attrName>ppt_w</p:attrName>
                                        </p:attrNameLst>
                                      </p:cBhvr>
                                      <p:tavLst>
                                        <p:tav tm="0">
                                          <p:val>
                                            <p:strVal val="#ppt_w"/>
                                          </p:val>
                                        </p:tav>
                                        <p:tav tm="100000">
                                          <p:val>
                                            <p:strVal val="#ppt_w*.05"/>
                                          </p:val>
                                        </p:tav>
                                      </p:tavLst>
                                    </p:anim>
                                    <p:anim calcmode="lin" valueType="num">
                                      <p:cBhvr>
                                        <p:cTn id="69" dur="500" accel="50000" fill="hold">
                                          <p:stCondLst>
                                            <p:cond delay="500"/>
                                          </p:stCondLst>
                                        </p:cTn>
                                        <p:tgtEl>
                                          <p:spTgt spid="122206"/>
                                        </p:tgtEl>
                                        <p:attrNameLst>
                                          <p:attrName>ppt_w</p:attrName>
                                        </p:attrNameLst>
                                      </p:cBhvr>
                                      <p:tavLst>
                                        <p:tav tm="0">
                                          <p:val>
                                            <p:strVal val="#ppt_w*.05"/>
                                          </p:val>
                                        </p:tav>
                                        <p:tav tm="100000">
                                          <p:val>
                                            <p:strVal val="#ppt_w"/>
                                          </p:val>
                                        </p:tav>
                                      </p:tavLst>
                                    </p:anim>
                                    <p:anim calcmode="lin" valueType="num">
                                      <p:cBhvr>
                                        <p:cTn id="70" dur="1000" fill="hold"/>
                                        <p:tgtEl>
                                          <p:spTgt spid="122206"/>
                                        </p:tgtEl>
                                        <p:attrNameLst>
                                          <p:attrName>ppt_h</p:attrName>
                                        </p:attrNameLst>
                                      </p:cBhvr>
                                      <p:tavLst>
                                        <p:tav tm="0">
                                          <p:val>
                                            <p:strVal val="#ppt_h"/>
                                          </p:val>
                                        </p:tav>
                                        <p:tav tm="100000">
                                          <p:val>
                                            <p:strVal val="#ppt_h"/>
                                          </p:val>
                                        </p:tav>
                                      </p:tavLst>
                                    </p:anim>
                                    <p:anim calcmode="lin" valueType="num">
                                      <p:cBhvr>
                                        <p:cTn id="71" dur="500" decel="50000" fill="hold">
                                          <p:stCondLst>
                                            <p:cond delay="0"/>
                                          </p:stCondLst>
                                        </p:cTn>
                                        <p:tgtEl>
                                          <p:spTgt spid="122206"/>
                                        </p:tgtEl>
                                        <p:attrNameLst>
                                          <p:attrName>ppt_x</p:attrName>
                                        </p:attrNameLst>
                                      </p:cBhvr>
                                      <p:tavLst>
                                        <p:tav tm="0">
                                          <p:val>
                                            <p:strVal val="#ppt_x+.4"/>
                                          </p:val>
                                        </p:tav>
                                        <p:tav tm="100000">
                                          <p:val>
                                            <p:strVal val="#ppt_x"/>
                                          </p:val>
                                        </p:tav>
                                      </p:tavLst>
                                    </p:anim>
                                    <p:anim calcmode="lin" valueType="num">
                                      <p:cBhvr>
                                        <p:cTn id="72" dur="500" decel="50000" fill="hold">
                                          <p:stCondLst>
                                            <p:cond delay="0"/>
                                          </p:stCondLst>
                                        </p:cTn>
                                        <p:tgtEl>
                                          <p:spTgt spid="122206"/>
                                        </p:tgtEl>
                                        <p:attrNameLst>
                                          <p:attrName>ppt_y</p:attrName>
                                        </p:attrNameLst>
                                      </p:cBhvr>
                                      <p:tavLst>
                                        <p:tav tm="0">
                                          <p:val>
                                            <p:strVal val="#ppt_y-.2"/>
                                          </p:val>
                                        </p:tav>
                                        <p:tav tm="100000">
                                          <p:val>
                                            <p:strVal val="#ppt_y+.1"/>
                                          </p:val>
                                        </p:tav>
                                      </p:tavLst>
                                    </p:anim>
                                    <p:anim calcmode="lin" valueType="num">
                                      <p:cBhvr>
                                        <p:cTn id="73" dur="500" accel="50000" fill="hold">
                                          <p:stCondLst>
                                            <p:cond delay="500"/>
                                          </p:stCondLst>
                                        </p:cTn>
                                        <p:tgtEl>
                                          <p:spTgt spid="122206"/>
                                        </p:tgtEl>
                                        <p:attrNameLst>
                                          <p:attrName>ppt_y</p:attrName>
                                        </p:attrNameLst>
                                      </p:cBhvr>
                                      <p:tavLst>
                                        <p:tav tm="0">
                                          <p:val>
                                            <p:strVal val="#ppt_y+.1"/>
                                          </p:val>
                                        </p:tav>
                                        <p:tav tm="100000">
                                          <p:val>
                                            <p:strVal val="#ppt_y"/>
                                          </p:val>
                                        </p:tav>
                                      </p:tavLst>
                                    </p:anim>
                                    <p:animEffect transition="in" filter="fade">
                                      <p:cBhvr>
                                        <p:cTn id="74" dur="1000" decel="50000">
                                          <p:stCondLst>
                                            <p:cond delay="0"/>
                                          </p:stCondLst>
                                        </p:cTn>
                                        <p:tgtEl>
                                          <p:spTgt spid="122206"/>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3" presetClass="exit" presetSubtype="10" fill="hold" nodeType="clickEffect">
                                  <p:stCondLst>
                                    <p:cond delay="0"/>
                                  </p:stCondLst>
                                  <p:childTnLst>
                                    <p:animEffect transition="out" filter="blinds(horizontal)">
                                      <p:cBhvr>
                                        <p:cTn id="78" dur="500"/>
                                        <p:tgtEl>
                                          <p:spTgt spid="122276"/>
                                        </p:tgtEl>
                                      </p:cBhvr>
                                    </p:animEffect>
                                    <p:set>
                                      <p:cBhvr>
                                        <p:cTn id="79" dur="1" fill="hold">
                                          <p:stCondLst>
                                            <p:cond delay="499"/>
                                          </p:stCondLst>
                                        </p:cTn>
                                        <p:tgtEl>
                                          <p:spTgt spid="122276"/>
                                        </p:tgtEl>
                                        <p:attrNameLst>
                                          <p:attrName>style.visibility</p:attrName>
                                        </p:attrNameLst>
                                      </p:cBhvr>
                                      <p:to>
                                        <p:strVal val="hidden"/>
                                      </p:to>
                                    </p:set>
                                  </p:childTnLst>
                                </p:cTn>
                              </p:par>
                            </p:childTnLst>
                          </p:cTn>
                        </p:par>
                        <p:par>
                          <p:cTn id="80" fill="hold" nodeType="afterGroup">
                            <p:stCondLst>
                              <p:cond delay="500"/>
                            </p:stCondLst>
                            <p:childTnLst>
                              <p:par>
                                <p:cTn id="81" presetID="25" presetClass="exit" presetSubtype="0" fill="hold" grpId="1" nodeType="afterEffect">
                                  <p:stCondLst>
                                    <p:cond delay="0"/>
                                  </p:stCondLst>
                                  <p:childTnLst>
                                    <p:animEffect transition="out" filter="fade">
                                      <p:cBhvr>
                                        <p:cTn id="82" dur="1000" accel="50000">
                                          <p:stCondLst>
                                            <p:cond delay="0"/>
                                          </p:stCondLst>
                                        </p:cTn>
                                        <p:tgtEl>
                                          <p:spTgt spid="122206"/>
                                        </p:tgtEl>
                                      </p:cBhvr>
                                    </p:animEffect>
                                    <p:anim calcmode="lin" valueType="num">
                                      <p:cBhvr>
                                        <p:cTn id="83" dur="500" accel="50000">
                                          <p:stCondLst>
                                            <p:cond delay="0"/>
                                          </p:stCondLst>
                                        </p:cTn>
                                        <p:tgtEl>
                                          <p:spTgt spid="122206"/>
                                        </p:tgtEl>
                                        <p:attrNameLst>
                                          <p:attrName>ppt_y</p:attrName>
                                        </p:attrNameLst>
                                      </p:cBhvr>
                                      <p:tavLst>
                                        <p:tav tm="0">
                                          <p:val>
                                            <p:strVal val="ppt_y"/>
                                          </p:val>
                                        </p:tav>
                                        <p:tav tm="100000">
                                          <p:val>
                                            <p:strVal val="ppt_y+.1"/>
                                          </p:val>
                                        </p:tav>
                                      </p:tavLst>
                                    </p:anim>
                                    <p:anim calcmode="lin" valueType="num">
                                      <p:cBhvr>
                                        <p:cTn id="84" dur="500" decel="50000">
                                          <p:stCondLst>
                                            <p:cond delay="500"/>
                                          </p:stCondLst>
                                        </p:cTn>
                                        <p:tgtEl>
                                          <p:spTgt spid="122206"/>
                                        </p:tgtEl>
                                        <p:attrNameLst>
                                          <p:attrName>ppt_y</p:attrName>
                                        </p:attrNameLst>
                                      </p:cBhvr>
                                      <p:tavLst>
                                        <p:tav tm="0">
                                          <p:val>
                                            <p:strVal val="ppt_y"/>
                                          </p:val>
                                        </p:tav>
                                        <p:tav tm="100000">
                                          <p:val>
                                            <p:strVal val="ppt_y-.1"/>
                                          </p:val>
                                        </p:tav>
                                      </p:tavLst>
                                    </p:anim>
                                    <p:anim calcmode="lin" valueType="num">
                                      <p:cBhvr>
                                        <p:cTn id="85" dur="500" accel="50000">
                                          <p:stCondLst>
                                            <p:cond delay="500"/>
                                          </p:stCondLst>
                                        </p:cTn>
                                        <p:tgtEl>
                                          <p:spTgt spid="122206"/>
                                        </p:tgtEl>
                                        <p:attrNameLst>
                                          <p:attrName>ppt_x</p:attrName>
                                        </p:attrNameLst>
                                      </p:cBhvr>
                                      <p:tavLst>
                                        <p:tav tm="0">
                                          <p:val>
                                            <p:strVal val="ppt_x"/>
                                          </p:val>
                                        </p:tav>
                                        <p:tav tm="100000">
                                          <p:val>
                                            <p:strVal val="ppt_x+.4"/>
                                          </p:val>
                                        </p:tav>
                                      </p:tavLst>
                                    </p:anim>
                                    <p:anim calcmode="lin" valueType="num">
                                      <p:cBhvr>
                                        <p:cTn id="86" dur="1000"/>
                                        <p:tgtEl>
                                          <p:spTgt spid="122206"/>
                                        </p:tgtEl>
                                        <p:attrNameLst>
                                          <p:attrName>ppt_h</p:attrName>
                                        </p:attrNameLst>
                                      </p:cBhvr>
                                      <p:tavLst>
                                        <p:tav tm="0">
                                          <p:val>
                                            <p:strVal val="ppt_h"/>
                                          </p:val>
                                        </p:tav>
                                        <p:tav tm="100000">
                                          <p:val>
                                            <p:strVal val="ppt_h"/>
                                          </p:val>
                                        </p:tav>
                                      </p:tavLst>
                                    </p:anim>
                                    <p:anim calcmode="lin" valueType="num">
                                      <p:cBhvr>
                                        <p:cTn id="87" dur="500" accel="50000">
                                          <p:stCondLst>
                                            <p:cond delay="0"/>
                                          </p:stCondLst>
                                        </p:cTn>
                                        <p:tgtEl>
                                          <p:spTgt spid="122206"/>
                                        </p:tgtEl>
                                        <p:attrNameLst>
                                          <p:attrName>ppt_w</p:attrName>
                                        </p:attrNameLst>
                                      </p:cBhvr>
                                      <p:tavLst>
                                        <p:tav tm="0">
                                          <p:val>
                                            <p:strVal val="ppt_w"/>
                                          </p:val>
                                        </p:tav>
                                        <p:tav tm="100000">
                                          <p:val>
                                            <p:strVal val="ppt_w*.05"/>
                                          </p:val>
                                        </p:tav>
                                      </p:tavLst>
                                    </p:anim>
                                    <p:anim calcmode="lin" valueType="num">
                                      <p:cBhvr>
                                        <p:cTn id="88" dur="500" decel="50000">
                                          <p:stCondLst>
                                            <p:cond delay="500"/>
                                          </p:stCondLst>
                                        </p:cTn>
                                        <p:tgtEl>
                                          <p:spTgt spid="122206"/>
                                        </p:tgtEl>
                                        <p:attrNameLst>
                                          <p:attrName>ppt_w</p:attrName>
                                        </p:attrNameLst>
                                      </p:cBhvr>
                                      <p:tavLst>
                                        <p:tav tm="0">
                                          <p:val>
                                            <p:strVal val="ppt_w"/>
                                          </p:val>
                                        </p:tav>
                                        <p:tav tm="100000">
                                          <p:val>
                                            <p:strVal val="ppt_w/.05"/>
                                          </p:val>
                                        </p:tav>
                                      </p:tavLst>
                                    </p:anim>
                                    <p:anim calcmode="lin" valueType="num">
                                      <p:cBhvr>
                                        <p:cTn id="89" dur="500" accel="50000">
                                          <p:stCondLst>
                                            <p:cond delay="500"/>
                                          </p:stCondLst>
                                        </p:cTn>
                                        <p:tgtEl>
                                          <p:spTgt spid="122206"/>
                                        </p:tgtEl>
                                        <p:attrNameLst>
                                          <p:attrName>style.rotation</p:attrName>
                                        </p:attrNameLst>
                                      </p:cBhvr>
                                      <p:tavLst>
                                        <p:tav tm="0">
                                          <p:val>
                                            <p:fltVal val="0"/>
                                          </p:val>
                                        </p:tav>
                                        <p:tav tm="100000">
                                          <p:val>
                                            <p:fltVal val="-90"/>
                                          </p:val>
                                        </p:tav>
                                      </p:tavLst>
                                    </p:anim>
                                    <p:set>
                                      <p:cBhvr>
                                        <p:cTn id="90" dur="1" fill="hold">
                                          <p:stCondLst>
                                            <p:cond delay="999"/>
                                          </p:stCondLst>
                                        </p:cTn>
                                        <p:tgtEl>
                                          <p:spTgt spid="122206"/>
                                        </p:tgtEl>
                                        <p:attrNameLst>
                                          <p:attrName>style.visibility</p:attrName>
                                        </p:attrNameLst>
                                      </p:cBhvr>
                                      <p:to>
                                        <p:strVal val="hidden"/>
                                      </p:to>
                                    </p:set>
                                  </p:childTnLst>
                                </p:cTn>
                              </p:par>
                            </p:childTnLst>
                          </p:cTn>
                        </p:par>
                      </p:childTnLst>
                    </p:cTn>
                  </p:par>
                  <p:par>
                    <p:cTn id="91" fill="hold" nodeType="clickPar">
                      <p:stCondLst>
                        <p:cond delay="indefinite"/>
                      </p:stCondLst>
                      <p:childTnLst>
                        <p:par>
                          <p:cTn id="92" fill="hold" nodeType="withGroup">
                            <p:stCondLst>
                              <p:cond delay="0"/>
                            </p:stCondLst>
                            <p:childTnLst>
                              <p:par>
                                <p:cTn id="93" presetID="25" presetClass="entr" presetSubtype="0" fill="hold" grpId="0" nodeType="clickEffect">
                                  <p:stCondLst>
                                    <p:cond delay="0"/>
                                  </p:stCondLst>
                                  <p:childTnLst>
                                    <p:set>
                                      <p:cBhvr>
                                        <p:cTn id="94" dur="1" fill="hold">
                                          <p:stCondLst>
                                            <p:cond delay="0"/>
                                          </p:stCondLst>
                                        </p:cTn>
                                        <p:tgtEl>
                                          <p:spTgt spid="122207"/>
                                        </p:tgtEl>
                                        <p:attrNameLst>
                                          <p:attrName>style.visibility</p:attrName>
                                        </p:attrNameLst>
                                      </p:cBhvr>
                                      <p:to>
                                        <p:strVal val="visible"/>
                                      </p:to>
                                    </p:set>
                                    <p:anim calcmode="lin" valueType="num">
                                      <p:cBhvr>
                                        <p:cTn id="95" dur="500" decel="50000" fill="hold">
                                          <p:stCondLst>
                                            <p:cond delay="0"/>
                                          </p:stCondLst>
                                        </p:cTn>
                                        <p:tgtEl>
                                          <p:spTgt spid="122207"/>
                                        </p:tgtEl>
                                        <p:attrNameLst>
                                          <p:attrName>style.rotation</p:attrName>
                                        </p:attrNameLst>
                                      </p:cBhvr>
                                      <p:tavLst>
                                        <p:tav tm="0">
                                          <p:val>
                                            <p:fltVal val="-90"/>
                                          </p:val>
                                        </p:tav>
                                        <p:tav tm="100000">
                                          <p:val>
                                            <p:fltVal val="0"/>
                                          </p:val>
                                        </p:tav>
                                      </p:tavLst>
                                    </p:anim>
                                    <p:anim calcmode="lin" valueType="num">
                                      <p:cBhvr>
                                        <p:cTn id="96" dur="500" decel="50000" fill="hold">
                                          <p:stCondLst>
                                            <p:cond delay="0"/>
                                          </p:stCondLst>
                                        </p:cTn>
                                        <p:tgtEl>
                                          <p:spTgt spid="122207"/>
                                        </p:tgtEl>
                                        <p:attrNameLst>
                                          <p:attrName>ppt_w</p:attrName>
                                        </p:attrNameLst>
                                      </p:cBhvr>
                                      <p:tavLst>
                                        <p:tav tm="0">
                                          <p:val>
                                            <p:strVal val="#ppt_w"/>
                                          </p:val>
                                        </p:tav>
                                        <p:tav tm="100000">
                                          <p:val>
                                            <p:strVal val="#ppt_w*.05"/>
                                          </p:val>
                                        </p:tav>
                                      </p:tavLst>
                                    </p:anim>
                                    <p:anim calcmode="lin" valueType="num">
                                      <p:cBhvr>
                                        <p:cTn id="97" dur="500" accel="50000" fill="hold">
                                          <p:stCondLst>
                                            <p:cond delay="500"/>
                                          </p:stCondLst>
                                        </p:cTn>
                                        <p:tgtEl>
                                          <p:spTgt spid="122207"/>
                                        </p:tgtEl>
                                        <p:attrNameLst>
                                          <p:attrName>ppt_w</p:attrName>
                                        </p:attrNameLst>
                                      </p:cBhvr>
                                      <p:tavLst>
                                        <p:tav tm="0">
                                          <p:val>
                                            <p:strVal val="#ppt_w*.05"/>
                                          </p:val>
                                        </p:tav>
                                        <p:tav tm="100000">
                                          <p:val>
                                            <p:strVal val="#ppt_w"/>
                                          </p:val>
                                        </p:tav>
                                      </p:tavLst>
                                    </p:anim>
                                    <p:anim calcmode="lin" valueType="num">
                                      <p:cBhvr>
                                        <p:cTn id="98" dur="1000" fill="hold"/>
                                        <p:tgtEl>
                                          <p:spTgt spid="122207"/>
                                        </p:tgtEl>
                                        <p:attrNameLst>
                                          <p:attrName>ppt_h</p:attrName>
                                        </p:attrNameLst>
                                      </p:cBhvr>
                                      <p:tavLst>
                                        <p:tav tm="0">
                                          <p:val>
                                            <p:strVal val="#ppt_h"/>
                                          </p:val>
                                        </p:tav>
                                        <p:tav tm="100000">
                                          <p:val>
                                            <p:strVal val="#ppt_h"/>
                                          </p:val>
                                        </p:tav>
                                      </p:tavLst>
                                    </p:anim>
                                    <p:anim calcmode="lin" valueType="num">
                                      <p:cBhvr>
                                        <p:cTn id="99" dur="500" decel="50000" fill="hold">
                                          <p:stCondLst>
                                            <p:cond delay="0"/>
                                          </p:stCondLst>
                                        </p:cTn>
                                        <p:tgtEl>
                                          <p:spTgt spid="122207"/>
                                        </p:tgtEl>
                                        <p:attrNameLst>
                                          <p:attrName>ppt_x</p:attrName>
                                        </p:attrNameLst>
                                      </p:cBhvr>
                                      <p:tavLst>
                                        <p:tav tm="0">
                                          <p:val>
                                            <p:strVal val="#ppt_x+.4"/>
                                          </p:val>
                                        </p:tav>
                                        <p:tav tm="100000">
                                          <p:val>
                                            <p:strVal val="#ppt_x"/>
                                          </p:val>
                                        </p:tav>
                                      </p:tavLst>
                                    </p:anim>
                                    <p:anim calcmode="lin" valueType="num">
                                      <p:cBhvr>
                                        <p:cTn id="100" dur="500" decel="50000" fill="hold">
                                          <p:stCondLst>
                                            <p:cond delay="0"/>
                                          </p:stCondLst>
                                        </p:cTn>
                                        <p:tgtEl>
                                          <p:spTgt spid="122207"/>
                                        </p:tgtEl>
                                        <p:attrNameLst>
                                          <p:attrName>ppt_y</p:attrName>
                                        </p:attrNameLst>
                                      </p:cBhvr>
                                      <p:tavLst>
                                        <p:tav tm="0">
                                          <p:val>
                                            <p:strVal val="#ppt_y-.2"/>
                                          </p:val>
                                        </p:tav>
                                        <p:tav tm="100000">
                                          <p:val>
                                            <p:strVal val="#ppt_y+.1"/>
                                          </p:val>
                                        </p:tav>
                                      </p:tavLst>
                                    </p:anim>
                                    <p:anim calcmode="lin" valueType="num">
                                      <p:cBhvr>
                                        <p:cTn id="101" dur="500" accel="50000" fill="hold">
                                          <p:stCondLst>
                                            <p:cond delay="500"/>
                                          </p:stCondLst>
                                        </p:cTn>
                                        <p:tgtEl>
                                          <p:spTgt spid="122207"/>
                                        </p:tgtEl>
                                        <p:attrNameLst>
                                          <p:attrName>ppt_y</p:attrName>
                                        </p:attrNameLst>
                                      </p:cBhvr>
                                      <p:tavLst>
                                        <p:tav tm="0">
                                          <p:val>
                                            <p:strVal val="#ppt_y+.1"/>
                                          </p:val>
                                        </p:tav>
                                        <p:tav tm="100000">
                                          <p:val>
                                            <p:strVal val="#ppt_y"/>
                                          </p:val>
                                        </p:tav>
                                      </p:tavLst>
                                    </p:anim>
                                    <p:animEffect transition="in" filter="fade">
                                      <p:cBhvr>
                                        <p:cTn id="102" dur="1000" decel="50000">
                                          <p:stCondLst>
                                            <p:cond delay="0"/>
                                          </p:stCondLst>
                                        </p:cTn>
                                        <p:tgtEl>
                                          <p:spTgt spid="122207"/>
                                        </p:tgtEl>
                                      </p:cBhvr>
                                    </p:animEffec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3" presetClass="exit" presetSubtype="10" fill="hold" nodeType="clickEffect">
                                  <p:stCondLst>
                                    <p:cond delay="0"/>
                                  </p:stCondLst>
                                  <p:childTnLst>
                                    <p:animEffect transition="out" filter="blinds(horizontal)">
                                      <p:cBhvr>
                                        <p:cTn id="106" dur="500"/>
                                        <p:tgtEl>
                                          <p:spTgt spid="122277"/>
                                        </p:tgtEl>
                                      </p:cBhvr>
                                    </p:animEffect>
                                    <p:set>
                                      <p:cBhvr>
                                        <p:cTn id="107" dur="1" fill="hold">
                                          <p:stCondLst>
                                            <p:cond delay="499"/>
                                          </p:stCondLst>
                                        </p:cTn>
                                        <p:tgtEl>
                                          <p:spTgt spid="122277"/>
                                        </p:tgtEl>
                                        <p:attrNameLst>
                                          <p:attrName>style.visibility</p:attrName>
                                        </p:attrNameLst>
                                      </p:cBhvr>
                                      <p:to>
                                        <p:strVal val="hidden"/>
                                      </p:to>
                                    </p:set>
                                  </p:childTnLst>
                                </p:cTn>
                              </p:par>
                            </p:childTnLst>
                          </p:cTn>
                        </p:par>
                        <p:par>
                          <p:cTn id="108" fill="hold" nodeType="afterGroup">
                            <p:stCondLst>
                              <p:cond delay="500"/>
                            </p:stCondLst>
                            <p:childTnLst>
                              <p:par>
                                <p:cTn id="109" presetID="25" presetClass="exit" presetSubtype="0" fill="hold" grpId="1" nodeType="afterEffect">
                                  <p:stCondLst>
                                    <p:cond delay="0"/>
                                  </p:stCondLst>
                                  <p:childTnLst>
                                    <p:animEffect transition="out" filter="fade">
                                      <p:cBhvr>
                                        <p:cTn id="110" dur="1000" accel="50000">
                                          <p:stCondLst>
                                            <p:cond delay="0"/>
                                          </p:stCondLst>
                                        </p:cTn>
                                        <p:tgtEl>
                                          <p:spTgt spid="122207"/>
                                        </p:tgtEl>
                                      </p:cBhvr>
                                    </p:animEffect>
                                    <p:anim calcmode="lin" valueType="num">
                                      <p:cBhvr>
                                        <p:cTn id="111" dur="500" accel="50000">
                                          <p:stCondLst>
                                            <p:cond delay="0"/>
                                          </p:stCondLst>
                                        </p:cTn>
                                        <p:tgtEl>
                                          <p:spTgt spid="122207"/>
                                        </p:tgtEl>
                                        <p:attrNameLst>
                                          <p:attrName>ppt_y</p:attrName>
                                        </p:attrNameLst>
                                      </p:cBhvr>
                                      <p:tavLst>
                                        <p:tav tm="0">
                                          <p:val>
                                            <p:strVal val="ppt_y"/>
                                          </p:val>
                                        </p:tav>
                                        <p:tav tm="100000">
                                          <p:val>
                                            <p:strVal val="ppt_y+.1"/>
                                          </p:val>
                                        </p:tav>
                                      </p:tavLst>
                                    </p:anim>
                                    <p:anim calcmode="lin" valueType="num">
                                      <p:cBhvr>
                                        <p:cTn id="112" dur="500" decel="50000">
                                          <p:stCondLst>
                                            <p:cond delay="500"/>
                                          </p:stCondLst>
                                        </p:cTn>
                                        <p:tgtEl>
                                          <p:spTgt spid="122207"/>
                                        </p:tgtEl>
                                        <p:attrNameLst>
                                          <p:attrName>ppt_y</p:attrName>
                                        </p:attrNameLst>
                                      </p:cBhvr>
                                      <p:tavLst>
                                        <p:tav tm="0">
                                          <p:val>
                                            <p:strVal val="ppt_y"/>
                                          </p:val>
                                        </p:tav>
                                        <p:tav tm="100000">
                                          <p:val>
                                            <p:strVal val="ppt_y-.1"/>
                                          </p:val>
                                        </p:tav>
                                      </p:tavLst>
                                    </p:anim>
                                    <p:anim calcmode="lin" valueType="num">
                                      <p:cBhvr>
                                        <p:cTn id="113" dur="500" accel="50000">
                                          <p:stCondLst>
                                            <p:cond delay="500"/>
                                          </p:stCondLst>
                                        </p:cTn>
                                        <p:tgtEl>
                                          <p:spTgt spid="122207"/>
                                        </p:tgtEl>
                                        <p:attrNameLst>
                                          <p:attrName>ppt_x</p:attrName>
                                        </p:attrNameLst>
                                      </p:cBhvr>
                                      <p:tavLst>
                                        <p:tav tm="0">
                                          <p:val>
                                            <p:strVal val="ppt_x"/>
                                          </p:val>
                                        </p:tav>
                                        <p:tav tm="100000">
                                          <p:val>
                                            <p:strVal val="ppt_x+.4"/>
                                          </p:val>
                                        </p:tav>
                                      </p:tavLst>
                                    </p:anim>
                                    <p:anim calcmode="lin" valueType="num">
                                      <p:cBhvr>
                                        <p:cTn id="114" dur="1000"/>
                                        <p:tgtEl>
                                          <p:spTgt spid="122207"/>
                                        </p:tgtEl>
                                        <p:attrNameLst>
                                          <p:attrName>ppt_h</p:attrName>
                                        </p:attrNameLst>
                                      </p:cBhvr>
                                      <p:tavLst>
                                        <p:tav tm="0">
                                          <p:val>
                                            <p:strVal val="ppt_h"/>
                                          </p:val>
                                        </p:tav>
                                        <p:tav tm="100000">
                                          <p:val>
                                            <p:strVal val="ppt_h"/>
                                          </p:val>
                                        </p:tav>
                                      </p:tavLst>
                                    </p:anim>
                                    <p:anim calcmode="lin" valueType="num">
                                      <p:cBhvr>
                                        <p:cTn id="115" dur="500" accel="50000">
                                          <p:stCondLst>
                                            <p:cond delay="0"/>
                                          </p:stCondLst>
                                        </p:cTn>
                                        <p:tgtEl>
                                          <p:spTgt spid="122207"/>
                                        </p:tgtEl>
                                        <p:attrNameLst>
                                          <p:attrName>ppt_w</p:attrName>
                                        </p:attrNameLst>
                                      </p:cBhvr>
                                      <p:tavLst>
                                        <p:tav tm="0">
                                          <p:val>
                                            <p:strVal val="ppt_w"/>
                                          </p:val>
                                        </p:tav>
                                        <p:tav tm="100000">
                                          <p:val>
                                            <p:strVal val="ppt_w*.05"/>
                                          </p:val>
                                        </p:tav>
                                      </p:tavLst>
                                    </p:anim>
                                    <p:anim calcmode="lin" valueType="num">
                                      <p:cBhvr>
                                        <p:cTn id="116" dur="500" decel="50000">
                                          <p:stCondLst>
                                            <p:cond delay="500"/>
                                          </p:stCondLst>
                                        </p:cTn>
                                        <p:tgtEl>
                                          <p:spTgt spid="122207"/>
                                        </p:tgtEl>
                                        <p:attrNameLst>
                                          <p:attrName>ppt_w</p:attrName>
                                        </p:attrNameLst>
                                      </p:cBhvr>
                                      <p:tavLst>
                                        <p:tav tm="0">
                                          <p:val>
                                            <p:strVal val="ppt_w"/>
                                          </p:val>
                                        </p:tav>
                                        <p:tav tm="100000">
                                          <p:val>
                                            <p:strVal val="ppt_w/.05"/>
                                          </p:val>
                                        </p:tav>
                                      </p:tavLst>
                                    </p:anim>
                                    <p:anim calcmode="lin" valueType="num">
                                      <p:cBhvr>
                                        <p:cTn id="117" dur="500" accel="50000">
                                          <p:stCondLst>
                                            <p:cond delay="500"/>
                                          </p:stCondLst>
                                        </p:cTn>
                                        <p:tgtEl>
                                          <p:spTgt spid="122207"/>
                                        </p:tgtEl>
                                        <p:attrNameLst>
                                          <p:attrName>style.rotation</p:attrName>
                                        </p:attrNameLst>
                                      </p:cBhvr>
                                      <p:tavLst>
                                        <p:tav tm="0">
                                          <p:val>
                                            <p:fltVal val="0"/>
                                          </p:val>
                                        </p:tav>
                                        <p:tav tm="100000">
                                          <p:val>
                                            <p:fltVal val="-90"/>
                                          </p:val>
                                        </p:tav>
                                      </p:tavLst>
                                    </p:anim>
                                    <p:set>
                                      <p:cBhvr>
                                        <p:cTn id="118" dur="1" fill="hold">
                                          <p:stCondLst>
                                            <p:cond delay="999"/>
                                          </p:stCondLst>
                                        </p:cTn>
                                        <p:tgtEl>
                                          <p:spTgt spid="122207"/>
                                        </p:tgtEl>
                                        <p:attrNameLst>
                                          <p:attrName>style.visibility</p:attrName>
                                        </p:attrNameLst>
                                      </p:cBhvr>
                                      <p:to>
                                        <p:strVal val="hidden"/>
                                      </p:to>
                                    </p:set>
                                  </p:childTnLst>
                                </p:cTn>
                              </p:par>
                            </p:childTnLst>
                          </p:cTn>
                        </p:par>
                      </p:childTnLst>
                    </p:cTn>
                  </p:par>
                  <p:par>
                    <p:cTn id="119" fill="hold" nodeType="clickPar">
                      <p:stCondLst>
                        <p:cond delay="indefinite"/>
                      </p:stCondLst>
                      <p:childTnLst>
                        <p:par>
                          <p:cTn id="120" fill="hold" nodeType="withGroup">
                            <p:stCondLst>
                              <p:cond delay="0"/>
                            </p:stCondLst>
                            <p:childTnLst>
                              <p:par>
                                <p:cTn id="121" presetID="25" presetClass="entr" presetSubtype="0" fill="hold" grpId="0" nodeType="clickEffect">
                                  <p:stCondLst>
                                    <p:cond delay="0"/>
                                  </p:stCondLst>
                                  <p:childTnLst>
                                    <p:set>
                                      <p:cBhvr>
                                        <p:cTn id="122" dur="1" fill="hold">
                                          <p:stCondLst>
                                            <p:cond delay="0"/>
                                          </p:stCondLst>
                                        </p:cTn>
                                        <p:tgtEl>
                                          <p:spTgt spid="122208"/>
                                        </p:tgtEl>
                                        <p:attrNameLst>
                                          <p:attrName>style.visibility</p:attrName>
                                        </p:attrNameLst>
                                      </p:cBhvr>
                                      <p:to>
                                        <p:strVal val="visible"/>
                                      </p:to>
                                    </p:set>
                                    <p:anim calcmode="lin" valueType="num">
                                      <p:cBhvr>
                                        <p:cTn id="123" dur="500" decel="50000" fill="hold">
                                          <p:stCondLst>
                                            <p:cond delay="0"/>
                                          </p:stCondLst>
                                        </p:cTn>
                                        <p:tgtEl>
                                          <p:spTgt spid="122208"/>
                                        </p:tgtEl>
                                        <p:attrNameLst>
                                          <p:attrName>style.rotation</p:attrName>
                                        </p:attrNameLst>
                                      </p:cBhvr>
                                      <p:tavLst>
                                        <p:tav tm="0">
                                          <p:val>
                                            <p:fltVal val="-90"/>
                                          </p:val>
                                        </p:tav>
                                        <p:tav tm="100000">
                                          <p:val>
                                            <p:fltVal val="0"/>
                                          </p:val>
                                        </p:tav>
                                      </p:tavLst>
                                    </p:anim>
                                    <p:anim calcmode="lin" valueType="num">
                                      <p:cBhvr>
                                        <p:cTn id="124" dur="500" decel="50000" fill="hold">
                                          <p:stCondLst>
                                            <p:cond delay="0"/>
                                          </p:stCondLst>
                                        </p:cTn>
                                        <p:tgtEl>
                                          <p:spTgt spid="122208"/>
                                        </p:tgtEl>
                                        <p:attrNameLst>
                                          <p:attrName>ppt_w</p:attrName>
                                        </p:attrNameLst>
                                      </p:cBhvr>
                                      <p:tavLst>
                                        <p:tav tm="0">
                                          <p:val>
                                            <p:strVal val="#ppt_w"/>
                                          </p:val>
                                        </p:tav>
                                        <p:tav tm="100000">
                                          <p:val>
                                            <p:strVal val="#ppt_w*.05"/>
                                          </p:val>
                                        </p:tav>
                                      </p:tavLst>
                                    </p:anim>
                                    <p:anim calcmode="lin" valueType="num">
                                      <p:cBhvr>
                                        <p:cTn id="125" dur="500" accel="50000" fill="hold">
                                          <p:stCondLst>
                                            <p:cond delay="500"/>
                                          </p:stCondLst>
                                        </p:cTn>
                                        <p:tgtEl>
                                          <p:spTgt spid="122208"/>
                                        </p:tgtEl>
                                        <p:attrNameLst>
                                          <p:attrName>ppt_w</p:attrName>
                                        </p:attrNameLst>
                                      </p:cBhvr>
                                      <p:tavLst>
                                        <p:tav tm="0">
                                          <p:val>
                                            <p:strVal val="#ppt_w*.05"/>
                                          </p:val>
                                        </p:tav>
                                        <p:tav tm="100000">
                                          <p:val>
                                            <p:strVal val="#ppt_w"/>
                                          </p:val>
                                        </p:tav>
                                      </p:tavLst>
                                    </p:anim>
                                    <p:anim calcmode="lin" valueType="num">
                                      <p:cBhvr>
                                        <p:cTn id="126" dur="1000" fill="hold"/>
                                        <p:tgtEl>
                                          <p:spTgt spid="122208"/>
                                        </p:tgtEl>
                                        <p:attrNameLst>
                                          <p:attrName>ppt_h</p:attrName>
                                        </p:attrNameLst>
                                      </p:cBhvr>
                                      <p:tavLst>
                                        <p:tav tm="0">
                                          <p:val>
                                            <p:strVal val="#ppt_h"/>
                                          </p:val>
                                        </p:tav>
                                        <p:tav tm="100000">
                                          <p:val>
                                            <p:strVal val="#ppt_h"/>
                                          </p:val>
                                        </p:tav>
                                      </p:tavLst>
                                    </p:anim>
                                    <p:anim calcmode="lin" valueType="num">
                                      <p:cBhvr>
                                        <p:cTn id="127" dur="500" decel="50000" fill="hold">
                                          <p:stCondLst>
                                            <p:cond delay="0"/>
                                          </p:stCondLst>
                                        </p:cTn>
                                        <p:tgtEl>
                                          <p:spTgt spid="122208"/>
                                        </p:tgtEl>
                                        <p:attrNameLst>
                                          <p:attrName>ppt_x</p:attrName>
                                        </p:attrNameLst>
                                      </p:cBhvr>
                                      <p:tavLst>
                                        <p:tav tm="0">
                                          <p:val>
                                            <p:strVal val="#ppt_x+.4"/>
                                          </p:val>
                                        </p:tav>
                                        <p:tav tm="100000">
                                          <p:val>
                                            <p:strVal val="#ppt_x"/>
                                          </p:val>
                                        </p:tav>
                                      </p:tavLst>
                                    </p:anim>
                                    <p:anim calcmode="lin" valueType="num">
                                      <p:cBhvr>
                                        <p:cTn id="128" dur="500" decel="50000" fill="hold">
                                          <p:stCondLst>
                                            <p:cond delay="0"/>
                                          </p:stCondLst>
                                        </p:cTn>
                                        <p:tgtEl>
                                          <p:spTgt spid="122208"/>
                                        </p:tgtEl>
                                        <p:attrNameLst>
                                          <p:attrName>ppt_y</p:attrName>
                                        </p:attrNameLst>
                                      </p:cBhvr>
                                      <p:tavLst>
                                        <p:tav tm="0">
                                          <p:val>
                                            <p:strVal val="#ppt_y-.2"/>
                                          </p:val>
                                        </p:tav>
                                        <p:tav tm="100000">
                                          <p:val>
                                            <p:strVal val="#ppt_y+.1"/>
                                          </p:val>
                                        </p:tav>
                                      </p:tavLst>
                                    </p:anim>
                                    <p:anim calcmode="lin" valueType="num">
                                      <p:cBhvr>
                                        <p:cTn id="129" dur="500" accel="50000" fill="hold">
                                          <p:stCondLst>
                                            <p:cond delay="500"/>
                                          </p:stCondLst>
                                        </p:cTn>
                                        <p:tgtEl>
                                          <p:spTgt spid="122208"/>
                                        </p:tgtEl>
                                        <p:attrNameLst>
                                          <p:attrName>ppt_y</p:attrName>
                                        </p:attrNameLst>
                                      </p:cBhvr>
                                      <p:tavLst>
                                        <p:tav tm="0">
                                          <p:val>
                                            <p:strVal val="#ppt_y+.1"/>
                                          </p:val>
                                        </p:tav>
                                        <p:tav tm="100000">
                                          <p:val>
                                            <p:strVal val="#ppt_y"/>
                                          </p:val>
                                        </p:tav>
                                      </p:tavLst>
                                    </p:anim>
                                    <p:animEffect transition="in" filter="fade">
                                      <p:cBhvr>
                                        <p:cTn id="130" dur="1000" decel="50000">
                                          <p:stCondLst>
                                            <p:cond delay="0"/>
                                          </p:stCondLst>
                                        </p:cTn>
                                        <p:tgtEl>
                                          <p:spTgt spid="122208"/>
                                        </p:tgtEl>
                                      </p:cBhvr>
                                    </p:animEffect>
                                  </p:childTnLst>
                                </p:cTn>
                              </p:par>
                            </p:childTnLst>
                          </p:cTn>
                        </p:par>
                      </p:childTnLst>
                    </p:cTn>
                  </p:par>
                  <p:par>
                    <p:cTn id="131" fill="hold" nodeType="clickPar">
                      <p:stCondLst>
                        <p:cond delay="indefinite"/>
                      </p:stCondLst>
                      <p:childTnLst>
                        <p:par>
                          <p:cTn id="132" fill="hold" nodeType="withGroup">
                            <p:stCondLst>
                              <p:cond delay="0"/>
                            </p:stCondLst>
                            <p:childTnLst>
                              <p:par>
                                <p:cTn id="133" presetID="3" presetClass="exit" presetSubtype="10" fill="hold" nodeType="clickEffect">
                                  <p:stCondLst>
                                    <p:cond delay="0"/>
                                  </p:stCondLst>
                                  <p:childTnLst>
                                    <p:animEffect transition="out" filter="blinds(horizontal)">
                                      <p:cBhvr>
                                        <p:cTn id="134" dur="500"/>
                                        <p:tgtEl>
                                          <p:spTgt spid="122278"/>
                                        </p:tgtEl>
                                      </p:cBhvr>
                                    </p:animEffect>
                                    <p:set>
                                      <p:cBhvr>
                                        <p:cTn id="135" dur="1" fill="hold">
                                          <p:stCondLst>
                                            <p:cond delay="499"/>
                                          </p:stCondLst>
                                        </p:cTn>
                                        <p:tgtEl>
                                          <p:spTgt spid="122278"/>
                                        </p:tgtEl>
                                        <p:attrNameLst>
                                          <p:attrName>style.visibility</p:attrName>
                                        </p:attrNameLst>
                                      </p:cBhvr>
                                      <p:to>
                                        <p:strVal val="hidden"/>
                                      </p:to>
                                    </p:set>
                                  </p:childTnLst>
                                </p:cTn>
                              </p:par>
                            </p:childTnLst>
                          </p:cTn>
                        </p:par>
                        <p:par>
                          <p:cTn id="136" fill="hold" nodeType="afterGroup">
                            <p:stCondLst>
                              <p:cond delay="500"/>
                            </p:stCondLst>
                            <p:childTnLst>
                              <p:par>
                                <p:cTn id="137" presetID="25" presetClass="exit" presetSubtype="0" fill="hold" grpId="1" nodeType="afterEffect">
                                  <p:stCondLst>
                                    <p:cond delay="0"/>
                                  </p:stCondLst>
                                  <p:childTnLst>
                                    <p:animEffect transition="out" filter="fade">
                                      <p:cBhvr>
                                        <p:cTn id="138" dur="1000" accel="50000">
                                          <p:stCondLst>
                                            <p:cond delay="0"/>
                                          </p:stCondLst>
                                        </p:cTn>
                                        <p:tgtEl>
                                          <p:spTgt spid="122208"/>
                                        </p:tgtEl>
                                      </p:cBhvr>
                                    </p:animEffect>
                                    <p:anim calcmode="lin" valueType="num">
                                      <p:cBhvr>
                                        <p:cTn id="139" dur="500" accel="50000">
                                          <p:stCondLst>
                                            <p:cond delay="0"/>
                                          </p:stCondLst>
                                        </p:cTn>
                                        <p:tgtEl>
                                          <p:spTgt spid="122208"/>
                                        </p:tgtEl>
                                        <p:attrNameLst>
                                          <p:attrName>ppt_y</p:attrName>
                                        </p:attrNameLst>
                                      </p:cBhvr>
                                      <p:tavLst>
                                        <p:tav tm="0">
                                          <p:val>
                                            <p:strVal val="ppt_y"/>
                                          </p:val>
                                        </p:tav>
                                        <p:tav tm="100000">
                                          <p:val>
                                            <p:strVal val="ppt_y+.1"/>
                                          </p:val>
                                        </p:tav>
                                      </p:tavLst>
                                    </p:anim>
                                    <p:anim calcmode="lin" valueType="num">
                                      <p:cBhvr>
                                        <p:cTn id="140" dur="500" decel="50000">
                                          <p:stCondLst>
                                            <p:cond delay="500"/>
                                          </p:stCondLst>
                                        </p:cTn>
                                        <p:tgtEl>
                                          <p:spTgt spid="122208"/>
                                        </p:tgtEl>
                                        <p:attrNameLst>
                                          <p:attrName>ppt_y</p:attrName>
                                        </p:attrNameLst>
                                      </p:cBhvr>
                                      <p:tavLst>
                                        <p:tav tm="0">
                                          <p:val>
                                            <p:strVal val="ppt_y"/>
                                          </p:val>
                                        </p:tav>
                                        <p:tav tm="100000">
                                          <p:val>
                                            <p:strVal val="ppt_y-.1"/>
                                          </p:val>
                                        </p:tav>
                                      </p:tavLst>
                                    </p:anim>
                                    <p:anim calcmode="lin" valueType="num">
                                      <p:cBhvr>
                                        <p:cTn id="141" dur="500" accel="50000">
                                          <p:stCondLst>
                                            <p:cond delay="500"/>
                                          </p:stCondLst>
                                        </p:cTn>
                                        <p:tgtEl>
                                          <p:spTgt spid="122208"/>
                                        </p:tgtEl>
                                        <p:attrNameLst>
                                          <p:attrName>ppt_x</p:attrName>
                                        </p:attrNameLst>
                                      </p:cBhvr>
                                      <p:tavLst>
                                        <p:tav tm="0">
                                          <p:val>
                                            <p:strVal val="ppt_x"/>
                                          </p:val>
                                        </p:tav>
                                        <p:tav tm="100000">
                                          <p:val>
                                            <p:strVal val="ppt_x+.4"/>
                                          </p:val>
                                        </p:tav>
                                      </p:tavLst>
                                    </p:anim>
                                    <p:anim calcmode="lin" valueType="num">
                                      <p:cBhvr>
                                        <p:cTn id="142" dur="1000"/>
                                        <p:tgtEl>
                                          <p:spTgt spid="122208"/>
                                        </p:tgtEl>
                                        <p:attrNameLst>
                                          <p:attrName>ppt_h</p:attrName>
                                        </p:attrNameLst>
                                      </p:cBhvr>
                                      <p:tavLst>
                                        <p:tav tm="0">
                                          <p:val>
                                            <p:strVal val="ppt_h"/>
                                          </p:val>
                                        </p:tav>
                                        <p:tav tm="100000">
                                          <p:val>
                                            <p:strVal val="ppt_h"/>
                                          </p:val>
                                        </p:tav>
                                      </p:tavLst>
                                    </p:anim>
                                    <p:anim calcmode="lin" valueType="num">
                                      <p:cBhvr>
                                        <p:cTn id="143" dur="500" accel="50000">
                                          <p:stCondLst>
                                            <p:cond delay="0"/>
                                          </p:stCondLst>
                                        </p:cTn>
                                        <p:tgtEl>
                                          <p:spTgt spid="122208"/>
                                        </p:tgtEl>
                                        <p:attrNameLst>
                                          <p:attrName>ppt_w</p:attrName>
                                        </p:attrNameLst>
                                      </p:cBhvr>
                                      <p:tavLst>
                                        <p:tav tm="0">
                                          <p:val>
                                            <p:strVal val="ppt_w"/>
                                          </p:val>
                                        </p:tav>
                                        <p:tav tm="100000">
                                          <p:val>
                                            <p:strVal val="ppt_w*.05"/>
                                          </p:val>
                                        </p:tav>
                                      </p:tavLst>
                                    </p:anim>
                                    <p:anim calcmode="lin" valueType="num">
                                      <p:cBhvr>
                                        <p:cTn id="144" dur="500" decel="50000">
                                          <p:stCondLst>
                                            <p:cond delay="500"/>
                                          </p:stCondLst>
                                        </p:cTn>
                                        <p:tgtEl>
                                          <p:spTgt spid="122208"/>
                                        </p:tgtEl>
                                        <p:attrNameLst>
                                          <p:attrName>ppt_w</p:attrName>
                                        </p:attrNameLst>
                                      </p:cBhvr>
                                      <p:tavLst>
                                        <p:tav tm="0">
                                          <p:val>
                                            <p:strVal val="ppt_w"/>
                                          </p:val>
                                        </p:tav>
                                        <p:tav tm="100000">
                                          <p:val>
                                            <p:strVal val="ppt_w/.05"/>
                                          </p:val>
                                        </p:tav>
                                      </p:tavLst>
                                    </p:anim>
                                    <p:anim calcmode="lin" valueType="num">
                                      <p:cBhvr>
                                        <p:cTn id="145" dur="500" accel="50000">
                                          <p:stCondLst>
                                            <p:cond delay="500"/>
                                          </p:stCondLst>
                                        </p:cTn>
                                        <p:tgtEl>
                                          <p:spTgt spid="122208"/>
                                        </p:tgtEl>
                                        <p:attrNameLst>
                                          <p:attrName>style.rotation</p:attrName>
                                        </p:attrNameLst>
                                      </p:cBhvr>
                                      <p:tavLst>
                                        <p:tav tm="0">
                                          <p:val>
                                            <p:fltVal val="0"/>
                                          </p:val>
                                        </p:tav>
                                        <p:tav tm="100000">
                                          <p:val>
                                            <p:fltVal val="-90"/>
                                          </p:val>
                                        </p:tav>
                                      </p:tavLst>
                                    </p:anim>
                                    <p:set>
                                      <p:cBhvr>
                                        <p:cTn id="146" dur="1" fill="hold">
                                          <p:stCondLst>
                                            <p:cond delay="999"/>
                                          </p:stCondLst>
                                        </p:cTn>
                                        <p:tgtEl>
                                          <p:spTgt spid="122208"/>
                                        </p:tgtEl>
                                        <p:attrNameLst>
                                          <p:attrName>style.visibility</p:attrName>
                                        </p:attrNameLst>
                                      </p:cBhvr>
                                      <p:to>
                                        <p:strVal val="hidden"/>
                                      </p:to>
                                    </p:set>
                                  </p:childTnLst>
                                </p:cTn>
                              </p:par>
                            </p:childTnLst>
                          </p:cTn>
                        </p:par>
                      </p:childTnLst>
                    </p:cTn>
                  </p:par>
                  <p:par>
                    <p:cTn id="147" fill="hold" nodeType="clickPar">
                      <p:stCondLst>
                        <p:cond delay="indefinite"/>
                      </p:stCondLst>
                      <p:childTnLst>
                        <p:par>
                          <p:cTn id="148" fill="hold" nodeType="withGroup">
                            <p:stCondLst>
                              <p:cond delay="0"/>
                            </p:stCondLst>
                            <p:childTnLst>
                              <p:par>
                                <p:cTn id="149" presetID="25" presetClass="entr" presetSubtype="0" fill="hold" grpId="0" nodeType="clickEffect">
                                  <p:stCondLst>
                                    <p:cond delay="0"/>
                                  </p:stCondLst>
                                  <p:childTnLst>
                                    <p:set>
                                      <p:cBhvr>
                                        <p:cTn id="150" dur="1" fill="hold">
                                          <p:stCondLst>
                                            <p:cond delay="0"/>
                                          </p:stCondLst>
                                        </p:cTn>
                                        <p:tgtEl>
                                          <p:spTgt spid="122209"/>
                                        </p:tgtEl>
                                        <p:attrNameLst>
                                          <p:attrName>style.visibility</p:attrName>
                                        </p:attrNameLst>
                                      </p:cBhvr>
                                      <p:to>
                                        <p:strVal val="visible"/>
                                      </p:to>
                                    </p:set>
                                    <p:anim calcmode="lin" valueType="num">
                                      <p:cBhvr>
                                        <p:cTn id="151" dur="500" decel="50000" fill="hold">
                                          <p:stCondLst>
                                            <p:cond delay="0"/>
                                          </p:stCondLst>
                                        </p:cTn>
                                        <p:tgtEl>
                                          <p:spTgt spid="122209"/>
                                        </p:tgtEl>
                                        <p:attrNameLst>
                                          <p:attrName>style.rotation</p:attrName>
                                        </p:attrNameLst>
                                      </p:cBhvr>
                                      <p:tavLst>
                                        <p:tav tm="0">
                                          <p:val>
                                            <p:fltVal val="-90"/>
                                          </p:val>
                                        </p:tav>
                                        <p:tav tm="100000">
                                          <p:val>
                                            <p:fltVal val="0"/>
                                          </p:val>
                                        </p:tav>
                                      </p:tavLst>
                                    </p:anim>
                                    <p:anim calcmode="lin" valueType="num">
                                      <p:cBhvr>
                                        <p:cTn id="152" dur="500" decel="50000" fill="hold">
                                          <p:stCondLst>
                                            <p:cond delay="0"/>
                                          </p:stCondLst>
                                        </p:cTn>
                                        <p:tgtEl>
                                          <p:spTgt spid="122209"/>
                                        </p:tgtEl>
                                        <p:attrNameLst>
                                          <p:attrName>ppt_w</p:attrName>
                                        </p:attrNameLst>
                                      </p:cBhvr>
                                      <p:tavLst>
                                        <p:tav tm="0">
                                          <p:val>
                                            <p:strVal val="#ppt_w"/>
                                          </p:val>
                                        </p:tav>
                                        <p:tav tm="100000">
                                          <p:val>
                                            <p:strVal val="#ppt_w*.05"/>
                                          </p:val>
                                        </p:tav>
                                      </p:tavLst>
                                    </p:anim>
                                    <p:anim calcmode="lin" valueType="num">
                                      <p:cBhvr>
                                        <p:cTn id="153" dur="500" accel="50000" fill="hold">
                                          <p:stCondLst>
                                            <p:cond delay="500"/>
                                          </p:stCondLst>
                                        </p:cTn>
                                        <p:tgtEl>
                                          <p:spTgt spid="122209"/>
                                        </p:tgtEl>
                                        <p:attrNameLst>
                                          <p:attrName>ppt_w</p:attrName>
                                        </p:attrNameLst>
                                      </p:cBhvr>
                                      <p:tavLst>
                                        <p:tav tm="0">
                                          <p:val>
                                            <p:strVal val="#ppt_w*.05"/>
                                          </p:val>
                                        </p:tav>
                                        <p:tav tm="100000">
                                          <p:val>
                                            <p:strVal val="#ppt_w"/>
                                          </p:val>
                                        </p:tav>
                                      </p:tavLst>
                                    </p:anim>
                                    <p:anim calcmode="lin" valueType="num">
                                      <p:cBhvr>
                                        <p:cTn id="154" dur="1000" fill="hold"/>
                                        <p:tgtEl>
                                          <p:spTgt spid="122209"/>
                                        </p:tgtEl>
                                        <p:attrNameLst>
                                          <p:attrName>ppt_h</p:attrName>
                                        </p:attrNameLst>
                                      </p:cBhvr>
                                      <p:tavLst>
                                        <p:tav tm="0">
                                          <p:val>
                                            <p:strVal val="#ppt_h"/>
                                          </p:val>
                                        </p:tav>
                                        <p:tav tm="100000">
                                          <p:val>
                                            <p:strVal val="#ppt_h"/>
                                          </p:val>
                                        </p:tav>
                                      </p:tavLst>
                                    </p:anim>
                                    <p:anim calcmode="lin" valueType="num">
                                      <p:cBhvr>
                                        <p:cTn id="155" dur="500" decel="50000" fill="hold">
                                          <p:stCondLst>
                                            <p:cond delay="0"/>
                                          </p:stCondLst>
                                        </p:cTn>
                                        <p:tgtEl>
                                          <p:spTgt spid="122209"/>
                                        </p:tgtEl>
                                        <p:attrNameLst>
                                          <p:attrName>ppt_x</p:attrName>
                                        </p:attrNameLst>
                                      </p:cBhvr>
                                      <p:tavLst>
                                        <p:tav tm="0">
                                          <p:val>
                                            <p:strVal val="#ppt_x+.4"/>
                                          </p:val>
                                        </p:tav>
                                        <p:tav tm="100000">
                                          <p:val>
                                            <p:strVal val="#ppt_x"/>
                                          </p:val>
                                        </p:tav>
                                      </p:tavLst>
                                    </p:anim>
                                    <p:anim calcmode="lin" valueType="num">
                                      <p:cBhvr>
                                        <p:cTn id="156" dur="500" decel="50000" fill="hold">
                                          <p:stCondLst>
                                            <p:cond delay="0"/>
                                          </p:stCondLst>
                                        </p:cTn>
                                        <p:tgtEl>
                                          <p:spTgt spid="122209"/>
                                        </p:tgtEl>
                                        <p:attrNameLst>
                                          <p:attrName>ppt_y</p:attrName>
                                        </p:attrNameLst>
                                      </p:cBhvr>
                                      <p:tavLst>
                                        <p:tav tm="0">
                                          <p:val>
                                            <p:strVal val="#ppt_y-.2"/>
                                          </p:val>
                                        </p:tav>
                                        <p:tav tm="100000">
                                          <p:val>
                                            <p:strVal val="#ppt_y+.1"/>
                                          </p:val>
                                        </p:tav>
                                      </p:tavLst>
                                    </p:anim>
                                    <p:anim calcmode="lin" valueType="num">
                                      <p:cBhvr>
                                        <p:cTn id="157" dur="500" accel="50000" fill="hold">
                                          <p:stCondLst>
                                            <p:cond delay="500"/>
                                          </p:stCondLst>
                                        </p:cTn>
                                        <p:tgtEl>
                                          <p:spTgt spid="122209"/>
                                        </p:tgtEl>
                                        <p:attrNameLst>
                                          <p:attrName>ppt_y</p:attrName>
                                        </p:attrNameLst>
                                      </p:cBhvr>
                                      <p:tavLst>
                                        <p:tav tm="0">
                                          <p:val>
                                            <p:strVal val="#ppt_y+.1"/>
                                          </p:val>
                                        </p:tav>
                                        <p:tav tm="100000">
                                          <p:val>
                                            <p:strVal val="#ppt_y"/>
                                          </p:val>
                                        </p:tav>
                                      </p:tavLst>
                                    </p:anim>
                                    <p:animEffect transition="in" filter="fade">
                                      <p:cBhvr>
                                        <p:cTn id="158" dur="1000" decel="50000">
                                          <p:stCondLst>
                                            <p:cond delay="0"/>
                                          </p:stCondLst>
                                        </p:cTn>
                                        <p:tgtEl>
                                          <p:spTgt spid="122209"/>
                                        </p:tgtEl>
                                      </p:cBhvr>
                                    </p:animEffect>
                                  </p:childTnLst>
                                </p:cTn>
                              </p:par>
                            </p:childTnLst>
                          </p:cTn>
                        </p:par>
                      </p:childTnLst>
                    </p:cTn>
                  </p:par>
                  <p:par>
                    <p:cTn id="159" fill="hold" nodeType="clickPar">
                      <p:stCondLst>
                        <p:cond delay="indefinite"/>
                      </p:stCondLst>
                      <p:childTnLst>
                        <p:par>
                          <p:cTn id="160" fill="hold" nodeType="withGroup">
                            <p:stCondLst>
                              <p:cond delay="0"/>
                            </p:stCondLst>
                            <p:childTnLst>
                              <p:par>
                                <p:cTn id="161" presetID="3" presetClass="exit" presetSubtype="10" fill="hold" nodeType="clickEffect">
                                  <p:stCondLst>
                                    <p:cond delay="0"/>
                                  </p:stCondLst>
                                  <p:childTnLst>
                                    <p:animEffect transition="out" filter="blinds(horizontal)">
                                      <p:cBhvr>
                                        <p:cTn id="162" dur="500"/>
                                        <p:tgtEl>
                                          <p:spTgt spid="122279"/>
                                        </p:tgtEl>
                                      </p:cBhvr>
                                    </p:animEffect>
                                    <p:set>
                                      <p:cBhvr>
                                        <p:cTn id="163" dur="1" fill="hold">
                                          <p:stCondLst>
                                            <p:cond delay="499"/>
                                          </p:stCondLst>
                                        </p:cTn>
                                        <p:tgtEl>
                                          <p:spTgt spid="122279"/>
                                        </p:tgtEl>
                                        <p:attrNameLst>
                                          <p:attrName>style.visibility</p:attrName>
                                        </p:attrNameLst>
                                      </p:cBhvr>
                                      <p:to>
                                        <p:strVal val="hidden"/>
                                      </p:to>
                                    </p:set>
                                  </p:childTnLst>
                                </p:cTn>
                              </p:par>
                            </p:childTnLst>
                          </p:cTn>
                        </p:par>
                        <p:par>
                          <p:cTn id="164" fill="hold" nodeType="afterGroup">
                            <p:stCondLst>
                              <p:cond delay="500"/>
                            </p:stCondLst>
                            <p:childTnLst>
                              <p:par>
                                <p:cTn id="165" presetID="25" presetClass="exit" presetSubtype="0" fill="hold" grpId="1" nodeType="afterEffect">
                                  <p:stCondLst>
                                    <p:cond delay="0"/>
                                  </p:stCondLst>
                                  <p:childTnLst>
                                    <p:animEffect transition="out" filter="fade">
                                      <p:cBhvr>
                                        <p:cTn id="166" dur="1000" accel="50000">
                                          <p:stCondLst>
                                            <p:cond delay="0"/>
                                          </p:stCondLst>
                                        </p:cTn>
                                        <p:tgtEl>
                                          <p:spTgt spid="122209"/>
                                        </p:tgtEl>
                                      </p:cBhvr>
                                    </p:animEffect>
                                    <p:anim calcmode="lin" valueType="num">
                                      <p:cBhvr>
                                        <p:cTn id="167" dur="500" accel="50000">
                                          <p:stCondLst>
                                            <p:cond delay="0"/>
                                          </p:stCondLst>
                                        </p:cTn>
                                        <p:tgtEl>
                                          <p:spTgt spid="122209"/>
                                        </p:tgtEl>
                                        <p:attrNameLst>
                                          <p:attrName>ppt_y</p:attrName>
                                        </p:attrNameLst>
                                      </p:cBhvr>
                                      <p:tavLst>
                                        <p:tav tm="0">
                                          <p:val>
                                            <p:strVal val="ppt_y"/>
                                          </p:val>
                                        </p:tav>
                                        <p:tav tm="100000">
                                          <p:val>
                                            <p:strVal val="ppt_y+.1"/>
                                          </p:val>
                                        </p:tav>
                                      </p:tavLst>
                                    </p:anim>
                                    <p:anim calcmode="lin" valueType="num">
                                      <p:cBhvr>
                                        <p:cTn id="168" dur="500" decel="50000">
                                          <p:stCondLst>
                                            <p:cond delay="500"/>
                                          </p:stCondLst>
                                        </p:cTn>
                                        <p:tgtEl>
                                          <p:spTgt spid="122209"/>
                                        </p:tgtEl>
                                        <p:attrNameLst>
                                          <p:attrName>ppt_y</p:attrName>
                                        </p:attrNameLst>
                                      </p:cBhvr>
                                      <p:tavLst>
                                        <p:tav tm="0">
                                          <p:val>
                                            <p:strVal val="ppt_y"/>
                                          </p:val>
                                        </p:tav>
                                        <p:tav tm="100000">
                                          <p:val>
                                            <p:strVal val="ppt_y-.1"/>
                                          </p:val>
                                        </p:tav>
                                      </p:tavLst>
                                    </p:anim>
                                    <p:anim calcmode="lin" valueType="num">
                                      <p:cBhvr>
                                        <p:cTn id="169" dur="500" accel="50000">
                                          <p:stCondLst>
                                            <p:cond delay="500"/>
                                          </p:stCondLst>
                                        </p:cTn>
                                        <p:tgtEl>
                                          <p:spTgt spid="122209"/>
                                        </p:tgtEl>
                                        <p:attrNameLst>
                                          <p:attrName>ppt_x</p:attrName>
                                        </p:attrNameLst>
                                      </p:cBhvr>
                                      <p:tavLst>
                                        <p:tav tm="0">
                                          <p:val>
                                            <p:strVal val="ppt_x"/>
                                          </p:val>
                                        </p:tav>
                                        <p:tav tm="100000">
                                          <p:val>
                                            <p:strVal val="ppt_x+.4"/>
                                          </p:val>
                                        </p:tav>
                                      </p:tavLst>
                                    </p:anim>
                                    <p:anim calcmode="lin" valueType="num">
                                      <p:cBhvr>
                                        <p:cTn id="170" dur="1000"/>
                                        <p:tgtEl>
                                          <p:spTgt spid="122209"/>
                                        </p:tgtEl>
                                        <p:attrNameLst>
                                          <p:attrName>ppt_h</p:attrName>
                                        </p:attrNameLst>
                                      </p:cBhvr>
                                      <p:tavLst>
                                        <p:tav tm="0">
                                          <p:val>
                                            <p:strVal val="ppt_h"/>
                                          </p:val>
                                        </p:tav>
                                        <p:tav tm="100000">
                                          <p:val>
                                            <p:strVal val="ppt_h"/>
                                          </p:val>
                                        </p:tav>
                                      </p:tavLst>
                                    </p:anim>
                                    <p:anim calcmode="lin" valueType="num">
                                      <p:cBhvr>
                                        <p:cTn id="171" dur="500" accel="50000">
                                          <p:stCondLst>
                                            <p:cond delay="0"/>
                                          </p:stCondLst>
                                        </p:cTn>
                                        <p:tgtEl>
                                          <p:spTgt spid="122209"/>
                                        </p:tgtEl>
                                        <p:attrNameLst>
                                          <p:attrName>ppt_w</p:attrName>
                                        </p:attrNameLst>
                                      </p:cBhvr>
                                      <p:tavLst>
                                        <p:tav tm="0">
                                          <p:val>
                                            <p:strVal val="ppt_w"/>
                                          </p:val>
                                        </p:tav>
                                        <p:tav tm="100000">
                                          <p:val>
                                            <p:strVal val="ppt_w*.05"/>
                                          </p:val>
                                        </p:tav>
                                      </p:tavLst>
                                    </p:anim>
                                    <p:anim calcmode="lin" valueType="num">
                                      <p:cBhvr>
                                        <p:cTn id="172" dur="500" decel="50000">
                                          <p:stCondLst>
                                            <p:cond delay="500"/>
                                          </p:stCondLst>
                                        </p:cTn>
                                        <p:tgtEl>
                                          <p:spTgt spid="122209"/>
                                        </p:tgtEl>
                                        <p:attrNameLst>
                                          <p:attrName>ppt_w</p:attrName>
                                        </p:attrNameLst>
                                      </p:cBhvr>
                                      <p:tavLst>
                                        <p:tav tm="0">
                                          <p:val>
                                            <p:strVal val="ppt_w"/>
                                          </p:val>
                                        </p:tav>
                                        <p:tav tm="100000">
                                          <p:val>
                                            <p:strVal val="ppt_w/.05"/>
                                          </p:val>
                                        </p:tav>
                                      </p:tavLst>
                                    </p:anim>
                                    <p:anim calcmode="lin" valueType="num">
                                      <p:cBhvr>
                                        <p:cTn id="173" dur="500" accel="50000">
                                          <p:stCondLst>
                                            <p:cond delay="500"/>
                                          </p:stCondLst>
                                        </p:cTn>
                                        <p:tgtEl>
                                          <p:spTgt spid="122209"/>
                                        </p:tgtEl>
                                        <p:attrNameLst>
                                          <p:attrName>style.rotation</p:attrName>
                                        </p:attrNameLst>
                                      </p:cBhvr>
                                      <p:tavLst>
                                        <p:tav tm="0">
                                          <p:val>
                                            <p:fltVal val="0"/>
                                          </p:val>
                                        </p:tav>
                                        <p:tav tm="100000">
                                          <p:val>
                                            <p:fltVal val="-90"/>
                                          </p:val>
                                        </p:tav>
                                      </p:tavLst>
                                    </p:anim>
                                    <p:set>
                                      <p:cBhvr>
                                        <p:cTn id="174" dur="1" fill="hold">
                                          <p:stCondLst>
                                            <p:cond delay="999"/>
                                          </p:stCondLst>
                                        </p:cTn>
                                        <p:tgtEl>
                                          <p:spTgt spid="122209"/>
                                        </p:tgtEl>
                                        <p:attrNameLst>
                                          <p:attrName>style.visibility</p:attrName>
                                        </p:attrNameLst>
                                      </p:cBhvr>
                                      <p:to>
                                        <p:strVal val="hidden"/>
                                      </p:to>
                                    </p:set>
                                  </p:childTnLst>
                                </p:cTn>
                              </p:par>
                            </p:childTnLst>
                          </p:cTn>
                        </p:par>
                      </p:childTnLst>
                    </p:cTn>
                  </p:par>
                  <p:par>
                    <p:cTn id="175" fill="hold" nodeType="clickPar">
                      <p:stCondLst>
                        <p:cond delay="indefinite"/>
                      </p:stCondLst>
                      <p:childTnLst>
                        <p:par>
                          <p:cTn id="176" fill="hold" nodeType="withGroup">
                            <p:stCondLst>
                              <p:cond delay="0"/>
                            </p:stCondLst>
                            <p:childTnLst>
                              <p:par>
                                <p:cTn id="177" presetID="25" presetClass="entr" presetSubtype="0" fill="hold" grpId="0" nodeType="clickEffect">
                                  <p:stCondLst>
                                    <p:cond delay="0"/>
                                  </p:stCondLst>
                                  <p:childTnLst>
                                    <p:set>
                                      <p:cBhvr>
                                        <p:cTn id="178" dur="1" fill="hold">
                                          <p:stCondLst>
                                            <p:cond delay="0"/>
                                          </p:stCondLst>
                                        </p:cTn>
                                        <p:tgtEl>
                                          <p:spTgt spid="122210"/>
                                        </p:tgtEl>
                                        <p:attrNameLst>
                                          <p:attrName>style.visibility</p:attrName>
                                        </p:attrNameLst>
                                      </p:cBhvr>
                                      <p:to>
                                        <p:strVal val="visible"/>
                                      </p:to>
                                    </p:set>
                                    <p:anim calcmode="lin" valueType="num">
                                      <p:cBhvr>
                                        <p:cTn id="179" dur="500" decel="50000" fill="hold">
                                          <p:stCondLst>
                                            <p:cond delay="0"/>
                                          </p:stCondLst>
                                        </p:cTn>
                                        <p:tgtEl>
                                          <p:spTgt spid="122210"/>
                                        </p:tgtEl>
                                        <p:attrNameLst>
                                          <p:attrName>style.rotation</p:attrName>
                                        </p:attrNameLst>
                                      </p:cBhvr>
                                      <p:tavLst>
                                        <p:tav tm="0">
                                          <p:val>
                                            <p:fltVal val="-90"/>
                                          </p:val>
                                        </p:tav>
                                        <p:tav tm="100000">
                                          <p:val>
                                            <p:fltVal val="0"/>
                                          </p:val>
                                        </p:tav>
                                      </p:tavLst>
                                    </p:anim>
                                    <p:anim calcmode="lin" valueType="num">
                                      <p:cBhvr>
                                        <p:cTn id="180" dur="500" decel="50000" fill="hold">
                                          <p:stCondLst>
                                            <p:cond delay="0"/>
                                          </p:stCondLst>
                                        </p:cTn>
                                        <p:tgtEl>
                                          <p:spTgt spid="122210"/>
                                        </p:tgtEl>
                                        <p:attrNameLst>
                                          <p:attrName>ppt_w</p:attrName>
                                        </p:attrNameLst>
                                      </p:cBhvr>
                                      <p:tavLst>
                                        <p:tav tm="0">
                                          <p:val>
                                            <p:strVal val="#ppt_w"/>
                                          </p:val>
                                        </p:tav>
                                        <p:tav tm="100000">
                                          <p:val>
                                            <p:strVal val="#ppt_w*.05"/>
                                          </p:val>
                                        </p:tav>
                                      </p:tavLst>
                                    </p:anim>
                                    <p:anim calcmode="lin" valueType="num">
                                      <p:cBhvr>
                                        <p:cTn id="181" dur="500" accel="50000" fill="hold">
                                          <p:stCondLst>
                                            <p:cond delay="500"/>
                                          </p:stCondLst>
                                        </p:cTn>
                                        <p:tgtEl>
                                          <p:spTgt spid="122210"/>
                                        </p:tgtEl>
                                        <p:attrNameLst>
                                          <p:attrName>ppt_w</p:attrName>
                                        </p:attrNameLst>
                                      </p:cBhvr>
                                      <p:tavLst>
                                        <p:tav tm="0">
                                          <p:val>
                                            <p:strVal val="#ppt_w*.05"/>
                                          </p:val>
                                        </p:tav>
                                        <p:tav tm="100000">
                                          <p:val>
                                            <p:strVal val="#ppt_w"/>
                                          </p:val>
                                        </p:tav>
                                      </p:tavLst>
                                    </p:anim>
                                    <p:anim calcmode="lin" valueType="num">
                                      <p:cBhvr>
                                        <p:cTn id="182" dur="1000" fill="hold"/>
                                        <p:tgtEl>
                                          <p:spTgt spid="122210"/>
                                        </p:tgtEl>
                                        <p:attrNameLst>
                                          <p:attrName>ppt_h</p:attrName>
                                        </p:attrNameLst>
                                      </p:cBhvr>
                                      <p:tavLst>
                                        <p:tav tm="0">
                                          <p:val>
                                            <p:strVal val="#ppt_h"/>
                                          </p:val>
                                        </p:tav>
                                        <p:tav tm="100000">
                                          <p:val>
                                            <p:strVal val="#ppt_h"/>
                                          </p:val>
                                        </p:tav>
                                      </p:tavLst>
                                    </p:anim>
                                    <p:anim calcmode="lin" valueType="num">
                                      <p:cBhvr>
                                        <p:cTn id="183" dur="500" decel="50000" fill="hold">
                                          <p:stCondLst>
                                            <p:cond delay="0"/>
                                          </p:stCondLst>
                                        </p:cTn>
                                        <p:tgtEl>
                                          <p:spTgt spid="122210"/>
                                        </p:tgtEl>
                                        <p:attrNameLst>
                                          <p:attrName>ppt_x</p:attrName>
                                        </p:attrNameLst>
                                      </p:cBhvr>
                                      <p:tavLst>
                                        <p:tav tm="0">
                                          <p:val>
                                            <p:strVal val="#ppt_x+.4"/>
                                          </p:val>
                                        </p:tav>
                                        <p:tav tm="100000">
                                          <p:val>
                                            <p:strVal val="#ppt_x"/>
                                          </p:val>
                                        </p:tav>
                                      </p:tavLst>
                                    </p:anim>
                                    <p:anim calcmode="lin" valueType="num">
                                      <p:cBhvr>
                                        <p:cTn id="184" dur="500" decel="50000" fill="hold">
                                          <p:stCondLst>
                                            <p:cond delay="0"/>
                                          </p:stCondLst>
                                        </p:cTn>
                                        <p:tgtEl>
                                          <p:spTgt spid="122210"/>
                                        </p:tgtEl>
                                        <p:attrNameLst>
                                          <p:attrName>ppt_y</p:attrName>
                                        </p:attrNameLst>
                                      </p:cBhvr>
                                      <p:tavLst>
                                        <p:tav tm="0">
                                          <p:val>
                                            <p:strVal val="#ppt_y-.2"/>
                                          </p:val>
                                        </p:tav>
                                        <p:tav tm="100000">
                                          <p:val>
                                            <p:strVal val="#ppt_y+.1"/>
                                          </p:val>
                                        </p:tav>
                                      </p:tavLst>
                                    </p:anim>
                                    <p:anim calcmode="lin" valueType="num">
                                      <p:cBhvr>
                                        <p:cTn id="185" dur="500" accel="50000" fill="hold">
                                          <p:stCondLst>
                                            <p:cond delay="500"/>
                                          </p:stCondLst>
                                        </p:cTn>
                                        <p:tgtEl>
                                          <p:spTgt spid="122210"/>
                                        </p:tgtEl>
                                        <p:attrNameLst>
                                          <p:attrName>ppt_y</p:attrName>
                                        </p:attrNameLst>
                                      </p:cBhvr>
                                      <p:tavLst>
                                        <p:tav tm="0">
                                          <p:val>
                                            <p:strVal val="#ppt_y+.1"/>
                                          </p:val>
                                        </p:tav>
                                        <p:tav tm="100000">
                                          <p:val>
                                            <p:strVal val="#ppt_y"/>
                                          </p:val>
                                        </p:tav>
                                      </p:tavLst>
                                    </p:anim>
                                    <p:animEffect transition="in" filter="fade">
                                      <p:cBhvr>
                                        <p:cTn id="186" dur="1000" decel="50000">
                                          <p:stCondLst>
                                            <p:cond delay="0"/>
                                          </p:stCondLst>
                                        </p:cTn>
                                        <p:tgtEl>
                                          <p:spTgt spid="122210"/>
                                        </p:tgtEl>
                                      </p:cBhvr>
                                    </p:animEffect>
                                  </p:childTnLst>
                                </p:cTn>
                              </p:par>
                            </p:childTnLst>
                          </p:cTn>
                        </p:par>
                      </p:childTnLst>
                    </p:cTn>
                  </p:par>
                  <p:par>
                    <p:cTn id="187" fill="hold" nodeType="clickPar">
                      <p:stCondLst>
                        <p:cond delay="indefinite"/>
                      </p:stCondLst>
                      <p:childTnLst>
                        <p:par>
                          <p:cTn id="188" fill="hold" nodeType="withGroup">
                            <p:stCondLst>
                              <p:cond delay="0"/>
                            </p:stCondLst>
                            <p:childTnLst>
                              <p:par>
                                <p:cTn id="189" presetID="3" presetClass="exit" presetSubtype="10" fill="hold" nodeType="clickEffect">
                                  <p:stCondLst>
                                    <p:cond delay="0"/>
                                  </p:stCondLst>
                                  <p:childTnLst>
                                    <p:animEffect transition="out" filter="blinds(horizontal)">
                                      <p:cBhvr>
                                        <p:cTn id="190" dur="500"/>
                                        <p:tgtEl>
                                          <p:spTgt spid="122280"/>
                                        </p:tgtEl>
                                      </p:cBhvr>
                                    </p:animEffect>
                                    <p:set>
                                      <p:cBhvr>
                                        <p:cTn id="191" dur="1" fill="hold">
                                          <p:stCondLst>
                                            <p:cond delay="499"/>
                                          </p:stCondLst>
                                        </p:cTn>
                                        <p:tgtEl>
                                          <p:spTgt spid="122280"/>
                                        </p:tgtEl>
                                        <p:attrNameLst>
                                          <p:attrName>style.visibility</p:attrName>
                                        </p:attrNameLst>
                                      </p:cBhvr>
                                      <p:to>
                                        <p:strVal val="hidden"/>
                                      </p:to>
                                    </p:set>
                                  </p:childTnLst>
                                </p:cTn>
                              </p:par>
                            </p:childTnLst>
                          </p:cTn>
                        </p:par>
                        <p:par>
                          <p:cTn id="192" fill="hold" nodeType="afterGroup">
                            <p:stCondLst>
                              <p:cond delay="500"/>
                            </p:stCondLst>
                            <p:childTnLst>
                              <p:par>
                                <p:cTn id="193" presetID="25" presetClass="exit" presetSubtype="0" fill="hold" grpId="1" nodeType="afterEffect">
                                  <p:stCondLst>
                                    <p:cond delay="0"/>
                                  </p:stCondLst>
                                  <p:childTnLst>
                                    <p:animEffect transition="out" filter="fade">
                                      <p:cBhvr>
                                        <p:cTn id="194" dur="1000" accel="50000">
                                          <p:stCondLst>
                                            <p:cond delay="0"/>
                                          </p:stCondLst>
                                        </p:cTn>
                                        <p:tgtEl>
                                          <p:spTgt spid="122210"/>
                                        </p:tgtEl>
                                      </p:cBhvr>
                                    </p:animEffect>
                                    <p:anim calcmode="lin" valueType="num">
                                      <p:cBhvr>
                                        <p:cTn id="195" dur="500" accel="50000">
                                          <p:stCondLst>
                                            <p:cond delay="0"/>
                                          </p:stCondLst>
                                        </p:cTn>
                                        <p:tgtEl>
                                          <p:spTgt spid="122210"/>
                                        </p:tgtEl>
                                        <p:attrNameLst>
                                          <p:attrName>ppt_y</p:attrName>
                                        </p:attrNameLst>
                                      </p:cBhvr>
                                      <p:tavLst>
                                        <p:tav tm="0">
                                          <p:val>
                                            <p:strVal val="ppt_y"/>
                                          </p:val>
                                        </p:tav>
                                        <p:tav tm="100000">
                                          <p:val>
                                            <p:strVal val="ppt_y+.1"/>
                                          </p:val>
                                        </p:tav>
                                      </p:tavLst>
                                    </p:anim>
                                    <p:anim calcmode="lin" valueType="num">
                                      <p:cBhvr>
                                        <p:cTn id="196" dur="500" decel="50000">
                                          <p:stCondLst>
                                            <p:cond delay="500"/>
                                          </p:stCondLst>
                                        </p:cTn>
                                        <p:tgtEl>
                                          <p:spTgt spid="122210"/>
                                        </p:tgtEl>
                                        <p:attrNameLst>
                                          <p:attrName>ppt_y</p:attrName>
                                        </p:attrNameLst>
                                      </p:cBhvr>
                                      <p:tavLst>
                                        <p:tav tm="0">
                                          <p:val>
                                            <p:strVal val="ppt_y"/>
                                          </p:val>
                                        </p:tav>
                                        <p:tav tm="100000">
                                          <p:val>
                                            <p:strVal val="ppt_y-.1"/>
                                          </p:val>
                                        </p:tav>
                                      </p:tavLst>
                                    </p:anim>
                                    <p:anim calcmode="lin" valueType="num">
                                      <p:cBhvr>
                                        <p:cTn id="197" dur="500" accel="50000">
                                          <p:stCondLst>
                                            <p:cond delay="500"/>
                                          </p:stCondLst>
                                        </p:cTn>
                                        <p:tgtEl>
                                          <p:spTgt spid="122210"/>
                                        </p:tgtEl>
                                        <p:attrNameLst>
                                          <p:attrName>ppt_x</p:attrName>
                                        </p:attrNameLst>
                                      </p:cBhvr>
                                      <p:tavLst>
                                        <p:tav tm="0">
                                          <p:val>
                                            <p:strVal val="ppt_x"/>
                                          </p:val>
                                        </p:tav>
                                        <p:tav tm="100000">
                                          <p:val>
                                            <p:strVal val="ppt_x+.4"/>
                                          </p:val>
                                        </p:tav>
                                      </p:tavLst>
                                    </p:anim>
                                    <p:anim calcmode="lin" valueType="num">
                                      <p:cBhvr>
                                        <p:cTn id="198" dur="1000"/>
                                        <p:tgtEl>
                                          <p:spTgt spid="122210"/>
                                        </p:tgtEl>
                                        <p:attrNameLst>
                                          <p:attrName>ppt_h</p:attrName>
                                        </p:attrNameLst>
                                      </p:cBhvr>
                                      <p:tavLst>
                                        <p:tav tm="0">
                                          <p:val>
                                            <p:strVal val="ppt_h"/>
                                          </p:val>
                                        </p:tav>
                                        <p:tav tm="100000">
                                          <p:val>
                                            <p:strVal val="ppt_h"/>
                                          </p:val>
                                        </p:tav>
                                      </p:tavLst>
                                    </p:anim>
                                    <p:anim calcmode="lin" valueType="num">
                                      <p:cBhvr>
                                        <p:cTn id="199" dur="500" accel="50000">
                                          <p:stCondLst>
                                            <p:cond delay="0"/>
                                          </p:stCondLst>
                                        </p:cTn>
                                        <p:tgtEl>
                                          <p:spTgt spid="122210"/>
                                        </p:tgtEl>
                                        <p:attrNameLst>
                                          <p:attrName>ppt_w</p:attrName>
                                        </p:attrNameLst>
                                      </p:cBhvr>
                                      <p:tavLst>
                                        <p:tav tm="0">
                                          <p:val>
                                            <p:strVal val="ppt_w"/>
                                          </p:val>
                                        </p:tav>
                                        <p:tav tm="100000">
                                          <p:val>
                                            <p:strVal val="ppt_w*.05"/>
                                          </p:val>
                                        </p:tav>
                                      </p:tavLst>
                                    </p:anim>
                                    <p:anim calcmode="lin" valueType="num">
                                      <p:cBhvr>
                                        <p:cTn id="200" dur="500" decel="50000">
                                          <p:stCondLst>
                                            <p:cond delay="500"/>
                                          </p:stCondLst>
                                        </p:cTn>
                                        <p:tgtEl>
                                          <p:spTgt spid="122210"/>
                                        </p:tgtEl>
                                        <p:attrNameLst>
                                          <p:attrName>ppt_w</p:attrName>
                                        </p:attrNameLst>
                                      </p:cBhvr>
                                      <p:tavLst>
                                        <p:tav tm="0">
                                          <p:val>
                                            <p:strVal val="ppt_w"/>
                                          </p:val>
                                        </p:tav>
                                        <p:tav tm="100000">
                                          <p:val>
                                            <p:strVal val="ppt_w/.05"/>
                                          </p:val>
                                        </p:tav>
                                      </p:tavLst>
                                    </p:anim>
                                    <p:anim calcmode="lin" valueType="num">
                                      <p:cBhvr>
                                        <p:cTn id="201" dur="500" accel="50000">
                                          <p:stCondLst>
                                            <p:cond delay="500"/>
                                          </p:stCondLst>
                                        </p:cTn>
                                        <p:tgtEl>
                                          <p:spTgt spid="122210"/>
                                        </p:tgtEl>
                                        <p:attrNameLst>
                                          <p:attrName>style.rotation</p:attrName>
                                        </p:attrNameLst>
                                      </p:cBhvr>
                                      <p:tavLst>
                                        <p:tav tm="0">
                                          <p:val>
                                            <p:fltVal val="0"/>
                                          </p:val>
                                        </p:tav>
                                        <p:tav tm="100000">
                                          <p:val>
                                            <p:fltVal val="-90"/>
                                          </p:val>
                                        </p:tav>
                                      </p:tavLst>
                                    </p:anim>
                                    <p:set>
                                      <p:cBhvr>
                                        <p:cTn id="202" dur="1" fill="hold">
                                          <p:stCondLst>
                                            <p:cond delay="999"/>
                                          </p:stCondLst>
                                        </p:cTn>
                                        <p:tgtEl>
                                          <p:spTgt spid="122210"/>
                                        </p:tgtEl>
                                        <p:attrNameLst>
                                          <p:attrName>style.visibility</p:attrName>
                                        </p:attrNameLst>
                                      </p:cBhvr>
                                      <p:to>
                                        <p:strVal val="hidden"/>
                                      </p:to>
                                    </p:set>
                                  </p:childTnLst>
                                </p:cTn>
                              </p:par>
                            </p:childTnLst>
                          </p:cTn>
                        </p:par>
                      </p:childTnLst>
                    </p:cTn>
                  </p:par>
                  <p:par>
                    <p:cTn id="203" fill="hold" nodeType="clickPar">
                      <p:stCondLst>
                        <p:cond delay="indefinite"/>
                      </p:stCondLst>
                      <p:childTnLst>
                        <p:par>
                          <p:cTn id="204" fill="hold" nodeType="withGroup">
                            <p:stCondLst>
                              <p:cond delay="0"/>
                            </p:stCondLst>
                            <p:childTnLst>
                              <p:par>
                                <p:cTn id="205" presetID="1" presetClass="entr" presetSubtype="0" fill="hold" grpId="0" nodeType="clickEffect">
                                  <p:stCondLst>
                                    <p:cond delay="0"/>
                                  </p:stCondLst>
                                  <p:childTnLst>
                                    <p:set>
                                      <p:cBhvr>
                                        <p:cTn id="206" dur="1" fill="hold">
                                          <p:stCondLst>
                                            <p:cond delay="499"/>
                                          </p:stCondLst>
                                        </p:cTn>
                                        <p:tgtEl>
                                          <p:spTgt spid="122212">
                                            <p:txEl>
                                              <p:pRg st="0" end="0"/>
                                            </p:txEl>
                                          </p:spTgt>
                                        </p:tgtEl>
                                        <p:attrNameLst>
                                          <p:attrName>style.visibility</p:attrName>
                                        </p:attrNameLst>
                                      </p:cBhvr>
                                      <p:to>
                                        <p:strVal val="visible"/>
                                      </p:to>
                                    </p:set>
                                  </p:childTnLst>
                                </p:cTn>
                              </p:par>
                            </p:childTnLst>
                          </p:cTn>
                        </p:par>
                      </p:childTnLst>
                    </p:cTn>
                  </p:par>
                  <p:par>
                    <p:cTn id="207" fill="hold" nodeType="clickPar">
                      <p:stCondLst>
                        <p:cond delay="indefinite"/>
                      </p:stCondLst>
                      <p:childTnLst>
                        <p:par>
                          <p:cTn id="208" fill="hold" nodeType="withGroup">
                            <p:stCondLst>
                              <p:cond delay="0"/>
                            </p:stCondLst>
                            <p:childTnLst>
                              <p:par>
                                <p:cTn id="209" presetID="3" presetClass="entr" presetSubtype="10" fill="hold" nodeType="clickEffect">
                                  <p:stCondLst>
                                    <p:cond delay="0"/>
                                  </p:stCondLst>
                                  <p:childTnLst>
                                    <p:set>
                                      <p:cBhvr>
                                        <p:cTn id="210" dur="1" fill="hold">
                                          <p:stCondLst>
                                            <p:cond delay="0"/>
                                          </p:stCondLst>
                                        </p:cTn>
                                        <p:tgtEl>
                                          <p:spTgt spid="122281"/>
                                        </p:tgtEl>
                                        <p:attrNameLst>
                                          <p:attrName>style.visibility</p:attrName>
                                        </p:attrNameLst>
                                      </p:cBhvr>
                                      <p:to>
                                        <p:strVal val="visible"/>
                                      </p:to>
                                    </p:set>
                                    <p:animEffect transition="in" filter="blinds(horizontal)">
                                      <p:cBhvr>
                                        <p:cTn id="211" dur="500"/>
                                        <p:tgtEl>
                                          <p:spTgt spid="122281"/>
                                        </p:tgtEl>
                                      </p:cBhvr>
                                    </p:animEffect>
                                  </p:childTnLst>
                                </p:cTn>
                              </p:par>
                            </p:childTnLst>
                          </p:cTn>
                        </p:par>
                      </p:childTnLst>
                    </p:cTn>
                  </p:par>
                  <p:par>
                    <p:cTn id="212" fill="hold" nodeType="clickPar">
                      <p:stCondLst>
                        <p:cond delay="indefinite"/>
                      </p:stCondLst>
                      <p:childTnLst>
                        <p:par>
                          <p:cTn id="213" fill="hold" nodeType="withGroup">
                            <p:stCondLst>
                              <p:cond delay="0"/>
                            </p:stCondLst>
                            <p:childTnLst>
                              <p:par>
                                <p:cTn id="214" presetID="25" presetClass="exit" presetSubtype="0" fill="hold" nodeType="clickEffect">
                                  <p:stCondLst>
                                    <p:cond delay="0"/>
                                  </p:stCondLst>
                                  <p:childTnLst>
                                    <p:animEffect transition="out" filter="fade">
                                      <p:cBhvr>
                                        <p:cTn id="215" dur="1000" accel="50000">
                                          <p:stCondLst>
                                            <p:cond delay="0"/>
                                          </p:stCondLst>
                                        </p:cTn>
                                        <p:tgtEl>
                                          <p:spTgt spid="122212">
                                            <p:txEl>
                                              <p:pRg st="0" end="0"/>
                                            </p:txEl>
                                          </p:spTgt>
                                        </p:tgtEl>
                                      </p:cBhvr>
                                    </p:animEffect>
                                    <p:anim calcmode="lin" valueType="num">
                                      <p:cBhvr>
                                        <p:cTn id="216" dur="500" accel="50000">
                                          <p:stCondLst>
                                            <p:cond delay="0"/>
                                          </p:stCondLst>
                                        </p:cTn>
                                        <p:tgtEl>
                                          <p:spTgt spid="122212">
                                            <p:txEl>
                                              <p:pRg st="0" end="0"/>
                                            </p:txEl>
                                          </p:spTgt>
                                        </p:tgtEl>
                                        <p:attrNameLst>
                                          <p:attrName>ppt_y</p:attrName>
                                        </p:attrNameLst>
                                      </p:cBhvr>
                                      <p:tavLst>
                                        <p:tav tm="0">
                                          <p:val>
                                            <p:strVal val="ppt_y"/>
                                          </p:val>
                                        </p:tav>
                                        <p:tav tm="100000">
                                          <p:val>
                                            <p:strVal val="ppt_y+.1"/>
                                          </p:val>
                                        </p:tav>
                                      </p:tavLst>
                                    </p:anim>
                                    <p:anim calcmode="lin" valueType="num">
                                      <p:cBhvr>
                                        <p:cTn id="217" dur="500" decel="50000">
                                          <p:stCondLst>
                                            <p:cond delay="500"/>
                                          </p:stCondLst>
                                        </p:cTn>
                                        <p:tgtEl>
                                          <p:spTgt spid="122212">
                                            <p:txEl>
                                              <p:pRg st="0" end="0"/>
                                            </p:txEl>
                                          </p:spTgt>
                                        </p:tgtEl>
                                        <p:attrNameLst>
                                          <p:attrName>ppt_y</p:attrName>
                                        </p:attrNameLst>
                                      </p:cBhvr>
                                      <p:tavLst>
                                        <p:tav tm="0">
                                          <p:val>
                                            <p:strVal val="ppt_y"/>
                                          </p:val>
                                        </p:tav>
                                        <p:tav tm="100000">
                                          <p:val>
                                            <p:strVal val="ppt_y-.1"/>
                                          </p:val>
                                        </p:tav>
                                      </p:tavLst>
                                    </p:anim>
                                    <p:anim calcmode="lin" valueType="num">
                                      <p:cBhvr>
                                        <p:cTn id="218" dur="500" accel="50000">
                                          <p:stCondLst>
                                            <p:cond delay="500"/>
                                          </p:stCondLst>
                                        </p:cTn>
                                        <p:tgtEl>
                                          <p:spTgt spid="122212">
                                            <p:txEl>
                                              <p:pRg st="0" end="0"/>
                                            </p:txEl>
                                          </p:spTgt>
                                        </p:tgtEl>
                                        <p:attrNameLst>
                                          <p:attrName>ppt_x</p:attrName>
                                        </p:attrNameLst>
                                      </p:cBhvr>
                                      <p:tavLst>
                                        <p:tav tm="0">
                                          <p:val>
                                            <p:strVal val="ppt_x"/>
                                          </p:val>
                                        </p:tav>
                                        <p:tav tm="100000">
                                          <p:val>
                                            <p:strVal val="ppt_x+.4"/>
                                          </p:val>
                                        </p:tav>
                                      </p:tavLst>
                                    </p:anim>
                                    <p:anim calcmode="lin" valueType="num">
                                      <p:cBhvr>
                                        <p:cTn id="219" dur="1000"/>
                                        <p:tgtEl>
                                          <p:spTgt spid="122212">
                                            <p:txEl>
                                              <p:pRg st="0" end="0"/>
                                            </p:txEl>
                                          </p:spTgt>
                                        </p:tgtEl>
                                        <p:attrNameLst>
                                          <p:attrName>ppt_h</p:attrName>
                                        </p:attrNameLst>
                                      </p:cBhvr>
                                      <p:tavLst>
                                        <p:tav tm="0">
                                          <p:val>
                                            <p:strVal val="ppt_h"/>
                                          </p:val>
                                        </p:tav>
                                        <p:tav tm="100000">
                                          <p:val>
                                            <p:strVal val="ppt_h"/>
                                          </p:val>
                                        </p:tav>
                                      </p:tavLst>
                                    </p:anim>
                                    <p:anim calcmode="lin" valueType="num">
                                      <p:cBhvr>
                                        <p:cTn id="220" dur="500" accel="50000">
                                          <p:stCondLst>
                                            <p:cond delay="0"/>
                                          </p:stCondLst>
                                        </p:cTn>
                                        <p:tgtEl>
                                          <p:spTgt spid="122212">
                                            <p:txEl>
                                              <p:pRg st="0" end="0"/>
                                            </p:txEl>
                                          </p:spTgt>
                                        </p:tgtEl>
                                        <p:attrNameLst>
                                          <p:attrName>ppt_w</p:attrName>
                                        </p:attrNameLst>
                                      </p:cBhvr>
                                      <p:tavLst>
                                        <p:tav tm="0">
                                          <p:val>
                                            <p:strVal val="ppt_w"/>
                                          </p:val>
                                        </p:tav>
                                        <p:tav tm="100000">
                                          <p:val>
                                            <p:strVal val="ppt_w*.05"/>
                                          </p:val>
                                        </p:tav>
                                      </p:tavLst>
                                    </p:anim>
                                    <p:anim calcmode="lin" valueType="num">
                                      <p:cBhvr>
                                        <p:cTn id="221" dur="500" decel="50000">
                                          <p:stCondLst>
                                            <p:cond delay="500"/>
                                          </p:stCondLst>
                                        </p:cTn>
                                        <p:tgtEl>
                                          <p:spTgt spid="122212">
                                            <p:txEl>
                                              <p:pRg st="0" end="0"/>
                                            </p:txEl>
                                          </p:spTgt>
                                        </p:tgtEl>
                                        <p:attrNameLst>
                                          <p:attrName>ppt_w</p:attrName>
                                        </p:attrNameLst>
                                      </p:cBhvr>
                                      <p:tavLst>
                                        <p:tav tm="0">
                                          <p:val>
                                            <p:strVal val="ppt_w"/>
                                          </p:val>
                                        </p:tav>
                                        <p:tav tm="100000">
                                          <p:val>
                                            <p:strVal val="ppt_w/.05"/>
                                          </p:val>
                                        </p:tav>
                                      </p:tavLst>
                                    </p:anim>
                                    <p:anim calcmode="lin" valueType="num">
                                      <p:cBhvr>
                                        <p:cTn id="222" dur="500" accel="50000">
                                          <p:stCondLst>
                                            <p:cond delay="500"/>
                                          </p:stCondLst>
                                        </p:cTn>
                                        <p:tgtEl>
                                          <p:spTgt spid="122212">
                                            <p:txEl>
                                              <p:pRg st="0" end="0"/>
                                            </p:txEl>
                                          </p:spTgt>
                                        </p:tgtEl>
                                        <p:attrNameLst>
                                          <p:attrName>style.rotation</p:attrName>
                                        </p:attrNameLst>
                                      </p:cBhvr>
                                      <p:tavLst>
                                        <p:tav tm="0">
                                          <p:val>
                                            <p:fltVal val="0"/>
                                          </p:val>
                                        </p:tav>
                                        <p:tav tm="100000">
                                          <p:val>
                                            <p:fltVal val="-90"/>
                                          </p:val>
                                        </p:tav>
                                      </p:tavLst>
                                    </p:anim>
                                    <p:set>
                                      <p:cBhvr>
                                        <p:cTn id="223" dur="1" fill="hold">
                                          <p:stCondLst>
                                            <p:cond delay="999"/>
                                          </p:stCondLst>
                                        </p:cTn>
                                        <p:tgtEl>
                                          <p:spTgt spid="122212">
                                            <p:txEl>
                                              <p:pRg st="0" end="0"/>
                                            </p:txEl>
                                          </p:spTgt>
                                        </p:tgtEl>
                                        <p:attrNameLst>
                                          <p:attrName>style.visibility</p:attrName>
                                        </p:attrNameLst>
                                      </p:cBhvr>
                                      <p:to>
                                        <p:strVal val="hidden"/>
                                      </p:to>
                                    </p:set>
                                  </p:childTnLst>
                                </p:cTn>
                              </p:par>
                            </p:childTnLst>
                          </p:cTn>
                        </p:par>
                        <p:par>
                          <p:cTn id="224" fill="hold" nodeType="afterGroup">
                            <p:stCondLst>
                              <p:cond delay="1000"/>
                            </p:stCondLst>
                            <p:childTnLst>
                              <p:par>
                                <p:cTn id="225" presetID="25" presetClass="entr" presetSubtype="0" fill="hold" grpId="1" nodeType="afterEffect">
                                  <p:stCondLst>
                                    <p:cond delay="0"/>
                                  </p:stCondLst>
                                  <p:childTnLst>
                                    <p:set>
                                      <p:cBhvr>
                                        <p:cTn id="226" dur="1" fill="hold">
                                          <p:stCondLst>
                                            <p:cond delay="0"/>
                                          </p:stCondLst>
                                        </p:cTn>
                                        <p:tgtEl>
                                          <p:spTgt spid="122293"/>
                                        </p:tgtEl>
                                        <p:attrNameLst>
                                          <p:attrName>style.visibility</p:attrName>
                                        </p:attrNameLst>
                                      </p:cBhvr>
                                      <p:to>
                                        <p:strVal val="visible"/>
                                      </p:to>
                                    </p:set>
                                    <p:anim calcmode="lin" valueType="num">
                                      <p:cBhvr>
                                        <p:cTn id="227" dur="500" decel="50000" fill="hold">
                                          <p:stCondLst>
                                            <p:cond delay="0"/>
                                          </p:stCondLst>
                                        </p:cTn>
                                        <p:tgtEl>
                                          <p:spTgt spid="122293"/>
                                        </p:tgtEl>
                                        <p:attrNameLst>
                                          <p:attrName>style.rotation</p:attrName>
                                        </p:attrNameLst>
                                      </p:cBhvr>
                                      <p:tavLst>
                                        <p:tav tm="0">
                                          <p:val>
                                            <p:fltVal val="-90"/>
                                          </p:val>
                                        </p:tav>
                                        <p:tav tm="100000">
                                          <p:val>
                                            <p:fltVal val="0"/>
                                          </p:val>
                                        </p:tav>
                                      </p:tavLst>
                                    </p:anim>
                                    <p:anim calcmode="lin" valueType="num">
                                      <p:cBhvr>
                                        <p:cTn id="228" dur="500" decel="50000" fill="hold">
                                          <p:stCondLst>
                                            <p:cond delay="0"/>
                                          </p:stCondLst>
                                        </p:cTn>
                                        <p:tgtEl>
                                          <p:spTgt spid="122293"/>
                                        </p:tgtEl>
                                        <p:attrNameLst>
                                          <p:attrName>ppt_w</p:attrName>
                                        </p:attrNameLst>
                                      </p:cBhvr>
                                      <p:tavLst>
                                        <p:tav tm="0">
                                          <p:val>
                                            <p:strVal val="#ppt_w"/>
                                          </p:val>
                                        </p:tav>
                                        <p:tav tm="100000">
                                          <p:val>
                                            <p:strVal val="#ppt_w*.05"/>
                                          </p:val>
                                        </p:tav>
                                      </p:tavLst>
                                    </p:anim>
                                    <p:anim calcmode="lin" valueType="num">
                                      <p:cBhvr>
                                        <p:cTn id="229" dur="500" accel="50000" fill="hold">
                                          <p:stCondLst>
                                            <p:cond delay="500"/>
                                          </p:stCondLst>
                                        </p:cTn>
                                        <p:tgtEl>
                                          <p:spTgt spid="122293"/>
                                        </p:tgtEl>
                                        <p:attrNameLst>
                                          <p:attrName>ppt_w</p:attrName>
                                        </p:attrNameLst>
                                      </p:cBhvr>
                                      <p:tavLst>
                                        <p:tav tm="0">
                                          <p:val>
                                            <p:strVal val="#ppt_w*.05"/>
                                          </p:val>
                                        </p:tav>
                                        <p:tav tm="100000">
                                          <p:val>
                                            <p:strVal val="#ppt_w"/>
                                          </p:val>
                                        </p:tav>
                                      </p:tavLst>
                                    </p:anim>
                                    <p:anim calcmode="lin" valueType="num">
                                      <p:cBhvr>
                                        <p:cTn id="230" dur="1000" fill="hold"/>
                                        <p:tgtEl>
                                          <p:spTgt spid="122293"/>
                                        </p:tgtEl>
                                        <p:attrNameLst>
                                          <p:attrName>ppt_h</p:attrName>
                                        </p:attrNameLst>
                                      </p:cBhvr>
                                      <p:tavLst>
                                        <p:tav tm="0">
                                          <p:val>
                                            <p:strVal val="#ppt_h"/>
                                          </p:val>
                                        </p:tav>
                                        <p:tav tm="100000">
                                          <p:val>
                                            <p:strVal val="#ppt_h"/>
                                          </p:val>
                                        </p:tav>
                                      </p:tavLst>
                                    </p:anim>
                                    <p:anim calcmode="lin" valueType="num">
                                      <p:cBhvr>
                                        <p:cTn id="231" dur="500" decel="50000" fill="hold">
                                          <p:stCondLst>
                                            <p:cond delay="0"/>
                                          </p:stCondLst>
                                        </p:cTn>
                                        <p:tgtEl>
                                          <p:spTgt spid="122293"/>
                                        </p:tgtEl>
                                        <p:attrNameLst>
                                          <p:attrName>ppt_x</p:attrName>
                                        </p:attrNameLst>
                                      </p:cBhvr>
                                      <p:tavLst>
                                        <p:tav tm="0">
                                          <p:val>
                                            <p:strVal val="#ppt_x+.4"/>
                                          </p:val>
                                        </p:tav>
                                        <p:tav tm="100000">
                                          <p:val>
                                            <p:strVal val="#ppt_x"/>
                                          </p:val>
                                        </p:tav>
                                      </p:tavLst>
                                    </p:anim>
                                    <p:anim calcmode="lin" valueType="num">
                                      <p:cBhvr>
                                        <p:cTn id="232" dur="500" decel="50000" fill="hold">
                                          <p:stCondLst>
                                            <p:cond delay="0"/>
                                          </p:stCondLst>
                                        </p:cTn>
                                        <p:tgtEl>
                                          <p:spTgt spid="122293"/>
                                        </p:tgtEl>
                                        <p:attrNameLst>
                                          <p:attrName>ppt_y</p:attrName>
                                        </p:attrNameLst>
                                      </p:cBhvr>
                                      <p:tavLst>
                                        <p:tav tm="0">
                                          <p:val>
                                            <p:strVal val="#ppt_y-.2"/>
                                          </p:val>
                                        </p:tav>
                                        <p:tav tm="100000">
                                          <p:val>
                                            <p:strVal val="#ppt_y+.1"/>
                                          </p:val>
                                        </p:tav>
                                      </p:tavLst>
                                    </p:anim>
                                    <p:anim calcmode="lin" valueType="num">
                                      <p:cBhvr>
                                        <p:cTn id="233" dur="500" accel="50000" fill="hold">
                                          <p:stCondLst>
                                            <p:cond delay="500"/>
                                          </p:stCondLst>
                                        </p:cTn>
                                        <p:tgtEl>
                                          <p:spTgt spid="122293"/>
                                        </p:tgtEl>
                                        <p:attrNameLst>
                                          <p:attrName>ppt_y</p:attrName>
                                        </p:attrNameLst>
                                      </p:cBhvr>
                                      <p:tavLst>
                                        <p:tav tm="0">
                                          <p:val>
                                            <p:strVal val="#ppt_y+.1"/>
                                          </p:val>
                                        </p:tav>
                                        <p:tav tm="100000">
                                          <p:val>
                                            <p:strVal val="#ppt_y"/>
                                          </p:val>
                                        </p:tav>
                                      </p:tavLst>
                                    </p:anim>
                                    <p:animEffect transition="in" filter="fade">
                                      <p:cBhvr>
                                        <p:cTn id="234" dur="1000" decel="50000">
                                          <p:stCondLst>
                                            <p:cond delay="0"/>
                                          </p:stCondLst>
                                        </p:cTn>
                                        <p:tgtEl>
                                          <p:spTgt spid="122293"/>
                                        </p:tgtEl>
                                      </p:cBhvr>
                                    </p:animEffect>
                                  </p:childTnLst>
                                </p:cTn>
                              </p:par>
                            </p:childTnLst>
                          </p:cTn>
                        </p:par>
                        <p:par>
                          <p:cTn id="235" fill="hold" nodeType="afterGroup">
                            <p:stCondLst>
                              <p:cond delay="2000"/>
                            </p:stCondLst>
                            <p:childTnLst>
                              <p:par>
                                <p:cTn id="236" presetID="6" presetClass="emph" presetSubtype="0" fill="hold" grpId="0" nodeType="afterEffect">
                                  <p:stCondLst>
                                    <p:cond delay="0"/>
                                  </p:stCondLst>
                                  <p:childTnLst>
                                    <p:animScale>
                                      <p:cBhvr>
                                        <p:cTn id="237" dur="2000" fill="hold"/>
                                        <p:tgtEl>
                                          <p:spTgt spid="122293"/>
                                        </p:tgtEl>
                                      </p:cBhvr>
                                      <p:by x="150000" y="150000"/>
                                    </p:animScale>
                                  </p:childTnLst>
                                </p:cTn>
                              </p:par>
                              <p:par>
                                <p:cTn id="238" presetID="1" presetClass="exit" presetSubtype="0" fill="hold" nodeType="withEffect">
                                  <p:stCondLst>
                                    <p:cond delay="0"/>
                                  </p:stCondLst>
                                  <p:childTnLst>
                                    <p:set>
                                      <p:cBhvr>
                                        <p:cTn id="239" dur="1" fill="hold">
                                          <p:stCondLst>
                                            <p:cond delay="0"/>
                                          </p:stCondLst>
                                        </p:cTn>
                                        <p:tgtEl>
                                          <p:spTgt spid="43"/>
                                        </p:tgtEl>
                                        <p:attrNameLst>
                                          <p:attrName>style.visibility</p:attrName>
                                        </p:attrNameLst>
                                      </p:cBhvr>
                                      <p:to>
                                        <p:strVal val="hidden"/>
                                      </p:to>
                                    </p:set>
                                  </p:childTnLst>
                                </p:cTn>
                              </p:par>
                              <p:par>
                                <p:cTn id="240" presetID="1" presetClass="exit" presetSubtype="0" fill="hold" nodeType="withEffect">
                                  <p:stCondLst>
                                    <p:cond delay="0"/>
                                  </p:stCondLst>
                                  <p:childTnLst>
                                    <p:set>
                                      <p:cBhvr>
                                        <p:cTn id="241" dur="1" fill="hold">
                                          <p:stCondLst>
                                            <p:cond delay="0"/>
                                          </p:stCondLst>
                                        </p:cTn>
                                        <p:tgtEl>
                                          <p:spTgt spid="44"/>
                                        </p:tgtEl>
                                        <p:attrNameLst>
                                          <p:attrName>style.visibility</p:attrName>
                                        </p:attrNameLst>
                                      </p:cBhvr>
                                      <p:to>
                                        <p:strVal val="hidden"/>
                                      </p:to>
                                    </p:set>
                                  </p:childTnLst>
                                </p:cTn>
                              </p:par>
                              <p:par>
                                <p:cTn id="242" presetID="1" presetClass="exit" presetSubtype="0" fill="hold" nodeType="withEffect">
                                  <p:stCondLst>
                                    <p:cond delay="0"/>
                                  </p:stCondLst>
                                  <p:childTnLst>
                                    <p:set>
                                      <p:cBhvr>
                                        <p:cTn id="243" dur="1" fill="hold">
                                          <p:stCondLst>
                                            <p:cond delay="0"/>
                                          </p:stCondLst>
                                        </p:cTn>
                                        <p:tgtEl>
                                          <p:spTgt spid="4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58" grpId="0"/>
      <p:bldP spid="121858" grpId="1"/>
      <p:bldP spid="122205" grpId="0"/>
      <p:bldP spid="122205" grpId="1"/>
      <p:bldP spid="122206" grpId="0"/>
      <p:bldP spid="122206" grpId="1"/>
      <p:bldP spid="122207" grpId="0"/>
      <p:bldP spid="122207" grpId="1"/>
      <p:bldP spid="122208" grpId="0"/>
      <p:bldP spid="122208" grpId="1"/>
      <p:bldP spid="122209" grpId="0"/>
      <p:bldP spid="122209" grpId="1"/>
      <p:bldP spid="122210" grpId="0"/>
      <p:bldP spid="122210" grpId="1"/>
      <p:bldP spid="122212" grpId="0" build="allAtOnce" autoUpdateAnimBg="0"/>
      <p:bldP spid="122293" grpId="0"/>
      <p:bldP spid="122293" grpId="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图片 19">
            <a:extLst>
              <a:ext uri="{FF2B5EF4-FFF2-40B4-BE49-F238E27FC236}">
                <a16:creationId xmlns:a16="http://schemas.microsoft.com/office/drawing/2014/main" id="{B4382643-C759-4D8B-A2FE-C8DAC20DCEE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44688" y="1738313"/>
            <a:ext cx="8458200" cy="358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2587A322-36DF-4522-B4DB-8410EEF9E08F}"/>
              </a:ext>
            </a:extLst>
          </p:cNvPr>
          <p:cNvPicPr>
            <a:picLocks noChangeAspect="1"/>
          </p:cNvPicPr>
          <p:nvPr/>
        </p:nvPicPr>
        <p:blipFill>
          <a:blip r:embed="rId4"/>
          <a:stretch>
            <a:fillRect/>
          </a:stretch>
        </p:blipFill>
        <p:spPr>
          <a:xfrm>
            <a:off x="4152900" y="340240"/>
            <a:ext cx="4419600" cy="1137207"/>
          </a:xfrm>
          <a:prstGeom prst="rect">
            <a:avLst/>
          </a:prstGeom>
          <a:ln>
            <a:noFill/>
          </a:ln>
          <a:effectLst>
            <a:softEdge rad="112500"/>
          </a:effectLst>
        </p:spPr>
      </p:pic>
      <p:pic>
        <p:nvPicPr>
          <p:cNvPr id="13" name="Picture 2" descr="Cartoon Characters Doraemon Nobita Pngu0027s - Easy Drawing Of Nobita,Cartoon  Arm Png - free transparent png images - pngaaa.com">
            <a:extLst>
              <a:ext uri="{FF2B5EF4-FFF2-40B4-BE49-F238E27FC236}">
                <a16:creationId xmlns:a16="http://schemas.microsoft.com/office/drawing/2014/main" id="{30A2C3B8-7163-4361-BA61-C8140BCBEA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61463" y="4297363"/>
            <a:ext cx="1963737" cy="267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C32A0DD3-344E-401F-838F-3F39E8CB7E4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5662" t="3009" r="10696"/>
          <a:stretch>
            <a:fillRect/>
          </a:stretch>
        </p:blipFill>
        <p:spPr bwMode="auto">
          <a:xfrm>
            <a:off x="1944688" y="4670425"/>
            <a:ext cx="1747837"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7">
            <a:extLst>
              <a:ext uri="{FF2B5EF4-FFF2-40B4-BE49-F238E27FC236}">
                <a16:creationId xmlns:a16="http://schemas.microsoft.com/office/drawing/2014/main" id="{04E6D187-7A5B-4195-826A-F6674056FD32}"/>
              </a:ext>
            </a:extLst>
          </p:cNvPr>
          <p:cNvSpPr txBox="1">
            <a:spLocks noChangeArrowheads="1"/>
          </p:cNvSpPr>
          <p:nvPr/>
        </p:nvSpPr>
        <p:spPr bwMode="auto">
          <a:xfrm>
            <a:off x="2743200" y="2243138"/>
            <a:ext cx="7239000" cy="230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just" eaLnBrk="1" hangingPunct="1">
              <a:lnSpc>
                <a:spcPct val="100000"/>
              </a:lnSpc>
              <a:spcBef>
                <a:spcPct val="0"/>
              </a:spcBef>
              <a:buFontTx/>
              <a:buNone/>
            </a:pPr>
            <a:r>
              <a:rPr lang="en-US" altLang="en-US" sz="3600">
                <a:solidFill>
                  <a:srgbClr val="000066"/>
                </a:solidFill>
                <a:latin typeface="Calibri" panose="020F0502020204030204" pitchFamily="34" charset="0"/>
                <a:cs typeface="Calibri" panose="020F0502020204030204" pitchFamily="34" charset="0"/>
              </a:rPr>
              <a:t>1/ Học ghi nhớ bài học</a:t>
            </a:r>
          </a:p>
          <a:p>
            <a:pPr algn="just" eaLnBrk="1" hangingPunct="1">
              <a:lnSpc>
                <a:spcPct val="100000"/>
              </a:lnSpc>
              <a:spcBef>
                <a:spcPct val="0"/>
              </a:spcBef>
              <a:buFontTx/>
              <a:buNone/>
            </a:pPr>
            <a:r>
              <a:rPr lang="en-US" altLang="en-US" sz="3600">
                <a:solidFill>
                  <a:srgbClr val="000066"/>
                </a:solidFill>
                <a:latin typeface="Calibri" panose="020F0502020204030204" pitchFamily="34" charset="0"/>
                <a:cs typeface="Calibri" panose="020F0502020204030204" pitchFamily="34" charset="0"/>
              </a:rPr>
              <a:t>2/ Chuẩn bị bài: Châu Á (tt)</a:t>
            </a:r>
          </a:p>
          <a:p>
            <a:pPr algn="just" eaLnBrk="1" hangingPunct="1">
              <a:lnSpc>
                <a:spcPct val="100000"/>
              </a:lnSpc>
              <a:spcBef>
                <a:spcPct val="0"/>
              </a:spcBef>
              <a:buFontTx/>
              <a:buNone/>
            </a:pPr>
            <a:r>
              <a:rPr lang="en-US" altLang="en-US" sz="3600">
                <a:solidFill>
                  <a:srgbClr val="000066"/>
                </a:solidFill>
                <a:latin typeface="Calibri" panose="020F0502020204030204" pitchFamily="34" charset="0"/>
                <a:cs typeface="Calibri" panose="020F0502020204030204" pitchFamily="34" charset="0"/>
              </a:rPr>
              <a:t>3/ Sưu tầm tranh ảnh về các cảnh đẹp ở châu Á. </a:t>
            </a:r>
            <a:endParaRPr lang="en-US" altLang="en-US" sz="3600">
              <a:solidFill>
                <a:schemeClr val="tx1"/>
              </a:solidFill>
              <a:latin typeface="Calibri" panose="020F0502020204030204" pitchFamily="34" charset="0"/>
              <a:cs typeface="Calibri" panose="020F0502020204030204" pitchFamily="34" charset="0"/>
            </a:endParaRPr>
          </a:p>
        </p:txBody>
      </p:sp>
    </p:spTree>
  </p:cSld>
  <p:clrMapOvr>
    <a:masterClrMapping/>
  </p:clrMapOvr>
  <p:transition spd="slow" advClick="0">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3" presetClass="entr" presetSubtype="16"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fltVal val="0"/>
                                          </p:val>
                                        </p:tav>
                                        <p:tav tm="100000">
                                          <p:val>
                                            <p:strVal val="#ppt_h"/>
                                          </p:val>
                                        </p:tav>
                                      </p:tavLst>
                                    </p:anim>
                                    <p:animEffect transition="in" filter="fade">
                                      <p:cBhvr>
                                        <p:cTn id="15" dur="500"/>
                                        <p:tgtEl>
                                          <p:spTgt spid="14"/>
                                        </p:tgtEl>
                                      </p:cBhvr>
                                    </p:animEffect>
                                  </p:childTnLst>
                                </p:cTn>
                              </p:par>
                            </p:childTnLst>
                          </p:cTn>
                        </p:par>
                        <p:par>
                          <p:cTn id="16" fill="hold" nodeType="afterGroup">
                            <p:stCondLst>
                              <p:cond delay="500"/>
                            </p:stCondLst>
                            <p:childTnLst>
                              <p:par>
                                <p:cTn id="17" presetID="4" presetClass="entr" presetSubtype="16"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ox(in)">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3D Model 15" descr="The Earth">
            <a:extLst>
              <a:ext uri="{FF2B5EF4-FFF2-40B4-BE49-F238E27FC236}">
                <a16:creationId xmlns:a16="http://schemas.microsoft.com/office/drawing/2014/main" id="{81E5ED52-9BAF-47B2-B42D-A55AF1C1C8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2066925"/>
            <a:ext cx="2987675" cy="298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9395" name="Group 2">
            <a:extLst>
              <a:ext uri="{FF2B5EF4-FFF2-40B4-BE49-F238E27FC236}">
                <a16:creationId xmlns:a16="http://schemas.microsoft.com/office/drawing/2014/main" id="{C19B5BD4-F233-46B2-BB0F-3BBDB378C60C}"/>
              </a:ext>
            </a:extLst>
          </p:cNvPr>
          <p:cNvGrpSpPr>
            <a:grpSpLocks/>
          </p:cNvGrpSpPr>
          <p:nvPr/>
        </p:nvGrpSpPr>
        <p:grpSpPr bwMode="auto">
          <a:xfrm>
            <a:off x="-419100" y="0"/>
            <a:ext cx="12954000" cy="7010400"/>
            <a:chOff x="-419735" y="0"/>
            <a:chExt cx="12954635" cy="7010400"/>
          </a:xfrm>
        </p:grpSpPr>
        <p:sp>
          <p:nvSpPr>
            <p:cNvPr id="4" name="Rectangle 3">
              <a:extLst>
                <a:ext uri="{FF2B5EF4-FFF2-40B4-BE49-F238E27FC236}">
                  <a16:creationId xmlns:a16="http://schemas.microsoft.com/office/drawing/2014/main" id="{FE838B8C-6573-4FD6-B9FD-F58353328DE9}"/>
                </a:ext>
              </a:extLst>
            </p:cNvPr>
            <p:cNvSpPr/>
            <p:nvPr/>
          </p:nvSpPr>
          <p:spPr>
            <a:xfrm>
              <a:off x="339127" y="392113"/>
              <a:ext cx="11452786" cy="6073775"/>
            </a:xfrm>
            <a:prstGeom prst="rect">
              <a:avLst/>
            </a:prstGeom>
            <a:solidFill>
              <a:schemeClr val="bg1">
                <a:alpha val="92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bg1"/>
                </a:solidFill>
              </a:endParaRPr>
            </a:p>
          </p:txBody>
        </p:sp>
        <p:pic>
          <p:nvPicPr>
            <p:cNvPr id="59407" name="Picture 4">
              <a:extLst>
                <a:ext uri="{FF2B5EF4-FFF2-40B4-BE49-F238E27FC236}">
                  <a16:creationId xmlns:a16="http://schemas.microsoft.com/office/drawing/2014/main" id="{CF1E936C-24E1-4BB3-AF22-231A8DD8D0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91800" y="4953299"/>
              <a:ext cx="1943100" cy="2057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8" name="Picture 5">
              <a:extLst>
                <a:ext uri="{FF2B5EF4-FFF2-40B4-BE49-F238E27FC236}">
                  <a16:creationId xmlns:a16="http://schemas.microsoft.com/office/drawing/2014/main" id="{12FBBF77-F0FD-42E9-A397-2A29028C9D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19735" y="4876800"/>
              <a:ext cx="2038404" cy="2057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D6DE0070-404C-45AC-8B8B-ED8B26DCE37C}"/>
                </a:ext>
              </a:extLst>
            </p:cNvPr>
            <p:cNvSpPr/>
            <p:nvPr/>
          </p:nvSpPr>
          <p:spPr>
            <a:xfrm>
              <a:off x="-30779" y="0"/>
              <a:ext cx="12192599" cy="6858000"/>
            </a:xfrm>
            <a:prstGeom prst="rect">
              <a:avLst/>
            </a:prstGeom>
            <a:solidFill>
              <a:schemeClr val="bg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6CF8A"/>
                </a:solidFill>
              </a:endParaRPr>
            </a:p>
          </p:txBody>
        </p:sp>
      </p:grpSp>
      <p:sp>
        <p:nvSpPr>
          <p:cNvPr id="19" name="Explosion: 8 Points 18">
            <a:extLst>
              <a:ext uri="{FF2B5EF4-FFF2-40B4-BE49-F238E27FC236}">
                <a16:creationId xmlns:a16="http://schemas.microsoft.com/office/drawing/2014/main" id="{C0C6D1B0-8B05-49B8-AAF2-6D8944E90D64}"/>
              </a:ext>
            </a:extLst>
          </p:cNvPr>
          <p:cNvSpPr/>
          <p:nvPr/>
        </p:nvSpPr>
        <p:spPr>
          <a:xfrm>
            <a:off x="-50800" y="0"/>
            <a:ext cx="12242800" cy="6858000"/>
          </a:xfrm>
          <a:prstGeom prst="irregularSeal1">
            <a:avLst/>
          </a:prstGeom>
          <a:solidFill>
            <a:schemeClr val="bg1">
              <a:alpha val="92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bg1"/>
              </a:solidFill>
            </a:endParaRPr>
          </a:p>
        </p:txBody>
      </p:sp>
      <p:pic>
        <p:nvPicPr>
          <p:cNvPr id="9" name="Picture 8">
            <a:extLst>
              <a:ext uri="{FF2B5EF4-FFF2-40B4-BE49-F238E27FC236}">
                <a16:creationId xmlns:a16="http://schemas.microsoft.com/office/drawing/2014/main" id="{3BBA2F50-2368-4B1E-BDDA-2B54539F1E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68877"/>
          <a:stretch>
            <a:fillRect/>
          </a:stretch>
        </p:blipFill>
        <p:spPr bwMode="auto">
          <a:xfrm>
            <a:off x="-33338" y="4673600"/>
            <a:ext cx="12192001"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a:extLst>
              <a:ext uri="{FF2B5EF4-FFF2-40B4-BE49-F238E27FC236}">
                <a16:creationId xmlns:a16="http://schemas.microsoft.com/office/drawing/2014/main" id="{55EDD33F-4C93-4DAD-9CA2-C0124CEF2B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62668"/>
          <a:stretch>
            <a:fillRect/>
          </a:stretch>
        </p:blipFill>
        <p:spPr bwMode="auto">
          <a:xfrm>
            <a:off x="-47625" y="0"/>
            <a:ext cx="12276138" cy="262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BF2144DE-E589-46B9-9EC8-3CC60BBFEABB}"/>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739155">
            <a:off x="1555750" y="39688"/>
            <a:ext cx="2035175" cy="194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0" name="y2mate.com - Upbeat and Happy Background Music_W1xwTqgzQ_g">
            <a:hlinkClick r:id="" action="ppaction://media"/>
            <a:extLst>
              <a:ext uri="{FF2B5EF4-FFF2-40B4-BE49-F238E27FC236}">
                <a16:creationId xmlns:a16="http://schemas.microsoft.com/office/drawing/2014/main" id="{A840F5FB-DF93-4D71-BC95-95774316E9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3600" y="50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a:extLst>
              <a:ext uri="{FF2B5EF4-FFF2-40B4-BE49-F238E27FC236}">
                <a16:creationId xmlns:a16="http://schemas.microsoft.com/office/drawing/2014/main" id="{1E61E60F-A208-4A0B-8072-36EB764E8AF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b="6618"/>
          <a:stretch>
            <a:fillRect/>
          </a:stretch>
        </p:blipFill>
        <p:spPr bwMode="auto">
          <a:xfrm>
            <a:off x="-1068388" y="630238"/>
            <a:ext cx="7339013" cy="640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a:extLst>
              <a:ext uri="{FF2B5EF4-FFF2-40B4-BE49-F238E27FC236}">
                <a16:creationId xmlns:a16="http://schemas.microsoft.com/office/drawing/2014/main" id="{BBDFEE65-16EE-46D5-A21A-94A68AEEAF6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b="6618"/>
          <a:stretch>
            <a:fillRect/>
          </a:stretch>
        </p:blipFill>
        <p:spPr bwMode="auto">
          <a:xfrm>
            <a:off x="6248400" y="514350"/>
            <a:ext cx="6272213" cy="640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F76AF9AE-D684-4951-AFB6-0B55CD4AD1E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b="6618"/>
          <a:stretch>
            <a:fillRect/>
          </a:stretch>
        </p:blipFill>
        <p:spPr bwMode="auto">
          <a:xfrm>
            <a:off x="-990600" y="704850"/>
            <a:ext cx="7339013" cy="640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a:extLst>
              <a:ext uri="{FF2B5EF4-FFF2-40B4-BE49-F238E27FC236}">
                <a16:creationId xmlns:a16="http://schemas.microsoft.com/office/drawing/2014/main" id="{BCE5D8DD-07F7-4482-8F30-C4716F86DD5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b="6618"/>
          <a:stretch>
            <a:fillRect/>
          </a:stretch>
        </p:blipFill>
        <p:spPr bwMode="auto">
          <a:xfrm>
            <a:off x="6300788" y="609600"/>
            <a:ext cx="6272212" cy="640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矩形 259">
            <a:extLst>
              <a:ext uri="{FF2B5EF4-FFF2-40B4-BE49-F238E27FC236}">
                <a16:creationId xmlns:a16="http://schemas.microsoft.com/office/drawing/2014/main" id="{AB969E3A-1100-469B-B292-5DE184A96CB1}"/>
              </a:ext>
            </a:extLst>
          </p:cNvPr>
          <p:cNvSpPr>
            <a:spLocks noChangeArrowheads="1"/>
          </p:cNvSpPr>
          <p:nvPr/>
        </p:nvSpPr>
        <p:spPr bwMode="auto">
          <a:xfrm>
            <a:off x="0" y="2197894"/>
            <a:ext cx="12192000" cy="1846659"/>
          </a:xfrm>
          <a:prstGeom prst="rect">
            <a:avLst/>
          </a:prstGeom>
          <a:noFill/>
          <a:ln>
            <a:noFill/>
          </a:ln>
        </p:spPr>
        <p:txBody>
          <a:bodyPr lIns="0" tIns="0" rIns="0" bIns="0">
            <a:spAutoFit/>
          </a:bodyPr>
          <a:lstStyle/>
          <a:p>
            <a:pPr algn="ctr" eaLnBrk="1" fontAlgn="auto" hangingPunct="1">
              <a:spcBef>
                <a:spcPts val="0"/>
              </a:spcBef>
              <a:spcAft>
                <a:spcPts val="0"/>
              </a:spcAft>
              <a:defRPr/>
            </a:pPr>
            <a:r>
              <a:rPr lang="en-US" sz="6000" b="1" kern="10">
                <a:ln w="9525">
                  <a:solidFill>
                    <a:srgbClr val="000000"/>
                  </a:solidFill>
                  <a:round/>
                  <a:headEnd/>
                  <a:tailEnd/>
                </a:ln>
                <a:solidFill>
                  <a:srgbClr val="FF0000"/>
                </a:solidFill>
                <a:effectLst>
                  <a:outerShdw blurRad="60007" dist="200025" dir="15000000" sy="30000" kx="-1800000" algn="bl" rotWithShape="0">
                    <a:prstClr val="black">
                      <a:alpha val="32000"/>
                    </a:prstClr>
                  </a:outerShdw>
                  <a:reflection blurRad="6350" stA="13000" endPos="88000" dir="5400000" sy="-100000" algn="bl" rotWithShape="0"/>
                </a:effectLst>
                <a:latin typeface="#9Slide04 Noticia Text Bold" panose="02000803060000020004" pitchFamily="2" charset="0"/>
                <a:cs typeface="#9Slide04 Maitree Bold" panose="00000800000000000000" pitchFamily="2" charset="-34"/>
              </a:rPr>
              <a:t>CẢM ƠN CÁC EM </a:t>
            </a:r>
          </a:p>
          <a:p>
            <a:pPr algn="ctr" eaLnBrk="1" fontAlgn="auto" hangingPunct="1">
              <a:spcBef>
                <a:spcPts val="0"/>
              </a:spcBef>
              <a:spcAft>
                <a:spcPts val="0"/>
              </a:spcAft>
              <a:defRPr/>
            </a:pPr>
            <a:r>
              <a:rPr lang="en-US" sz="6000" b="1" kern="10">
                <a:ln w="9525">
                  <a:solidFill>
                    <a:srgbClr val="000000"/>
                  </a:solidFill>
                  <a:round/>
                  <a:headEnd/>
                  <a:tailEnd/>
                </a:ln>
                <a:solidFill>
                  <a:srgbClr val="FF0000"/>
                </a:solidFill>
                <a:effectLst>
                  <a:outerShdw blurRad="60007" dist="200025" dir="15000000" sy="30000" kx="-1800000" algn="bl" rotWithShape="0">
                    <a:prstClr val="black">
                      <a:alpha val="32000"/>
                    </a:prstClr>
                  </a:outerShdw>
                  <a:reflection blurRad="6350" stA="13000" endPos="88000" dir="5400000" sy="-100000" algn="bl" rotWithShape="0"/>
                </a:effectLst>
                <a:latin typeface="#9Slide04 Noticia Text Bold" panose="02000803060000020004" pitchFamily="2" charset="0"/>
                <a:cs typeface="#9Slide04 Maitree Bold" panose="00000800000000000000" pitchFamily="2" charset="-34"/>
              </a:rPr>
              <a:t>ĐÃ CHÚ Ý LẮNG NGHE.</a:t>
            </a:r>
            <a:endParaRPr lang="en-US" sz="6000">
              <a:solidFill>
                <a:srgbClr val="FF0000"/>
              </a:solidFill>
              <a:effectLst>
                <a:outerShdw blurRad="60007" dist="200025" dir="15000000" sy="30000" kx="-1800000" algn="bl" rotWithShape="0">
                  <a:prstClr val="black">
                    <a:alpha val="32000"/>
                  </a:prstClr>
                </a:outerShdw>
              </a:effectLst>
              <a:latin typeface="#9Slide04 Noticia Text Bold" panose="02000803060000020004" pitchFamily="2" charset="0"/>
              <a:cs typeface="#9Slide04 Maitree Bold" panose="00000800000000000000" pitchFamily="2" charset="-34"/>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ppt_x"/>
                                          </p:val>
                                        </p:tav>
                                        <p:tav tm="100000">
                                          <p:val>
                                            <p:strVal val="#ppt_x"/>
                                          </p:val>
                                        </p:tav>
                                      </p:tavLst>
                                    </p:anim>
                                    <p:anim calcmode="lin" valueType="num">
                                      <p:cBhvr additive="base">
                                        <p:cTn id="8" dur="75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par>
                                <p:cTn id="20" presetID="9" presetClass="emph" presetSubtype="0" nodeType="withEffect">
                                  <p:stCondLst>
                                    <p:cond delay="0"/>
                                  </p:stCondLst>
                                  <p:childTnLst>
                                    <p:set>
                                      <p:cBhvr>
                                        <p:cTn id="21" dur="indefinite"/>
                                        <p:tgtEl>
                                          <p:spTgt spid="10"/>
                                        </p:tgtEl>
                                        <p:attrNameLst>
                                          <p:attrName>style.opacity</p:attrName>
                                        </p:attrNameLst>
                                      </p:cBhvr>
                                      <p:to>
                                        <p:strVal val="0.5"/>
                                      </p:to>
                                    </p:set>
                                    <p:animEffect filter="image" prLst="opacity: 0.5">
                                      <p:cBhvr rctx="IE">
                                        <p:cTn id="22" dur="indefinite"/>
                                        <p:tgtEl>
                                          <p:spTgt spid="10"/>
                                        </p:tgtEl>
                                      </p:cBhvr>
                                    </p:animEffect>
                                  </p:childTnLst>
                                </p:cTn>
                              </p:par>
                              <p:par>
                                <p:cTn id="23" presetID="22" presetClass="entr" presetSubtype="4"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down)">
                                      <p:cBhvr>
                                        <p:cTn id="25" dur="500"/>
                                        <p:tgtEl>
                                          <p:spTgt spid="20"/>
                                        </p:tgtEl>
                                      </p:cBhvr>
                                    </p:animEffect>
                                  </p:childTnLst>
                                </p:cTn>
                              </p:par>
                              <p:par>
                                <p:cTn id="26" presetID="9" presetClass="emph" presetSubtype="0" nodeType="withEffect">
                                  <p:stCondLst>
                                    <p:cond delay="0"/>
                                  </p:stCondLst>
                                  <p:childTnLst>
                                    <p:set>
                                      <p:cBhvr>
                                        <p:cTn id="27" dur="indefinite"/>
                                        <p:tgtEl>
                                          <p:spTgt spid="20"/>
                                        </p:tgtEl>
                                        <p:attrNameLst>
                                          <p:attrName>style.opacity</p:attrName>
                                        </p:attrNameLst>
                                      </p:cBhvr>
                                      <p:to>
                                        <p:strVal val="0.5"/>
                                      </p:to>
                                    </p:set>
                                    <p:animEffect filter="image" prLst="opacity: 0.5">
                                      <p:cBhvr rctx="IE">
                                        <p:cTn id="28" dur="indefinite"/>
                                        <p:tgtEl>
                                          <p:spTgt spid="20"/>
                                        </p:tgtEl>
                                      </p:cBhvr>
                                    </p:animEffect>
                                  </p:childTnLst>
                                </p:cTn>
                              </p:par>
                              <p:par>
                                <p:cTn id="29" presetID="22" presetClass="entr" presetSubtype="4"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down)">
                                      <p:cBhvr>
                                        <p:cTn id="31" dur="500"/>
                                        <p:tgtEl>
                                          <p:spTgt spid="21"/>
                                        </p:tgtEl>
                                      </p:cBhvr>
                                    </p:animEffect>
                                  </p:childTnLst>
                                </p:cTn>
                              </p:par>
                              <p:par>
                                <p:cTn id="32" presetID="9" presetClass="emph" presetSubtype="0" nodeType="withEffect">
                                  <p:stCondLst>
                                    <p:cond delay="0"/>
                                  </p:stCondLst>
                                  <p:childTnLst>
                                    <p:set>
                                      <p:cBhvr>
                                        <p:cTn id="33" dur="indefinite"/>
                                        <p:tgtEl>
                                          <p:spTgt spid="21"/>
                                        </p:tgtEl>
                                        <p:attrNameLst>
                                          <p:attrName>style.opacity</p:attrName>
                                        </p:attrNameLst>
                                      </p:cBhvr>
                                      <p:to>
                                        <p:strVal val="0.5"/>
                                      </p:to>
                                    </p:set>
                                    <p:animEffect filter="image" prLst="opacity: 0.5">
                                      <p:cBhvr rctx="IE">
                                        <p:cTn id="34" dur="indefinite"/>
                                        <p:tgtEl>
                                          <p:spTgt spid="21"/>
                                        </p:tgtEl>
                                      </p:cBhvr>
                                    </p:animEffect>
                                  </p:childTnLst>
                                </p:cTn>
                              </p:par>
                              <p:par>
                                <p:cTn id="35" presetID="22" presetClass="entr" presetSubtype="4"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ipe(down)">
                                      <p:cBhvr>
                                        <p:cTn id="37" dur="500"/>
                                        <p:tgtEl>
                                          <p:spTgt spid="22"/>
                                        </p:tgtEl>
                                      </p:cBhvr>
                                    </p:animEffect>
                                  </p:childTnLst>
                                </p:cTn>
                              </p:par>
                              <p:par>
                                <p:cTn id="38" presetID="9" presetClass="emph" presetSubtype="0" nodeType="withEffect">
                                  <p:stCondLst>
                                    <p:cond delay="0"/>
                                  </p:stCondLst>
                                  <p:childTnLst>
                                    <p:set>
                                      <p:cBhvr>
                                        <p:cTn id="39" dur="indefinite"/>
                                        <p:tgtEl>
                                          <p:spTgt spid="22"/>
                                        </p:tgtEl>
                                        <p:attrNameLst>
                                          <p:attrName>style.opacity</p:attrName>
                                        </p:attrNameLst>
                                      </p:cBhvr>
                                      <p:to>
                                        <p:strVal val="0.5"/>
                                      </p:to>
                                    </p:set>
                                    <p:animEffect filter="image" prLst="opacity: 0.5">
                                      <p:cBhvr rctx="IE">
                                        <p:cTn id="40" dur="indefinite"/>
                                        <p:tgtEl>
                                          <p:spTgt spid="22"/>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53" presetClass="entr" presetSubtype="16"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p:cTn id="45" dur="500" fill="hold"/>
                                        <p:tgtEl>
                                          <p:spTgt spid="15"/>
                                        </p:tgtEl>
                                        <p:attrNameLst>
                                          <p:attrName>ppt_w</p:attrName>
                                        </p:attrNameLst>
                                      </p:cBhvr>
                                      <p:tavLst>
                                        <p:tav tm="0">
                                          <p:val>
                                            <p:fltVal val="0"/>
                                          </p:val>
                                        </p:tav>
                                        <p:tav tm="100000">
                                          <p:val>
                                            <p:strVal val="#ppt_w"/>
                                          </p:val>
                                        </p:tav>
                                      </p:tavLst>
                                    </p:anim>
                                    <p:anim calcmode="lin" valueType="num">
                                      <p:cBhvr>
                                        <p:cTn id="46" dur="500" fill="hold"/>
                                        <p:tgtEl>
                                          <p:spTgt spid="15"/>
                                        </p:tgtEl>
                                        <p:attrNameLst>
                                          <p:attrName>ppt_h</p:attrName>
                                        </p:attrNameLst>
                                      </p:cBhvr>
                                      <p:tavLst>
                                        <p:tav tm="0">
                                          <p:val>
                                            <p:fltVal val="0"/>
                                          </p:val>
                                        </p:tav>
                                        <p:tav tm="100000">
                                          <p:val>
                                            <p:strVal val="#ppt_h"/>
                                          </p:val>
                                        </p:tav>
                                      </p:tavLst>
                                    </p:anim>
                                    <p:animEffect transition="in" filter="fade">
                                      <p:cBhvr>
                                        <p:cTn id="47" dur="500"/>
                                        <p:tgtEl>
                                          <p:spTgt spid="15"/>
                                        </p:tgtEl>
                                      </p:cBhvr>
                                    </p:animEffect>
                                  </p:childTnLst>
                                </p:cTn>
                              </p:par>
                              <p:par>
                                <p:cTn id="48" presetID="0" presetClass="path" presetSubtype="0" accel="50000" decel="50000" fill="hold" nodeType="withEffect">
                                  <p:stCondLst>
                                    <p:cond delay="0"/>
                                  </p:stCondLst>
                                  <p:childTnLst>
                                    <p:animMotion origin="layout" path="M -1.66667E-6 3.33333E-6 L -1.66667E-6 0.00023 C -0.0112 -0.00162 -0.02213 -0.00556 -0.03307 3.33333E-6 C -0.04206 0.00439 -0.05065 0.01134 -0.05937 0.01666 C -0.06159 0.01782 -0.06393 0.01805 -0.06601 0.01944 C -0.07005 0.02176 -0.0737 0.02523 -0.0776 0.02777 C -0.08086 0.02986 -0.08424 0.03078 -0.0875 0.03333 C -0.09049 0.03541 -0.09284 0.03935 -0.0957 0.04166 C -0.10013 0.0449 -0.10469 0.04699 -0.10885 0.05023 C -0.11406 0.0537 -0.11901 0.05717 -0.1237 0.06111 C -0.12604 0.06296 -0.12838 0.06435 -0.13034 0.06666 C -0.15195 0.09074 -0.13698 0.07477 -0.14844 0.09189 C -0.1513 0.0956 -0.15416 0.09884 -0.15677 0.10301 C -0.16302 0.11203 -0.1681 0.12222 -0.17318 0.13333 C -0.17982 0.14722 -0.17864 0.15393 -0.18476 0.17477 L -0.18802 0.18588 C -0.18646 0.22199 -0.18581 0.25833 -0.18307 0.29398 C -0.18294 0.29768 -0.18112 0.3 -0.17982 0.30231 C -0.17838 0.30648 -0.17695 0.31041 -0.17487 0.31342 C -0.15651 0.34467 -0.17187 0.31643 -0.16002 0.33287 C -0.1582 0.33541 -0.15729 0.34004 -0.15508 0.3412 C -0.13802 0.35301 -0.11328 0.36481 -0.09401 0.36921 C -0.08646 0.37106 -0.07864 0.37106 -0.07096 0.37199 C -0.0638 0.37477 -0.05677 0.37801 -0.04948 0.38032 C -0.04531 0.38194 -0.04075 0.38217 -0.03633 0.3831 C -0.02969 0.38495 -0.02331 0.3875 -0.01653 0.38865 C 0.01302 0.3949 0.04284 0.39977 0.07253 0.40532 C 0.08242 0.40717 0.09232 0.40833 0.10222 0.41088 C 0.10938 0.41273 0.11641 0.41527 0.1237 0.41643 C 0.13177 0.41805 0.13998 0.41875 0.14844 0.41921 L 0.26875 0.42477 L 0.29688 0.42754 C 0.30508 0.42847 0.31315 0.43055 0.32162 0.43032 L 0.63334 0.42199 C 0.66992 0.41805 0.67422 0.41944 0.7207 0.39699 L 0.74388 0.38588 C 0.74714 0.38426 0.75026 0.38171 0.75378 0.38032 C 0.78203 0.37014 0.77643 0.37639 0.79987 0.36365 C 0.80925 0.35856 0.8181 0.34953 0.828 0.34676 C 0.83138 0.34583 0.84232 0.34305 0.8461 0.3412 C 0.85156 0.33912 0.85703 0.33541 0.86263 0.33287 C 0.86966 0.32986 0.87695 0.32754 0.88399 0.32453 C 0.88568 0.32384 0.88737 0.32361 0.88893 0.32176 C 0.89245 0.31875 0.89896 0.31064 0.89896 0.31111 L 0.89896 0.31064 " pathEditMode="relative" rAng="0" ptsTypes="AAAAAAAAAAAAAAAAAAAAAAAAAAAAAAAAAAAAAAAAAAAAA">
                                      <p:cBhvr>
                                        <p:cTn id="49" dur="2400" fill="hold"/>
                                        <p:tgtEl>
                                          <p:spTgt spid="15"/>
                                        </p:tgtEl>
                                        <p:attrNameLst>
                                          <p:attrName>ppt_x</p:attrName>
                                          <p:attrName>ppt_y</p:attrName>
                                        </p:attrNameLst>
                                      </p:cBhvr>
                                      <p:rCtr x="35547" y="21366"/>
                                    </p:animMotion>
                                  </p:childTnLst>
                                </p:cTn>
                              </p:par>
                              <p:par>
                                <p:cTn id="50" presetID="22" presetClass="entr" presetSubtype="8" fill="hold" nodeType="withEffect">
                                  <p:stCondLst>
                                    <p:cond delay="700"/>
                                  </p:stCondLst>
                                  <p:childTnLst>
                                    <p:set>
                                      <p:cBhvr>
                                        <p:cTn id="51" dur="1" fill="hold">
                                          <p:stCondLst>
                                            <p:cond delay="0"/>
                                          </p:stCondLst>
                                        </p:cTn>
                                        <p:tgtEl>
                                          <p:spTgt spid="14"/>
                                        </p:tgtEl>
                                        <p:attrNameLst>
                                          <p:attrName>style.visibility</p:attrName>
                                        </p:attrNameLst>
                                      </p:cBhvr>
                                      <p:to>
                                        <p:strVal val="visible"/>
                                      </p:to>
                                    </p:set>
                                    <p:animEffect transition="in" filter="wipe(left)">
                                      <p:cBhvr>
                                        <p:cTn id="52" dur="1700"/>
                                        <p:tgtEl>
                                          <p:spTgt spid="14"/>
                                        </p:tgtEl>
                                      </p:cBhvr>
                                    </p:animEffect>
                                  </p:childTnLst>
                                </p:cTn>
                              </p:par>
                              <p:par>
                                <p:cTn id="53" presetID="26" presetClass="emph" presetSubtype="0" fill="hold" nodeType="withEffect">
                                  <p:stCondLst>
                                    <p:cond delay="0"/>
                                  </p:stCondLst>
                                  <p:childTnLst>
                                    <p:animEffect transition="out" filter="fade">
                                      <p:cBhvr>
                                        <p:cTn id="54" dur="500" tmFilter="0, 0; .2, .5; .8, .5; 1, 0"/>
                                        <p:tgtEl>
                                          <p:spTgt spid="14"/>
                                        </p:tgtEl>
                                      </p:cBhvr>
                                    </p:animEffect>
                                    <p:animScale>
                                      <p:cBhvr>
                                        <p:cTn id="55" dur="250" autoRev="1" fill="hold"/>
                                        <p:tgtEl>
                                          <p:spTgt spid="1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2" name="Group 8">
            <a:extLst>
              <a:ext uri="{FF2B5EF4-FFF2-40B4-BE49-F238E27FC236}">
                <a16:creationId xmlns:a16="http://schemas.microsoft.com/office/drawing/2014/main" id="{541B592D-783D-4AF1-A863-60631E8377E0}"/>
              </a:ext>
            </a:extLst>
          </p:cNvPr>
          <p:cNvGrpSpPr>
            <a:grpSpLocks/>
          </p:cNvGrpSpPr>
          <p:nvPr/>
        </p:nvGrpSpPr>
        <p:grpSpPr bwMode="auto">
          <a:xfrm>
            <a:off x="-419100" y="0"/>
            <a:ext cx="12954000" cy="7010400"/>
            <a:chOff x="-419735" y="0"/>
            <a:chExt cx="12954635" cy="7010400"/>
          </a:xfrm>
        </p:grpSpPr>
        <p:sp>
          <p:nvSpPr>
            <p:cNvPr id="10" name="Rectangle 9">
              <a:extLst>
                <a:ext uri="{FF2B5EF4-FFF2-40B4-BE49-F238E27FC236}">
                  <a16:creationId xmlns:a16="http://schemas.microsoft.com/office/drawing/2014/main" id="{A0996409-FEE2-4F94-B0B3-BCB474CA03EA}"/>
                </a:ext>
              </a:extLst>
            </p:cNvPr>
            <p:cNvSpPr/>
            <p:nvPr/>
          </p:nvSpPr>
          <p:spPr>
            <a:xfrm>
              <a:off x="339127" y="392113"/>
              <a:ext cx="11452786" cy="6073775"/>
            </a:xfrm>
            <a:prstGeom prst="rect">
              <a:avLst/>
            </a:prstGeom>
            <a:solidFill>
              <a:schemeClr val="bg1">
                <a:alpha val="92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bg1"/>
                </a:solidFill>
              </a:endParaRPr>
            </a:p>
          </p:txBody>
        </p:sp>
        <p:pic>
          <p:nvPicPr>
            <p:cNvPr id="10248" name="Picture 10">
              <a:extLst>
                <a:ext uri="{FF2B5EF4-FFF2-40B4-BE49-F238E27FC236}">
                  <a16:creationId xmlns:a16="http://schemas.microsoft.com/office/drawing/2014/main" id="{673C72E8-3176-4C1B-A147-12EF87BFCC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91800" y="4953299"/>
              <a:ext cx="1943100" cy="2057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9" name="Picture 11">
              <a:extLst>
                <a:ext uri="{FF2B5EF4-FFF2-40B4-BE49-F238E27FC236}">
                  <a16:creationId xmlns:a16="http://schemas.microsoft.com/office/drawing/2014/main" id="{CFC87640-A978-4C91-A5F3-2EFD093DE6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19735" y="4876800"/>
              <a:ext cx="2038404" cy="2057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a:extLst>
                <a:ext uri="{FF2B5EF4-FFF2-40B4-BE49-F238E27FC236}">
                  <a16:creationId xmlns:a16="http://schemas.microsoft.com/office/drawing/2014/main" id="{BB404C43-D18B-49E1-8B99-3B343AC05E83}"/>
                </a:ext>
              </a:extLst>
            </p:cNvPr>
            <p:cNvSpPr/>
            <p:nvPr/>
          </p:nvSpPr>
          <p:spPr>
            <a:xfrm>
              <a:off x="-30779" y="0"/>
              <a:ext cx="12192599" cy="6858000"/>
            </a:xfrm>
            <a:prstGeom prst="rect">
              <a:avLst/>
            </a:prstGeom>
            <a:solidFill>
              <a:schemeClr val="bg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6CF8A"/>
                </a:solidFill>
              </a:endParaRPr>
            </a:p>
          </p:txBody>
        </p:sp>
      </p:grpSp>
      <p:sp>
        <p:nvSpPr>
          <p:cNvPr id="15" name="Rectangle 14">
            <a:extLst>
              <a:ext uri="{FF2B5EF4-FFF2-40B4-BE49-F238E27FC236}">
                <a16:creationId xmlns:a16="http://schemas.microsoft.com/office/drawing/2014/main" id="{9CDB0F14-D933-4A46-B943-8FBAD6036380}"/>
              </a:ext>
            </a:extLst>
          </p:cNvPr>
          <p:cNvSpPr/>
          <p:nvPr/>
        </p:nvSpPr>
        <p:spPr>
          <a:xfrm>
            <a:off x="76200" y="381000"/>
            <a:ext cx="11963400" cy="6205538"/>
          </a:xfrm>
          <a:prstGeom prst="rect">
            <a:avLst/>
          </a:prstGeom>
          <a:solidFill>
            <a:schemeClr val="bg1">
              <a:alpha val="92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bg1"/>
              </a:solidFill>
            </a:endParaRPr>
          </a:p>
        </p:txBody>
      </p:sp>
      <p:pic>
        <p:nvPicPr>
          <p:cNvPr id="4" name="chau luc 1.mp4">
            <a:hlinkClick r:id="" action="ppaction://media"/>
            <a:extLst>
              <a:ext uri="{FF2B5EF4-FFF2-40B4-BE49-F238E27FC236}">
                <a16:creationId xmlns:a16="http://schemas.microsoft.com/office/drawing/2014/main" id="{943D39C4-8DEB-41F4-BDF6-F78BD53D8695}"/>
              </a:ext>
            </a:extLst>
          </p:cNvPr>
          <p:cNvPicPr>
            <a:picLocks noRot="1" noChangeAspect="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33337" y="-84138"/>
            <a:ext cx="12072937" cy="694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16">
            <a:extLst>
              <a:ext uri="{FF2B5EF4-FFF2-40B4-BE49-F238E27FC236}">
                <a16:creationId xmlns:a16="http://schemas.microsoft.com/office/drawing/2014/main" id="{40E5F96F-25F6-4E4A-A783-5AD308CBB7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5662" t="3009" r="10696"/>
          <a:stretch>
            <a:fillRect/>
          </a:stretch>
        </p:blipFill>
        <p:spPr bwMode="auto">
          <a:xfrm>
            <a:off x="-33338" y="5484813"/>
            <a:ext cx="1101726" cy="144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2" descr="Cartoon Characters Doraemon Nobita Pngu0027s - Easy Drawing Of Nobita,Cartoon  Arm Png - free transparent png images - pngaaa.com">
            <a:extLst>
              <a:ext uri="{FF2B5EF4-FFF2-40B4-BE49-F238E27FC236}">
                <a16:creationId xmlns:a16="http://schemas.microsoft.com/office/drawing/2014/main" id="{2373479A-1847-4492-A4AD-1F0B7FAFB04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26813" y="5273675"/>
            <a:ext cx="1141412" cy="155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0F43E42-6316-4AB1-B3F7-D91A61A606B5}"/>
              </a:ext>
            </a:extLst>
          </p:cNvPr>
          <p:cNvSpPr/>
          <p:nvPr/>
        </p:nvSpPr>
        <p:spPr>
          <a:xfrm>
            <a:off x="0" y="38100"/>
            <a:ext cx="12192000" cy="6858000"/>
          </a:xfrm>
          <a:prstGeom prst="rect">
            <a:avLst/>
          </a:prstGeom>
          <a:solidFill>
            <a:schemeClr val="bg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6CF8A"/>
              </a:solidFill>
              <a:latin typeface="Calibri" panose="020F0502020204030204" pitchFamily="34" charset="0"/>
              <a:cs typeface="Calibri" panose="020F0502020204030204" pitchFamily="34" charset="0"/>
            </a:endParaRPr>
          </a:p>
        </p:txBody>
      </p:sp>
      <p:sp>
        <p:nvSpPr>
          <p:cNvPr id="12" name="Cloud 11">
            <a:extLst>
              <a:ext uri="{FF2B5EF4-FFF2-40B4-BE49-F238E27FC236}">
                <a16:creationId xmlns:a16="http://schemas.microsoft.com/office/drawing/2014/main" id="{5DFF2C8B-6703-4AB4-AD6C-AAA40A99F6A1}"/>
              </a:ext>
            </a:extLst>
          </p:cNvPr>
          <p:cNvSpPr/>
          <p:nvPr/>
        </p:nvSpPr>
        <p:spPr>
          <a:xfrm>
            <a:off x="-1066800" y="5503863"/>
            <a:ext cx="2667000" cy="2344737"/>
          </a:xfrm>
          <a:prstGeom prst="cloud">
            <a:avLst/>
          </a:prstGeom>
          <a:solidFill>
            <a:srgbClr val="FFFFFF"/>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Calibri" panose="020F0502020204030204" pitchFamily="34" charset="0"/>
              <a:cs typeface="Calibri" panose="020F0502020204030204" pitchFamily="34" charset="0"/>
            </a:endParaRPr>
          </a:p>
        </p:txBody>
      </p:sp>
      <p:pic>
        <p:nvPicPr>
          <p:cNvPr id="11268" name="Picture 13">
            <a:extLst>
              <a:ext uri="{FF2B5EF4-FFF2-40B4-BE49-F238E27FC236}">
                <a16:creationId xmlns:a16="http://schemas.microsoft.com/office/drawing/2014/main" id="{5DDA68D0-BFE4-41D9-992B-40621B8206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778" r="17778"/>
          <a:stretch>
            <a:fillRect/>
          </a:stretch>
        </p:blipFill>
        <p:spPr bwMode="auto">
          <a:xfrm rot="-1102018">
            <a:off x="10772775" y="3541713"/>
            <a:ext cx="1184275" cy="183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14">
            <a:extLst>
              <a:ext uri="{FF2B5EF4-FFF2-40B4-BE49-F238E27FC236}">
                <a16:creationId xmlns:a16="http://schemas.microsoft.com/office/drawing/2014/main" id="{D66B35E2-02ED-424A-9F5D-CB083C3F1D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547"/>
          <a:stretch>
            <a:fillRect/>
          </a:stretch>
        </p:blipFill>
        <p:spPr bwMode="auto">
          <a:xfrm>
            <a:off x="300038" y="4572000"/>
            <a:ext cx="1493837" cy="231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7" descr="Luoc do cac chau luc va dai duong">
            <a:extLst>
              <a:ext uri="{FF2B5EF4-FFF2-40B4-BE49-F238E27FC236}">
                <a16:creationId xmlns:a16="http://schemas.microsoft.com/office/drawing/2014/main" id="{A9F2CC79-8AA6-4DFD-8071-54A030FC51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0225" y="403225"/>
            <a:ext cx="9010650" cy="596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8">
            <a:extLst>
              <a:ext uri="{FF2B5EF4-FFF2-40B4-BE49-F238E27FC236}">
                <a16:creationId xmlns:a16="http://schemas.microsoft.com/office/drawing/2014/main" id="{7BBBDD74-C7B7-4274-BB0C-F9CFD2FE18EA}"/>
              </a:ext>
            </a:extLst>
          </p:cNvPr>
          <p:cNvSpPr txBox="1">
            <a:spLocks noChangeArrowheads="1"/>
          </p:cNvSpPr>
          <p:nvPr/>
        </p:nvSpPr>
        <p:spPr bwMode="auto">
          <a:xfrm>
            <a:off x="3095625" y="6367463"/>
            <a:ext cx="79883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eaLnBrk="1" hangingPunct="1">
              <a:lnSpc>
                <a:spcPct val="100000"/>
              </a:lnSpc>
              <a:spcBef>
                <a:spcPct val="50000"/>
              </a:spcBef>
              <a:buFontTx/>
              <a:buNone/>
            </a:pPr>
            <a:r>
              <a:rPr lang="en-US" altLang="vi-VN" b="1">
                <a:solidFill>
                  <a:schemeClr val="tx1"/>
                </a:solidFill>
                <a:latin typeface="Calibri" panose="020F0502020204030204" pitchFamily="34" charset="0"/>
                <a:cs typeface="Calibri" panose="020F0502020204030204" pitchFamily="34" charset="0"/>
              </a:rPr>
              <a:t>Hình 1: Lược đồ các châu lục và đại dương</a:t>
            </a:r>
          </a:p>
        </p:txBody>
      </p:sp>
      <p:sp>
        <p:nvSpPr>
          <p:cNvPr id="9" name="Thought Bubble: Cloud 10">
            <a:extLst>
              <a:ext uri="{FF2B5EF4-FFF2-40B4-BE49-F238E27FC236}">
                <a16:creationId xmlns:a16="http://schemas.microsoft.com/office/drawing/2014/main" id="{2E221796-DE58-4DCF-9E03-57ADF8FABA3A}"/>
              </a:ext>
            </a:extLst>
          </p:cNvPr>
          <p:cNvSpPr/>
          <p:nvPr/>
        </p:nvSpPr>
        <p:spPr>
          <a:xfrm rot="210198">
            <a:off x="7176118" y="438609"/>
            <a:ext cx="3785056" cy="2525318"/>
          </a:xfrm>
          <a:prstGeom prst="cloudCallout">
            <a:avLst>
              <a:gd name="adj1" fmla="val 50100"/>
              <a:gd name="adj2" fmla="val 74597"/>
            </a:avLst>
          </a:prstGeom>
          <a:solidFill>
            <a:srgbClr val="99FFCC"/>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Calibri" panose="020F0502020204030204" pitchFamily="34" charset="0"/>
              <a:cs typeface="Calibri" panose="020F0502020204030204" pitchFamily="34" charset="0"/>
            </a:endParaRPr>
          </a:p>
        </p:txBody>
      </p:sp>
      <p:sp>
        <p:nvSpPr>
          <p:cNvPr id="10" name="TextBox 1">
            <a:extLst>
              <a:ext uri="{FF2B5EF4-FFF2-40B4-BE49-F238E27FC236}">
                <a16:creationId xmlns:a16="http://schemas.microsoft.com/office/drawing/2014/main" id="{C4C13503-D14D-463D-A20E-25DDF5058C93}"/>
              </a:ext>
            </a:extLst>
          </p:cNvPr>
          <p:cNvSpPr txBox="1">
            <a:spLocks noChangeArrowheads="1"/>
          </p:cNvSpPr>
          <p:nvPr/>
        </p:nvSpPr>
        <p:spPr bwMode="auto">
          <a:xfrm>
            <a:off x="7564438" y="990600"/>
            <a:ext cx="3398837"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just">
              <a:spcBef>
                <a:spcPct val="0"/>
              </a:spcBef>
              <a:buFontTx/>
              <a:buNone/>
            </a:pPr>
            <a:r>
              <a:rPr lang="en-US" altLang="en-US" sz="3200">
                <a:solidFill>
                  <a:srgbClr val="FF0000"/>
                </a:solidFill>
                <a:latin typeface="Calibri" panose="020F0502020204030204" pitchFamily="34" charset="0"/>
                <a:cs typeface="Calibri" panose="020F0502020204030204" pitchFamily="34" charset="0"/>
              </a:rPr>
              <a:t>Chỉ vị trí của các châu lục trên lược đồ</a:t>
            </a:r>
            <a:r>
              <a:rPr lang="en-US" altLang="en-US" sz="2000">
                <a:latin typeface="Calibri" panose="020F0502020204030204" pitchFamily="34" charset="0"/>
                <a:cs typeface="Calibri" panose="020F0502020204030204" pitchFamily="34" charset="0"/>
              </a:rPr>
              <a:t>.</a:t>
            </a:r>
          </a:p>
        </p:txBody>
      </p:sp>
      <p:sp>
        <p:nvSpPr>
          <p:cNvPr id="11" name="Text Box 7">
            <a:extLst>
              <a:ext uri="{FF2B5EF4-FFF2-40B4-BE49-F238E27FC236}">
                <a16:creationId xmlns:a16="http://schemas.microsoft.com/office/drawing/2014/main" id="{D01BDBD4-5D33-4E22-B9F5-5C1147E78CA1}"/>
              </a:ext>
            </a:extLst>
          </p:cNvPr>
          <p:cNvSpPr txBox="1">
            <a:spLocks noChangeArrowheads="1"/>
          </p:cNvSpPr>
          <p:nvPr/>
        </p:nvSpPr>
        <p:spPr bwMode="auto">
          <a:xfrm>
            <a:off x="279400" y="465138"/>
            <a:ext cx="1577975" cy="523875"/>
          </a:xfrm>
          <a:prstGeom prst="rect">
            <a:avLst/>
          </a:prstGeom>
          <a:solidFill>
            <a:srgbClr val="FFFF00"/>
          </a:solidFill>
          <a:ln w="3175">
            <a:solidFill>
              <a:srgbClr val="FF3300"/>
            </a:solidFill>
            <a:miter lim="800000"/>
            <a:headEnd/>
            <a:tailEnd/>
          </a:ln>
        </p:spPr>
        <p:txBody>
          <a:bodyPr>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eaLnBrk="1" hangingPunct="1">
              <a:lnSpc>
                <a:spcPct val="100000"/>
              </a:lnSpc>
              <a:spcBef>
                <a:spcPct val="0"/>
              </a:spcBef>
              <a:buFontTx/>
              <a:buNone/>
            </a:pPr>
            <a:r>
              <a:rPr lang="en-US" altLang="en-US">
                <a:solidFill>
                  <a:schemeClr val="tx1"/>
                </a:solidFill>
                <a:latin typeface="Calibri" panose="020F0502020204030204" pitchFamily="34" charset="0"/>
                <a:cs typeface="Calibri" panose="020F0502020204030204" pitchFamily="34" charset="0"/>
              </a:rPr>
              <a:t>Châu Mĩ</a:t>
            </a:r>
            <a:endParaRPr lang="en-US" altLang="en-US">
              <a:solidFill>
                <a:schemeClr val="bg1"/>
              </a:solidFill>
              <a:latin typeface="Calibri" panose="020F0502020204030204" pitchFamily="34" charset="0"/>
              <a:cs typeface="Calibri" panose="020F0502020204030204" pitchFamily="34" charset="0"/>
            </a:endParaRPr>
          </a:p>
        </p:txBody>
      </p:sp>
      <p:sp>
        <p:nvSpPr>
          <p:cNvPr id="16" name="Line 8">
            <a:extLst>
              <a:ext uri="{FF2B5EF4-FFF2-40B4-BE49-F238E27FC236}">
                <a16:creationId xmlns:a16="http://schemas.microsoft.com/office/drawing/2014/main" id="{713D3C46-6244-4EDD-9D1C-F6A541559081}"/>
              </a:ext>
            </a:extLst>
          </p:cNvPr>
          <p:cNvSpPr>
            <a:spLocks noChangeShapeType="1"/>
          </p:cNvSpPr>
          <p:nvPr/>
        </p:nvSpPr>
        <p:spPr bwMode="auto">
          <a:xfrm>
            <a:off x="1857375" y="812800"/>
            <a:ext cx="1676400" cy="663575"/>
          </a:xfrm>
          <a:prstGeom prst="line">
            <a:avLst/>
          </a:prstGeom>
          <a:noFill/>
          <a:ln w="2857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 name="Line 9">
            <a:extLst>
              <a:ext uri="{FF2B5EF4-FFF2-40B4-BE49-F238E27FC236}">
                <a16:creationId xmlns:a16="http://schemas.microsoft.com/office/drawing/2014/main" id="{CFB691C3-C0D2-4E2E-A51A-FA01483B1835}"/>
              </a:ext>
            </a:extLst>
          </p:cNvPr>
          <p:cNvSpPr>
            <a:spLocks noChangeShapeType="1"/>
          </p:cNvSpPr>
          <p:nvPr/>
        </p:nvSpPr>
        <p:spPr bwMode="auto">
          <a:xfrm>
            <a:off x="1857375" y="989013"/>
            <a:ext cx="2476500" cy="2087562"/>
          </a:xfrm>
          <a:prstGeom prst="line">
            <a:avLst/>
          </a:prstGeom>
          <a:noFill/>
          <a:ln w="2857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 name="Text Box 10">
            <a:extLst>
              <a:ext uri="{FF2B5EF4-FFF2-40B4-BE49-F238E27FC236}">
                <a16:creationId xmlns:a16="http://schemas.microsoft.com/office/drawing/2014/main" id="{FE1E8438-D733-409A-BE83-9508E2071C11}"/>
              </a:ext>
            </a:extLst>
          </p:cNvPr>
          <p:cNvSpPr txBox="1">
            <a:spLocks noChangeArrowheads="1"/>
          </p:cNvSpPr>
          <p:nvPr/>
        </p:nvSpPr>
        <p:spPr bwMode="auto">
          <a:xfrm>
            <a:off x="279400" y="2455863"/>
            <a:ext cx="1509713" cy="523875"/>
          </a:xfrm>
          <a:prstGeom prst="rect">
            <a:avLst/>
          </a:prstGeom>
          <a:solidFill>
            <a:srgbClr val="FFFF00"/>
          </a:solidFill>
          <a:ln w="3175">
            <a:solidFill>
              <a:srgbClr val="FF3300"/>
            </a:solidFill>
            <a:miter lim="800000"/>
            <a:headEnd/>
            <a:tailEnd/>
          </a:ln>
        </p:spPr>
        <p:txBody>
          <a:bodyPr wrap="none">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eaLnBrk="1" hangingPunct="1">
              <a:lnSpc>
                <a:spcPct val="100000"/>
              </a:lnSpc>
              <a:spcBef>
                <a:spcPct val="0"/>
              </a:spcBef>
              <a:buFontTx/>
              <a:buNone/>
            </a:pPr>
            <a:r>
              <a:rPr lang="en-US" altLang="en-US">
                <a:solidFill>
                  <a:schemeClr val="tx1"/>
                </a:solidFill>
                <a:latin typeface="Calibri" panose="020F0502020204030204" pitchFamily="34" charset="0"/>
                <a:cs typeface="Calibri" panose="020F0502020204030204" pitchFamily="34" charset="0"/>
              </a:rPr>
              <a:t>Châu Phi</a:t>
            </a:r>
          </a:p>
        </p:txBody>
      </p:sp>
      <p:sp>
        <p:nvSpPr>
          <p:cNvPr id="19" name="Line 11">
            <a:extLst>
              <a:ext uri="{FF2B5EF4-FFF2-40B4-BE49-F238E27FC236}">
                <a16:creationId xmlns:a16="http://schemas.microsoft.com/office/drawing/2014/main" id="{8C367D65-C0CB-4452-91D3-555D374121FC}"/>
              </a:ext>
            </a:extLst>
          </p:cNvPr>
          <p:cNvSpPr>
            <a:spLocks noChangeShapeType="1"/>
          </p:cNvSpPr>
          <p:nvPr/>
        </p:nvSpPr>
        <p:spPr bwMode="auto">
          <a:xfrm>
            <a:off x="1776413" y="2581275"/>
            <a:ext cx="4168775" cy="398463"/>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 name="Text Box 12">
            <a:extLst>
              <a:ext uri="{FF2B5EF4-FFF2-40B4-BE49-F238E27FC236}">
                <a16:creationId xmlns:a16="http://schemas.microsoft.com/office/drawing/2014/main" id="{6FFBA0CF-F389-46E1-B86D-B716D484F3D5}"/>
              </a:ext>
            </a:extLst>
          </p:cNvPr>
          <p:cNvSpPr txBox="1">
            <a:spLocks noChangeArrowheads="1"/>
          </p:cNvSpPr>
          <p:nvPr/>
        </p:nvSpPr>
        <p:spPr bwMode="auto">
          <a:xfrm>
            <a:off x="10017125" y="307975"/>
            <a:ext cx="1524000" cy="523875"/>
          </a:xfrm>
          <a:prstGeom prst="rect">
            <a:avLst/>
          </a:prstGeom>
          <a:solidFill>
            <a:srgbClr val="FFFF00"/>
          </a:solidFill>
          <a:ln w="3175">
            <a:solidFill>
              <a:srgbClr val="FF3300"/>
            </a:solidFill>
            <a:miter lim="800000"/>
            <a:headEnd/>
            <a:tailEnd/>
          </a:ln>
        </p:spPr>
        <p:txBody>
          <a:bodyPr>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eaLnBrk="1" hangingPunct="1">
              <a:lnSpc>
                <a:spcPct val="100000"/>
              </a:lnSpc>
              <a:spcBef>
                <a:spcPct val="0"/>
              </a:spcBef>
              <a:buFontTx/>
              <a:buNone/>
            </a:pPr>
            <a:r>
              <a:rPr lang="en-US" altLang="en-US">
                <a:solidFill>
                  <a:schemeClr val="tx1"/>
                </a:solidFill>
                <a:latin typeface="Calibri" panose="020F0502020204030204" pitchFamily="34" charset="0"/>
                <a:cs typeface="Calibri" panose="020F0502020204030204" pitchFamily="34" charset="0"/>
              </a:rPr>
              <a:t>Châu Âu</a:t>
            </a:r>
          </a:p>
        </p:txBody>
      </p:sp>
      <p:sp>
        <p:nvSpPr>
          <p:cNvPr id="21" name="Line 13">
            <a:extLst>
              <a:ext uri="{FF2B5EF4-FFF2-40B4-BE49-F238E27FC236}">
                <a16:creationId xmlns:a16="http://schemas.microsoft.com/office/drawing/2014/main" id="{13EC2A4E-DE24-4B1B-9F39-ED9EC5858766}"/>
              </a:ext>
            </a:extLst>
          </p:cNvPr>
          <p:cNvSpPr>
            <a:spLocks noChangeShapeType="1"/>
          </p:cNvSpPr>
          <p:nvPr/>
        </p:nvSpPr>
        <p:spPr bwMode="auto">
          <a:xfrm flipH="1">
            <a:off x="7262813" y="579438"/>
            <a:ext cx="2754312" cy="544512"/>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 name="Text Box 14">
            <a:extLst>
              <a:ext uri="{FF2B5EF4-FFF2-40B4-BE49-F238E27FC236}">
                <a16:creationId xmlns:a16="http://schemas.microsoft.com/office/drawing/2014/main" id="{120357EE-383C-4B9E-B4D5-574B5D6609DB}"/>
              </a:ext>
            </a:extLst>
          </p:cNvPr>
          <p:cNvSpPr txBox="1">
            <a:spLocks noChangeArrowheads="1"/>
          </p:cNvSpPr>
          <p:nvPr/>
        </p:nvSpPr>
        <p:spPr bwMode="auto">
          <a:xfrm>
            <a:off x="10782300" y="1843088"/>
            <a:ext cx="1216025" cy="523875"/>
          </a:xfrm>
          <a:prstGeom prst="rect">
            <a:avLst/>
          </a:prstGeom>
          <a:solidFill>
            <a:srgbClr val="FFFF00"/>
          </a:solidFill>
          <a:ln w="317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eaLnBrk="1" hangingPunct="1">
              <a:lnSpc>
                <a:spcPct val="100000"/>
              </a:lnSpc>
              <a:spcBef>
                <a:spcPct val="0"/>
              </a:spcBef>
              <a:buFontTx/>
              <a:buNone/>
            </a:pPr>
            <a:r>
              <a:rPr lang="en-US" altLang="en-US">
                <a:solidFill>
                  <a:schemeClr val="tx1"/>
                </a:solidFill>
                <a:latin typeface="Calibri" panose="020F0502020204030204" pitchFamily="34" charset="0"/>
                <a:cs typeface="Calibri" panose="020F0502020204030204" pitchFamily="34" charset="0"/>
              </a:rPr>
              <a:t>Châu Á</a:t>
            </a:r>
          </a:p>
        </p:txBody>
      </p:sp>
      <p:sp>
        <p:nvSpPr>
          <p:cNvPr id="23" name="Text Box 15">
            <a:extLst>
              <a:ext uri="{FF2B5EF4-FFF2-40B4-BE49-F238E27FC236}">
                <a16:creationId xmlns:a16="http://schemas.microsoft.com/office/drawing/2014/main" id="{D1299E32-A903-4905-8784-E17A69669052}"/>
              </a:ext>
            </a:extLst>
          </p:cNvPr>
          <p:cNvSpPr txBox="1">
            <a:spLocks noChangeArrowheads="1"/>
          </p:cNvSpPr>
          <p:nvPr/>
        </p:nvSpPr>
        <p:spPr bwMode="auto">
          <a:xfrm>
            <a:off x="217488" y="3644900"/>
            <a:ext cx="1517650" cy="954088"/>
          </a:xfrm>
          <a:prstGeom prst="rect">
            <a:avLst/>
          </a:prstGeom>
          <a:solidFill>
            <a:srgbClr val="FFFF00"/>
          </a:solidFill>
          <a:ln w="3175">
            <a:solidFill>
              <a:srgbClr val="FF3300"/>
            </a:solidFill>
            <a:miter lim="800000"/>
            <a:headEnd/>
            <a:tailEnd/>
          </a:ln>
        </p:spPr>
        <p:txBody>
          <a:bodyPr wrap="none">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ctr" eaLnBrk="1" hangingPunct="1">
              <a:lnSpc>
                <a:spcPct val="100000"/>
              </a:lnSpc>
              <a:spcBef>
                <a:spcPct val="0"/>
              </a:spcBef>
              <a:buFontTx/>
              <a:buNone/>
            </a:pPr>
            <a:r>
              <a:rPr lang="en-US" altLang="en-US">
                <a:solidFill>
                  <a:schemeClr val="tx1"/>
                </a:solidFill>
                <a:latin typeface="Calibri" panose="020F0502020204030204" pitchFamily="34" charset="0"/>
                <a:cs typeface="Calibri" panose="020F0502020204030204" pitchFamily="34" charset="0"/>
              </a:rPr>
              <a:t>Châu</a:t>
            </a:r>
          </a:p>
          <a:p>
            <a:pPr algn="ctr" eaLnBrk="1" hangingPunct="1">
              <a:lnSpc>
                <a:spcPct val="100000"/>
              </a:lnSpc>
              <a:spcBef>
                <a:spcPct val="0"/>
              </a:spcBef>
              <a:buFontTx/>
              <a:buNone/>
            </a:pPr>
            <a:r>
              <a:rPr lang="en-US" altLang="en-US">
                <a:solidFill>
                  <a:schemeClr val="tx1"/>
                </a:solidFill>
                <a:latin typeface="Calibri" panose="020F0502020204030204" pitchFamily="34" charset="0"/>
                <a:cs typeface="Calibri" panose="020F0502020204030204" pitchFamily="34" charset="0"/>
              </a:rPr>
              <a:t>Nam Cực</a:t>
            </a:r>
          </a:p>
        </p:txBody>
      </p:sp>
      <p:sp>
        <p:nvSpPr>
          <p:cNvPr id="24" name="Line 16">
            <a:extLst>
              <a:ext uri="{FF2B5EF4-FFF2-40B4-BE49-F238E27FC236}">
                <a16:creationId xmlns:a16="http://schemas.microsoft.com/office/drawing/2014/main" id="{68102F4D-48BD-4EEE-A5DC-0834DF0F2CCD}"/>
              </a:ext>
            </a:extLst>
          </p:cNvPr>
          <p:cNvSpPr>
            <a:spLocks noChangeShapeType="1"/>
          </p:cNvSpPr>
          <p:nvPr/>
        </p:nvSpPr>
        <p:spPr bwMode="auto">
          <a:xfrm>
            <a:off x="1735138" y="4352925"/>
            <a:ext cx="4210050" cy="1819275"/>
          </a:xfrm>
          <a:prstGeom prst="line">
            <a:avLst/>
          </a:prstGeom>
          <a:noFill/>
          <a:ln w="2857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 name="Text Box 17">
            <a:extLst>
              <a:ext uri="{FF2B5EF4-FFF2-40B4-BE49-F238E27FC236}">
                <a16:creationId xmlns:a16="http://schemas.microsoft.com/office/drawing/2014/main" id="{D55546D7-5570-4902-B07A-16AC4ACBD117}"/>
              </a:ext>
            </a:extLst>
          </p:cNvPr>
          <p:cNvSpPr txBox="1">
            <a:spLocks noChangeArrowheads="1"/>
          </p:cNvSpPr>
          <p:nvPr/>
        </p:nvSpPr>
        <p:spPr bwMode="auto">
          <a:xfrm>
            <a:off x="10361613" y="5091113"/>
            <a:ext cx="1308100" cy="1384300"/>
          </a:xfrm>
          <a:prstGeom prst="rect">
            <a:avLst/>
          </a:prstGeom>
          <a:solidFill>
            <a:srgbClr val="FFFF00"/>
          </a:solidFill>
          <a:ln w="3175">
            <a:solidFill>
              <a:srgbClr val="FF3300"/>
            </a:solidFill>
            <a:miter lim="800000"/>
            <a:headEnd/>
            <a:tailEnd/>
          </a:ln>
        </p:spPr>
        <p:txBody>
          <a:bodyPr>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ctr" eaLnBrk="1" hangingPunct="1">
              <a:lnSpc>
                <a:spcPct val="100000"/>
              </a:lnSpc>
              <a:spcBef>
                <a:spcPct val="0"/>
              </a:spcBef>
              <a:buFontTx/>
              <a:buNone/>
            </a:pPr>
            <a:r>
              <a:rPr lang="en-US" altLang="en-US">
                <a:solidFill>
                  <a:schemeClr val="tx1"/>
                </a:solidFill>
                <a:latin typeface="Calibri" panose="020F0502020204030204" pitchFamily="34" charset="0"/>
                <a:cs typeface="Calibri" panose="020F0502020204030204" pitchFamily="34" charset="0"/>
              </a:rPr>
              <a:t>Châu</a:t>
            </a:r>
          </a:p>
          <a:p>
            <a:pPr algn="ctr" eaLnBrk="1" hangingPunct="1">
              <a:lnSpc>
                <a:spcPct val="100000"/>
              </a:lnSpc>
              <a:spcBef>
                <a:spcPct val="0"/>
              </a:spcBef>
              <a:buFontTx/>
              <a:buNone/>
            </a:pPr>
            <a:r>
              <a:rPr lang="en-US" altLang="en-US">
                <a:solidFill>
                  <a:schemeClr val="tx1"/>
                </a:solidFill>
                <a:latin typeface="Calibri" panose="020F0502020204030204" pitchFamily="34" charset="0"/>
                <a:cs typeface="Calibri" panose="020F0502020204030204" pitchFamily="34" charset="0"/>
              </a:rPr>
              <a:t> Đại</a:t>
            </a:r>
          </a:p>
          <a:p>
            <a:pPr algn="ctr" eaLnBrk="1" hangingPunct="1">
              <a:lnSpc>
                <a:spcPct val="100000"/>
              </a:lnSpc>
              <a:spcBef>
                <a:spcPct val="0"/>
              </a:spcBef>
              <a:buFontTx/>
              <a:buNone/>
            </a:pPr>
            <a:r>
              <a:rPr lang="en-US" altLang="en-US">
                <a:solidFill>
                  <a:schemeClr val="tx1"/>
                </a:solidFill>
                <a:latin typeface="Calibri" panose="020F0502020204030204" pitchFamily="34" charset="0"/>
                <a:cs typeface="Calibri" panose="020F0502020204030204" pitchFamily="34" charset="0"/>
              </a:rPr>
              <a:t> Dương</a:t>
            </a:r>
          </a:p>
        </p:txBody>
      </p:sp>
      <p:sp>
        <p:nvSpPr>
          <p:cNvPr id="26" name="Line 18">
            <a:extLst>
              <a:ext uri="{FF2B5EF4-FFF2-40B4-BE49-F238E27FC236}">
                <a16:creationId xmlns:a16="http://schemas.microsoft.com/office/drawing/2014/main" id="{19B403F7-8C06-409C-9200-CC994EF88543}"/>
              </a:ext>
            </a:extLst>
          </p:cNvPr>
          <p:cNvSpPr>
            <a:spLocks noChangeShapeType="1"/>
          </p:cNvSpPr>
          <p:nvPr/>
        </p:nvSpPr>
        <p:spPr bwMode="auto">
          <a:xfrm flipH="1" flipV="1">
            <a:off x="10215563" y="4567238"/>
            <a:ext cx="452437" cy="523875"/>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 name="Line 25">
            <a:extLst>
              <a:ext uri="{FF2B5EF4-FFF2-40B4-BE49-F238E27FC236}">
                <a16:creationId xmlns:a16="http://schemas.microsoft.com/office/drawing/2014/main" id="{4F3E47C4-D387-46E2-9E43-9452FE23C3FD}"/>
              </a:ext>
            </a:extLst>
          </p:cNvPr>
          <p:cNvSpPr>
            <a:spLocks noChangeShapeType="1"/>
          </p:cNvSpPr>
          <p:nvPr/>
        </p:nvSpPr>
        <p:spPr bwMode="auto">
          <a:xfrm flipH="1" flipV="1">
            <a:off x="8915400" y="1797050"/>
            <a:ext cx="2008188" cy="412749"/>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6"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par>
                                <p:cTn id="21" presetID="42" presetClass="exit" presetSubtype="0" fill="hold" nodeType="withEffect">
                                  <p:stCondLst>
                                    <p:cond delay="0"/>
                                  </p:stCondLst>
                                  <p:childTnLst>
                                    <p:animEffect transition="out" filter="fade">
                                      <p:cBhvr>
                                        <p:cTn id="22" dur="1000"/>
                                        <p:tgtEl>
                                          <p:spTgt spid="9"/>
                                        </p:tgtEl>
                                      </p:cBhvr>
                                    </p:animEffect>
                                    <p:anim calcmode="lin" valueType="num">
                                      <p:cBhvr>
                                        <p:cTn id="23" dur="1000"/>
                                        <p:tgtEl>
                                          <p:spTgt spid="9"/>
                                        </p:tgtEl>
                                        <p:attrNameLst>
                                          <p:attrName>ppt_x</p:attrName>
                                        </p:attrNameLst>
                                      </p:cBhvr>
                                      <p:tavLst>
                                        <p:tav tm="0">
                                          <p:val>
                                            <p:strVal val="ppt_x"/>
                                          </p:val>
                                        </p:tav>
                                        <p:tav tm="100000">
                                          <p:val>
                                            <p:strVal val="ppt_x"/>
                                          </p:val>
                                        </p:tav>
                                      </p:tavLst>
                                    </p:anim>
                                    <p:anim calcmode="lin" valueType="num">
                                      <p:cBhvr>
                                        <p:cTn id="24" dur="1000"/>
                                        <p:tgtEl>
                                          <p:spTgt spid="9"/>
                                        </p:tgtEl>
                                        <p:attrNameLst>
                                          <p:attrName>ppt_y</p:attrName>
                                        </p:attrNameLst>
                                      </p:cBhvr>
                                      <p:tavLst>
                                        <p:tav tm="0">
                                          <p:val>
                                            <p:strVal val="ppt_y"/>
                                          </p:val>
                                        </p:tav>
                                        <p:tav tm="100000">
                                          <p:val>
                                            <p:strVal val="ppt_y+.1"/>
                                          </p:val>
                                        </p:tav>
                                      </p:tavLst>
                                    </p:anim>
                                    <p:set>
                                      <p:cBhvr>
                                        <p:cTn id="25" dur="1" fill="hold">
                                          <p:stCondLst>
                                            <p:cond delay="999"/>
                                          </p:stCondLst>
                                        </p:cTn>
                                        <p:tgtEl>
                                          <p:spTgt spid="9"/>
                                        </p:tgtEl>
                                        <p:attrNameLst>
                                          <p:attrName>style.visibility</p:attrName>
                                        </p:attrNameLst>
                                      </p:cBhvr>
                                      <p:to>
                                        <p:strVal val="hidden"/>
                                      </p:to>
                                    </p:set>
                                  </p:childTnLst>
                                </p:cTn>
                              </p:par>
                              <p:par>
                                <p:cTn id="26" presetID="42" presetClass="exit" presetSubtype="0" fill="hold" grpId="1" nodeType="withEffect">
                                  <p:stCondLst>
                                    <p:cond delay="0"/>
                                  </p:stCondLst>
                                  <p:childTnLst>
                                    <p:animEffect transition="out" filter="fade">
                                      <p:cBhvr>
                                        <p:cTn id="27" dur="1000"/>
                                        <p:tgtEl>
                                          <p:spTgt spid="10"/>
                                        </p:tgtEl>
                                      </p:cBhvr>
                                    </p:animEffect>
                                    <p:anim calcmode="lin" valueType="num">
                                      <p:cBhvr>
                                        <p:cTn id="28" dur="1000"/>
                                        <p:tgtEl>
                                          <p:spTgt spid="10"/>
                                        </p:tgtEl>
                                        <p:attrNameLst>
                                          <p:attrName>ppt_x</p:attrName>
                                        </p:attrNameLst>
                                      </p:cBhvr>
                                      <p:tavLst>
                                        <p:tav tm="0">
                                          <p:val>
                                            <p:strVal val="ppt_x"/>
                                          </p:val>
                                        </p:tav>
                                        <p:tav tm="100000">
                                          <p:val>
                                            <p:strVal val="ppt_x"/>
                                          </p:val>
                                        </p:tav>
                                      </p:tavLst>
                                    </p:anim>
                                    <p:anim calcmode="lin" valueType="num">
                                      <p:cBhvr>
                                        <p:cTn id="29" dur="1000"/>
                                        <p:tgtEl>
                                          <p:spTgt spid="10"/>
                                        </p:tgtEl>
                                        <p:attrNameLst>
                                          <p:attrName>ppt_y</p:attrName>
                                        </p:attrNameLst>
                                      </p:cBhvr>
                                      <p:tavLst>
                                        <p:tav tm="0">
                                          <p:val>
                                            <p:strVal val="ppt_y"/>
                                          </p:val>
                                        </p:tav>
                                        <p:tav tm="100000">
                                          <p:val>
                                            <p:strVal val="ppt_y+.1"/>
                                          </p:val>
                                        </p:tav>
                                      </p:tavLst>
                                    </p:anim>
                                    <p:set>
                                      <p:cBhvr>
                                        <p:cTn id="30" dur="1" fill="hold">
                                          <p:stCondLst>
                                            <p:cond delay="999"/>
                                          </p:stCondLst>
                                        </p:cTn>
                                        <p:tgtEl>
                                          <p:spTgt spid="10"/>
                                        </p:tgtEl>
                                        <p:attrNameLst>
                                          <p:attrName>style.visibility</p:attrName>
                                        </p:attrNameLst>
                                      </p:cBhvr>
                                      <p:to>
                                        <p:strVal val="hidden"/>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8" presetClass="entr" presetSubtype="6"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strips(downRight)">
                                      <p:cBhvr>
                                        <p:cTn id="35" dur="1000"/>
                                        <p:tgtEl>
                                          <p:spTgt spid="11"/>
                                        </p:tgtEl>
                                      </p:cBhvr>
                                    </p:animEffect>
                                  </p:childTnLst>
                                </p:cTn>
                              </p:par>
                              <p:par>
                                <p:cTn id="36" presetID="18" presetClass="entr" presetSubtype="6" fill="hold"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strips(downRight)">
                                      <p:cBhvr>
                                        <p:cTn id="38" dur="1000"/>
                                        <p:tgtEl>
                                          <p:spTgt spid="16"/>
                                        </p:tgtEl>
                                      </p:cBhvr>
                                    </p:animEffect>
                                  </p:childTnLst>
                                </p:cTn>
                              </p:par>
                              <p:par>
                                <p:cTn id="39" presetID="18" presetClass="entr" presetSubtype="6"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strips(downRight)">
                                      <p:cBhvr>
                                        <p:cTn id="41" dur="1000"/>
                                        <p:tgtEl>
                                          <p:spTgt spid="17"/>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8" presetClass="entr" presetSubtype="6" fill="hold" grpId="0"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strips(downRight)">
                                      <p:cBhvr>
                                        <p:cTn id="46" dur="1000"/>
                                        <p:tgtEl>
                                          <p:spTgt spid="18"/>
                                        </p:tgtEl>
                                      </p:cBhvr>
                                    </p:animEffect>
                                  </p:childTnLst>
                                </p:cTn>
                              </p:par>
                              <p:par>
                                <p:cTn id="47" presetID="18" presetClass="entr" presetSubtype="6" fill="hold"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strips(downRight)">
                                      <p:cBhvr>
                                        <p:cTn id="49" dur="1000"/>
                                        <p:tgtEl>
                                          <p:spTgt spid="19"/>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18" presetClass="entr" presetSubtype="12" fill="hold" grpId="0" nodeType="click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strips(downLeft)">
                                      <p:cBhvr>
                                        <p:cTn id="54" dur="1000"/>
                                        <p:tgtEl>
                                          <p:spTgt spid="20"/>
                                        </p:tgtEl>
                                      </p:cBhvr>
                                    </p:animEffect>
                                  </p:childTnLst>
                                </p:cTn>
                              </p:par>
                              <p:par>
                                <p:cTn id="55" presetID="18" presetClass="entr" presetSubtype="12" fill="hold" nodeType="with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strips(downLeft)">
                                      <p:cBhvr>
                                        <p:cTn id="57" dur="1000"/>
                                        <p:tgtEl>
                                          <p:spTgt spid="21"/>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8" presetClass="entr" presetSubtype="6" fill="hold" grpId="0" nodeType="click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strips(downRight)">
                                      <p:cBhvr>
                                        <p:cTn id="62" dur="1000"/>
                                        <p:tgtEl>
                                          <p:spTgt spid="23"/>
                                        </p:tgtEl>
                                      </p:cBhvr>
                                    </p:animEffect>
                                  </p:childTnLst>
                                </p:cTn>
                              </p:par>
                              <p:par>
                                <p:cTn id="63" presetID="18" presetClass="entr" presetSubtype="6" fill="hold" nodeType="with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strips(downRight)">
                                      <p:cBhvr>
                                        <p:cTn id="65" dur="1000"/>
                                        <p:tgtEl>
                                          <p:spTgt spid="24"/>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18" presetClass="entr" presetSubtype="12" fill="hold" grpId="0" nodeType="clickEffect">
                                  <p:stCondLst>
                                    <p:cond delay="0"/>
                                  </p:stCondLst>
                                  <p:childTnLst>
                                    <p:set>
                                      <p:cBhvr>
                                        <p:cTn id="69" dur="1" fill="hold">
                                          <p:stCondLst>
                                            <p:cond delay="0"/>
                                          </p:stCondLst>
                                        </p:cTn>
                                        <p:tgtEl>
                                          <p:spTgt spid="25"/>
                                        </p:tgtEl>
                                        <p:attrNameLst>
                                          <p:attrName>style.visibility</p:attrName>
                                        </p:attrNameLst>
                                      </p:cBhvr>
                                      <p:to>
                                        <p:strVal val="visible"/>
                                      </p:to>
                                    </p:set>
                                    <p:animEffect transition="in" filter="strips(downLeft)">
                                      <p:cBhvr>
                                        <p:cTn id="70" dur="1000"/>
                                        <p:tgtEl>
                                          <p:spTgt spid="25"/>
                                        </p:tgtEl>
                                      </p:cBhvr>
                                    </p:animEffect>
                                  </p:childTnLst>
                                </p:cTn>
                              </p:par>
                              <p:par>
                                <p:cTn id="71" presetID="18" presetClass="entr" presetSubtype="12" fill="hold" nodeType="withEffect">
                                  <p:stCondLst>
                                    <p:cond delay="300"/>
                                  </p:stCondLst>
                                  <p:childTnLst>
                                    <p:set>
                                      <p:cBhvr>
                                        <p:cTn id="72" dur="1" fill="hold">
                                          <p:stCondLst>
                                            <p:cond delay="0"/>
                                          </p:stCondLst>
                                        </p:cTn>
                                        <p:tgtEl>
                                          <p:spTgt spid="26"/>
                                        </p:tgtEl>
                                        <p:attrNameLst>
                                          <p:attrName>style.visibility</p:attrName>
                                        </p:attrNameLst>
                                      </p:cBhvr>
                                      <p:to>
                                        <p:strVal val="visible"/>
                                      </p:to>
                                    </p:set>
                                    <p:animEffect transition="in" filter="strips(downLeft)">
                                      <p:cBhvr>
                                        <p:cTn id="73" dur="1000"/>
                                        <p:tgtEl>
                                          <p:spTgt spid="26"/>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18" presetClass="entr" presetSubtype="12" fill="hold" nodeType="clickEffect">
                                  <p:stCondLst>
                                    <p:cond delay="0"/>
                                  </p:stCondLst>
                                  <p:childTnLst>
                                    <p:set>
                                      <p:cBhvr>
                                        <p:cTn id="77" dur="1" fill="hold">
                                          <p:stCondLst>
                                            <p:cond delay="0"/>
                                          </p:stCondLst>
                                        </p:cTn>
                                        <p:tgtEl>
                                          <p:spTgt spid="27"/>
                                        </p:tgtEl>
                                        <p:attrNameLst>
                                          <p:attrName>style.visibility</p:attrName>
                                        </p:attrNameLst>
                                      </p:cBhvr>
                                      <p:to>
                                        <p:strVal val="visible"/>
                                      </p:to>
                                    </p:set>
                                    <p:animEffect transition="in" filter="strips(downLeft)">
                                      <p:cBhvr>
                                        <p:cTn id="78" dur="2000"/>
                                        <p:tgtEl>
                                          <p:spTgt spid="27"/>
                                        </p:tgtEl>
                                      </p:cBhvr>
                                    </p:animEffect>
                                  </p:childTnLst>
                                </p:cTn>
                              </p:par>
                              <p:par>
                                <p:cTn id="79" presetID="18" presetClass="entr" presetSubtype="12" fill="hold" grpId="0" nodeType="withEffect">
                                  <p:stCondLst>
                                    <p:cond delay="0"/>
                                  </p:stCondLst>
                                  <p:childTnLst>
                                    <p:set>
                                      <p:cBhvr>
                                        <p:cTn id="80" dur="1" fill="hold">
                                          <p:stCondLst>
                                            <p:cond delay="0"/>
                                          </p:stCondLst>
                                        </p:cTn>
                                        <p:tgtEl>
                                          <p:spTgt spid="22"/>
                                        </p:tgtEl>
                                        <p:attrNameLst>
                                          <p:attrName>style.visibility</p:attrName>
                                        </p:attrNameLst>
                                      </p:cBhvr>
                                      <p:to>
                                        <p:strVal val="visible"/>
                                      </p:to>
                                    </p:set>
                                    <p:animEffect transition="in" filter="strips(downLeft)">
                                      <p:cBhvr>
                                        <p:cTn id="8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0" grpId="0"/>
      <p:bldP spid="10" grpId="1"/>
      <p:bldP spid="11" grpId="0" animBg="1"/>
      <p:bldP spid="18" grpId="0" animBg="1"/>
      <p:bldP spid="20" grpId="0" animBg="1"/>
      <p:bldP spid="22" grpId="0" animBg="1"/>
      <p:bldP spid="23" grpId="0" animBg="1"/>
      <p:bldP spid="2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图片 7">
            <a:extLst>
              <a:ext uri="{FF2B5EF4-FFF2-40B4-BE49-F238E27FC236}">
                <a16:creationId xmlns:a16="http://schemas.microsoft.com/office/drawing/2014/main" id="{0FFEA6AF-D93D-4EF2-AAF5-3C3556C4C10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5158480">
            <a:off x="3475831" y="-1466056"/>
            <a:ext cx="6302375" cy="963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6">
            <a:extLst>
              <a:ext uri="{FF2B5EF4-FFF2-40B4-BE49-F238E27FC236}">
                <a16:creationId xmlns:a16="http://schemas.microsoft.com/office/drawing/2014/main" id="{D74900F4-E45F-4DF2-AE55-803D4B25B15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6700" y="2317750"/>
            <a:ext cx="2667000" cy="454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文本框 11">
            <a:extLst>
              <a:ext uri="{FF2B5EF4-FFF2-40B4-BE49-F238E27FC236}">
                <a16:creationId xmlns:a16="http://schemas.microsoft.com/office/drawing/2014/main" id="{01B5EFBF-E746-487A-921E-0FF9A92A2FD1}"/>
              </a:ext>
            </a:extLst>
          </p:cNvPr>
          <p:cNvSpPr txBox="1"/>
          <p:nvPr/>
        </p:nvSpPr>
        <p:spPr>
          <a:xfrm>
            <a:off x="3556354" y="1066800"/>
            <a:ext cx="8009410" cy="5386090"/>
          </a:xfrm>
          <a:prstGeom prst="rect">
            <a:avLst/>
          </a:prstGeom>
          <a:noFill/>
        </p:spPr>
        <p:txBody>
          <a:bodyPr>
            <a:spAutoFit/>
          </a:bodyPr>
          <a:lstStyle/>
          <a:p>
            <a:pPr>
              <a:defRPr/>
            </a:pPr>
            <a:r>
              <a:rPr lang="en-US" altLang="zh-CN" sz="36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Calibri" panose="020F0502020204030204" pitchFamily="34" charset="0"/>
                <a:ea typeface="微软雅黑" panose="020B0503020204020204" pitchFamily="34" charset="-122"/>
                <a:cs typeface="Calibri" panose="020F0502020204030204" pitchFamily="34" charset="0"/>
              </a:rPr>
              <a:t>Trái đất của chúng ta có 6 châu lục:</a:t>
            </a:r>
          </a:p>
          <a:p>
            <a:pPr>
              <a:defRPr/>
            </a:pPr>
            <a:r>
              <a:rPr lang="en-US" altLang="zh-CN" sz="4400">
                <a:ln w="0">
                  <a:noFill/>
                </a:ln>
                <a:latin typeface="Calibri" panose="020F0502020204030204" pitchFamily="34" charset="0"/>
                <a:ea typeface="微软雅黑" panose="020B0503020204020204" pitchFamily="34" charset="-122"/>
                <a:cs typeface="Calibri" panose="020F0502020204030204" pitchFamily="34" charset="0"/>
              </a:rPr>
              <a:t>Châu Á</a:t>
            </a:r>
          </a:p>
          <a:p>
            <a:pPr>
              <a:defRPr/>
            </a:pPr>
            <a:r>
              <a:rPr lang="en-US" altLang="zh-CN" sz="4400">
                <a:ln w="0">
                  <a:noFill/>
                </a:ln>
                <a:latin typeface="Calibri" panose="020F0502020204030204" pitchFamily="34" charset="0"/>
                <a:ea typeface="微软雅黑" panose="020B0503020204020204" pitchFamily="34" charset="-122"/>
                <a:cs typeface="Calibri" panose="020F0502020204030204" pitchFamily="34" charset="0"/>
              </a:rPr>
              <a:t>Châu Âu</a:t>
            </a:r>
          </a:p>
          <a:p>
            <a:pPr>
              <a:defRPr/>
            </a:pPr>
            <a:r>
              <a:rPr lang="en-US" altLang="zh-CN" sz="4400">
                <a:ln w="0">
                  <a:noFill/>
                </a:ln>
                <a:latin typeface="Calibri" panose="020F0502020204030204" pitchFamily="34" charset="0"/>
                <a:ea typeface="微软雅黑" panose="020B0503020204020204" pitchFamily="34" charset="-122"/>
                <a:cs typeface="Calibri" panose="020F0502020204030204" pitchFamily="34" charset="0"/>
              </a:rPr>
              <a:t>Châu Phi</a:t>
            </a:r>
          </a:p>
          <a:p>
            <a:pPr>
              <a:defRPr/>
            </a:pPr>
            <a:r>
              <a:rPr lang="en-US" altLang="zh-CN" sz="4400">
                <a:ln w="0">
                  <a:noFill/>
                </a:ln>
                <a:latin typeface="Calibri" panose="020F0502020204030204" pitchFamily="34" charset="0"/>
                <a:ea typeface="微软雅黑" panose="020B0503020204020204" pitchFamily="34" charset="-122"/>
                <a:cs typeface="Calibri" panose="020F0502020204030204" pitchFamily="34" charset="0"/>
              </a:rPr>
              <a:t>Châu Mĩ</a:t>
            </a:r>
          </a:p>
          <a:p>
            <a:pPr>
              <a:defRPr/>
            </a:pPr>
            <a:r>
              <a:rPr lang="en-US" altLang="zh-CN" sz="4400">
                <a:ln w="0">
                  <a:noFill/>
                </a:ln>
                <a:latin typeface="Calibri" panose="020F0502020204030204" pitchFamily="34" charset="0"/>
                <a:ea typeface="微软雅黑" panose="020B0503020204020204" pitchFamily="34" charset="-122"/>
                <a:cs typeface="Calibri" panose="020F0502020204030204" pitchFamily="34" charset="0"/>
              </a:rPr>
              <a:t>Châu Đại Dương</a:t>
            </a:r>
          </a:p>
          <a:p>
            <a:pPr>
              <a:defRPr/>
            </a:pPr>
            <a:r>
              <a:rPr lang="en-US" altLang="zh-CN" sz="4400">
                <a:ln w="0">
                  <a:noFill/>
                </a:ln>
                <a:latin typeface="Calibri" panose="020F0502020204030204" pitchFamily="34" charset="0"/>
                <a:ea typeface="微软雅黑" panose="020B0503020204020204" pitchFamily="34" charset="-122"/>
                <a:cs typeface="Calibri" panose="020F0502020204030204" pitchFamily="34" charset="0"/>
              </a:rPr>
              <a:t>Châu Nam Cực</a:t>
            </a:r>
          </a:p>
          <a:p>
            <a:pPr>
              <a:defRPr/>
            </a:pPr>
            <a:endParaRPr lang="zh-CN" altLang="en-US" sz="4400" dirty="0">
              <a:ln w="0">
                <a:noFill/>
              </a:ln>
              <a:latin typeface="Calibri" panose="020F0502020204030204" pitchFamily="34" charset="0"/>
              <a:ea typeface="微软雅黑" panose="020B0503020204020204" pitchFamily="34" charset="-122"/>
              <a:cs typeface="Calibri" panose="020F0502020204030204" pitchFamily="34" charset="0"/>
            </a:endParaRPr>
          </a:p>
        </p:txBody>
      </p:sp>
      <p:pic>
        <p:nvPicPr>
          <p:cNvPr id="15" name="淘宝网chenying0907出品 26">
            <a:extLst>
              <a:ext uri="{FF2B5EF4-FFF2-40B4-BE49-F238E27FC236}">
                <a16:creationId xmlns:a16="http://schemas.microsoft.com/office/drawing/2014/main" id="{2F6BE50C-57F1-4620-81BE-5D7DFB47896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132138" y="1905000"/>
            <a:ext cx="33655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淘宝网chenying0907出品 26">
            <a:extLst>
              <a:ext uri="{FF2B5EF4-FFF2-40B4-BE49-F238E27FC236}">
                <a16:creationId xmlns:a16="http://schemas.microsoft.com/office/drawing/2014/main" id="{B317B8CE-BB4E-47AF-B8EB-00D072A9867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132138" y="2549525"/>
            <a:ext cx="33655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淘宝网chenying0907出品 26">
            <a:extLst>
              <a:ext uri="{FF2B5EF4-FFF2-40B4-BE49-F238E27FC236}">
                <a16:creationId xmlns:a16="http://schemas.microsoft.com/office/drawing/2014/main" id="{D6187E9C-9550-466F-A327-464A8397AF2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132138" y="3194050"/>
            <a:ext cx="33655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淘宝网chenying0907出品 26">
            <a:extLst>
              <a:ext uri="{FF2B5EF4-FFF2-40B4-BE49-F238E27FC236}">
                <a16:creationId xmlns:a16="http://schemas.microsoft.com/office/drawing/2014/main" id="{B24F76C7-A6A8-403F-B3E3-19F041F917E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132138" y="3868738"/>
            <a:ext cx="33655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淘宝网chenying0907出品 26">
            <a:extLst>
              <a:ext uri="{FF2B5EF4-FFF2-40B4-BE49-F238E27FC236}">
                <a16:creationId xmlns:a16="http://schemas.microsoft.com/office/drawing/2014/main" id="{E1A9ACC2-9746-43B6-8415-C613ACE43FC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132138" y="4554538"/>
            <a:ext cx="33655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淘宝网chenying0907出品 26">
            <a:extLst>
              <a:ext uri="{FF2B5EF4-FFF2-40B4-BE49-F238E27FC236}">
                <a16:creationId xmlns:a16="http://schemas.microsoft.com/office/drawing/2014/main" id="{10486DA1-CBDA-4FB5-AB0C-D441FB266B2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132138" y="5240338"/>
            <a:ext cx="33655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文本框 11">
            <a:extLst>
              <a:ext uri="{FF2B5EF4-FFF2-40B4-BE49-F238E27FC236}">
                <a16:creationId xmlns:a16="http://schemas.microsoft.com/office/drawing/2014/main" id="{91261DC2-C6BC-41EA-9939-9CCBA54B9752}"/>
              </a:ext>
            </a:extLst>
          </p:cNvPr>
          <p:cNvSpPr txBox="1">
            <a:spLocks noChangeArrowheads="1"/>
          </p:cNvSpPr>
          <p:nvPr/>
        </p:nvSpPr>
        <p:spPr bwMode="auto">
          <a:xfrm>
            <a:off x="3528922" y="1776413"/>
            <a:ext cx="6708775"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just">
              <a:lnSpc>
                <a:spcPct val="100000"/>
              </a:lnSpc>
              <a:spcBef>
                <a:spcPct val="0"/>
              </a:spcBef>
              <a:buFontTx/>
              <a:buNone/>
            </a:pPr>
            <a:r>
              <a:rPr lang="en-US" altLang="zh-CN" sz="4000">
                <a:solidFill>
                  <a:schemeClr val="tx1"/>
                </a:solidFill>
                <a:latin typeface="Calibri" panose="020F0502020204030204" pitchFamily="34" charset="0"/>
                <a:ea typeface="Microsoft YaHei" panose="020B0503020204020204" pitchFamily="34" charset="-122"/>
                <a:cs typeface="Calibri" panose="020F0502020204030204" pitchFamily="34" charset="0"/>
              </a:rPr>
              <a:t>Có nhiều cách chia số lượng các châu lục trên thế giới khác nhau. Dựa vào tình trạng lục địa và cách tiếp cận thông tin hiện nay, sẽ chia trái đất của chúng ta thành 6 châu lục. </a:t>
            </a:r>
            <a:endParaRPr lang="zh-CN" altLang="en-US" sz="4000">
              <a:solidFill>
                <a:schemeClr val="tx1"/>
              </a:solidFill>
              <a:latin typeface="Calibri" panose="020F0502020204030204" pitchFamily="34" charset="0"/>
              <a:ea typeface="Microsoft YaHei" panose="020B0503020204020204" pitchFamily="34" charset="-122"/>
              <a:cs typeface="Calibri" panose="020F0502020204030204" pitchFamily="34" charset="0"/>
            </a:endParaRPr>
          </a:p>
        </p:txBody>
      </p:sp>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anim calcmode="lin" valueType="num">
                                      <p:cBhvr>
                                        <p:cTn id="15" dur="500" fill="hold"/>
                                        <p:tgtEl>
                                          <p:spTgt spid="10"/>
                                        </p:tgtEl>
                                        <p:attrNameLst>
                                          <p:attrName>ppt_x</p:attrName>
                                        </p:attrNameLst>
                                      </p:cBhvr>
                                      <p:tavLst>
                                        <p:tav tm="0">
                                          <p:val>
                                            <p:strVal val="#ppt_x"/>
                                          </p:val>
                                        </p:tav>
                                        <p:tav tm="100000">
                                          <p:val>
                                            <p:strVal val="#ppt_x"/>
                                          </p:val>
                                        </p:tav>
                                      </p:tavLst>
                                    </p:anim>
                                    <p:anim calcmode="lin" valueType="num">
                                      <p:cBhvr>
                                        <p:cTn id="16" dur="500" fill="hold"/>
                                        <p:tgtEl>
                                          <p:spTgt spid="10"/>
                                        </p:tgtEl>
                                        <p:attrNameLst>
                                          <p:attrName>ppt_y</p:attrName>
                                        </p:attrNameLst>
                                      </p:cBhvr>
                                      <p:tavLst>
                                        <p:tav tm="0">
                                          <p:val>
                                            <p:strVal val="#ppt_y+.1"/>
                                          </p:val>
                                        </p:tav>
                                        <p:tav tm="100000">
                                          <p:val>
                                            <p:strVal val="#ppt_y"/>
                                          </p:val>
                                        </p:tav>
                                      </p:tavLst>
                                    </p:anim>
                                  </p:childTnLst>
                                </p:cTn>
                              </p:par>
                              <p:par>
                                <p:cTn id="17" presetID="14" presetClass="exit" presetSubtype="10" fill="hold" grpId="1" nodeType="withEffect">
                                  <p:stCondLst>
                                    <p:cond delay="0"/>
                                  </p:stCondLst>
                                  <p:childTnLst>
                                    <p:animEffect transition="out" filter="randombar(horizontal)">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par>
                                <p:cTn id="20" presetID="10" presetClass="entr" presetSubtype="0" fill="hold" nodeType="withEffect">
                                  <p:stCondLst>
                                    <p:cond delay="1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8" presetClass="emph" presetSubtype="0" fill="hold" nodeType="withEffect">
                                  <p:stCondLst>
                                    <p:cond delay="1000"/>
                                  </p:stCondLst>
                                  <p:childTnLst>
                                    <p:animRot by="21600000">
                                      <p:cBhvr>
                                        <p:cTn id="24" dur="3250" fill="hold"/>
                                        <p:tgtEl>
                                          <p:spTgt spid="15"/>
                                        </p:tgtEl>
                                        <p:attrNameLst>
                                          <p:attrName>r</p:attrName>
                                        </p:attrNameLst>
                                      </p:cBhvr>
                                    </p:animRot>
                                  </p:childTnLst>
                                </p:cTn>
                              </p:par>
                              <p:par>
                                <p:cTn id="25" presetID="10" presetClass="entr" presetSubtype="0" fill="hold" nodeType="withEffect">
                                  <p:stCondLst>
                                    <p:cond delay="100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par>
                                <p:cTn id="28" presetID="8" presetClass="emph" presetSubtype="0" fill="hold" nodeType="withEffect">
                                  <p:stCondLst>
                                    <p:cond delay="1000"/>
                                  </p:stCondLst>
                                  <p:childTnLst>
                                    <p:animRot by="21600000">
                                      <p:cBhvr>
                                        <p:cTn id="29" dur="3250" fill="hold"/>
                                        <p:tgtEl>
                                          <p:spTgt spid="16"/>
                                        </p:tgtEl>
                                        <p:attrNameLst>
                                          <p:attrName>r</p:attrName>
                                        </p:attrNameLst>
                                      </p:cBhvr>
                                    </p:animRot>
                                  </p:childTnLst>
                                </p:cTn>
                              </p:par>
                              <p:par>
                                <p:cTn id="30" presetID="10" presetClass="entr" presetSubtype="0" fill="hold" nodeType="withEffect">
                                  <p:stCondLst>
                                    <p:cond delay="100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par>
                                <p:cTn id="33" presetID="8" presetClass="emph" presetSubtype="0" fill="hold" nodeType="withEffect">
                                  <p:stCondLst>
                                    <p:cond delay="1000"/>
                                  </p:stCondLst>
                                  <p:childTnLst>
                                    <p:animRot by="21600000">
                                      <p:cBhvr>
                                        <p:cTn id="34" dur="3250" fill="hold"/>
                                        <p:tgtEl>
                                          <p:spTgt spid="17"/>
                                        </p:tgtEl>
                                        <p:attrNameLst>
                                          <p:attrName>r</p:attrName>
                                        </p:attrNameLst>
                                      </p:cBhvr>
                                    </p:animRot>
                                  </p:childTnLst>
                                </p:cTn>
                              </p:par>
                              <p:par>
                                <p:cTn id="35" presetID="10" presetClass="entr" presetSubtype="0" fill="hold" nodeType="withEffect">
                                  <p:stCondLst>
                                    <p:cond delay="100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par>
                                <p:cTn id="38" presetID="8" presetClass="emph" presetSubtype="0" fill="hold" nodeType="withEffect">
                                  <p:stCondLst>
                                    <p:cond delay="1000"/>
                                  </p:stCondLst>
                                  <p:childTnLst>
                                    <p:animRot by="21600000">
                                      <p:cBhvr>
                                        <p:cTn id="39" dur="3250" fill="hold"/>
                                        <p:tgtEl>
                                          <p:spTgt spid="18"/>
                                        </p:tgtEl>
                                        <p:attrNameLst>
                                          <p:attrName>r</p:attrName>
                                        </p:attrNameLst>
                                      </p:cBhvr>
                                    </p:animRot>
                                  </p:childTnLst>
                                </p:cTn>
                              </p:par>
                              <p:par>
                                <p:cTn id="40" presetID="10" presetClass="entr" presetSubtype="0" fill="hold" nodeType="withEffect">
                                  <p:stCondLst>
                                    <p:cond delay="100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par>
                                <p:cTn id="43" presetID="8" presetClass="emph" presetSubtype="0" fill="hold" nodeType="withEffect">
                                  <p:stCondLst>
                                    <p:cond delay="1000"/>
                                  </p:stCondLst>
                                  <p:childTnLst>
                                    <p:animRot by="21600000">
                                      <p:cBhvr>
                                        <p:cTn id="44" dur="3250" fill="hold"/>
                                        <p:tgtEl>
                                          <p:spTgt spid="19"/>
                                        </p:tgtEl>
                                        <p:attrNameLst>
                                          <p:attrName>r</p:attrName>
                                        </p:attrNameLst>
                                      </p:cBhvr>
                                    </p:animRot>
                                  </p:childTnLst>
                                </p:cTn>
                              </p:par>
                              <p:par>
                                <p:cTn id="45" presetID="10" presetClass="entr" presetSubtype="0" fill="hold" nodeType="withEffect">
                                  <p:stCondLst>
                                    <p:cond delay="100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500"/>
                                        <p:tgtEl>
                                          <p:spTgt spid="20"/>
                                        </p:tgtEl>
                                      </p:cBhvr>
                                    </p:animEffect>
                                  </p:childTnLst>
                                </p:cTn>
                              </p:par>
                              <p:par>
                                <p:cTn id="48" presetID="8" presetClass="emph" presetSubtype="0" fill="hold" nodeType="withEffect">
                                  <p:stCondLst>
                                    <p:cond delay="1000"/>
                                  </p:stCondLst>
                                  <p:childTnLst>
                                    <p:animRot by="21600000">
                                      <p:cBhvr>
                                        <p:cTn id="49" dur="3250" fill="hold"/>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descr="Luoc do cac chau luc va dai duong">
            <a:extLst>
              <a:ext uri="{FF2B5EF4-FFF2-40B4-BE49-F238E27FC236}">
                <a16:creationId xmlns:a16="http://schemas.microsoft.com/office/drawing/2014/main" id="{4C63A927-C006-4E3A-8030-23D502B48B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2838" y="600075"/>
            <a:ext cx="7485062" cy="580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AutoShape 7">
            <a:extLst>
              <a:ext uri="{FF2B5EF4-FFF2-40B4-BE49-F238E27FC236}">
                <a16:creationId xmlns:a16="http://schemas.microsoft.com/office/drawing/2014/main" id="{B18CB471-B070-4666-A495-24D84AB564C5}"/>
              </a:ext>
            </a:extLst>
          </p:cNvPr>
          <p:cNvSpPr>
            <a:spLocks noChangeArrowheads="1"/>
          </p:cNvSpPr>
          <p:nvPr/>
        </p:nvSpPr>
        <p:spPr bwMode="auto">
          <a:xfrm>
            <a:off x="1060450" y="5332413"/>
            <a:ext cx="1943100" cy="914400"/>
          </a:xfrm>
          <a:prstGeom prst="wedgeRectCallout">
            <a:avLst>
              <a:gd name="adj1" fmla="val 68833"/>
              <a:gd name="adj2" fmla="val -192102"/>
            </a:avLst>
          </a:prstGeom>
          <a:solidFill>
            <a:srgbClr val="FFFF00"/>
          </a:solidFill>
          <a:ln w="9525">
            <a:solidFill>
              <a:schemeClr val="tx1"/>
            </a:solidFill>
            <a:miter lim="800000"/>
            <a:headEnd/>
            <a:tailEnd/>
          </a:ln>
        </p:spPr>
        <p:txBody>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ctr" eaLnBrk="1" hangingPunct="1">
              <a:lnSpc>
                <a:spcPct val="100000"/>
              </a:lnSpc>
              <a:spcBef>
                <a:spcPct val="0"/>
              </a:spcBef>
              <a:buFontTx/>
              <a:buNone/>
            </a:pPr>
            <a:r>
              <a:rPr lang="en-US" altLang="en-US">
                <a:solidFill>
                  <a:schemeClr val="tx1"/>
                </a:solidFill>
                <a:latin typeface="Calibri" panose="020F0502020204030204" pitchFamily="34" charset="0"/>
                <a:cs typeface="Calibri" panose="020F0502020204030204" pitchFamily="34" charset="0"/>
              </a:rPr>
              <a:t>Thái Bình Dương</a:t>
            </a:r>
          </a:p>
        </p:txBody>
      </p:sp>
      <p:sp>
        <p:nvSpPr>
          <p:cNvPr id="9" name="AutoShape 8">
            <a:extLst>
              <a:ext uri="{FF2B5EF4-FFF2-40B4-BE49-F238E27FC236}">
                <a16:creationId xmlns:a16="http://schemas.microsoft.com/office/drawing/2014/main" id="{CF8BCAA6-44C2-49E0-9952-90F39B3D66C9}"/>
              </a:ext>
            </a:extLst>
          </p:cNvPr>
          <p:cNvSpPr>
            <a:spLocks noChangeArrowheads="1"/>
          </p:cNvSpPr>
          <p:nvPr/>
        </p:nvSpPr>
        <p:spPr bwMode="auto">
          <a:xfrm>
            <a:off x="304800" y="1511300"/>
            <a:ext cx="1727200" cy="927100"/>
          </a:xfrm>
          <a:prstGeom prst="wedgeRectCallout">
            <a:avLst>
              <a:gd name="adj1" fmla="val 236463"/>
              <a:gd name="adj2" fmla="val 40222"/>
            </a:avLst>
          </a:prstGeom>
          <a:solidFill>
            <a:srgbClr val="FFFF00"/>
          </a:solidFill>
          <a:ln w="9525">
            <a:solidFill>
              <a:schemeClr val="tx1"/>
            </a:solidFill>
            <a:miter lim="800000"/>
            <a:headEnd/>
            <a:tailEnd/>
          </a:ln>
        </p:spPr>
        <p:txBody>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ctr" eaLnBrk="1" hangingPunct="1">
              <a:lnSpc>
                <a:spcPct val="100000"/>
              </a:lnSpc>
              <a:spcBef>
                <a:spcPct val="0"/>
              </a:spcBef>
              <a:buFontTx/>
              <a:buNone/>
            </a:pPr>
            <a:r>
              <a:rPr lang="en-US" altLang="en-US">
                <a:solidFill>
                  <a:schemeClr val="tx1"/>
                </a:solidFill>
                <a:latin typeface="Calibri" panose="020F0502020204030204" pitchFamily="34" charset="0"/>
                <a:cs typeface="Calibri" panose="020F0502020204030204" pitchFamily="34" charset="0"/>
              </a:rPr>
              <a:t>Đại Tây Dương</a:t>
            </a:r>
          </a:p>
        </p:txBody>
      </p:sp>
      <p:sp>
        <p:nvSpPr>
          <p:cNvPr id="10" name="AutoShape 9">
            <a:extLst>
              <a:ext uri="{FF2B5EF4-FFF2-40B4-BE49-F238E27FC236}">
                <a16:creationId xmlns:a16="http://schemas.microsoft.com/office/drawing/2014/main" id="{91D875C7-7C7B-4604-A8F6-16D530C3CF16}"/>
              </a:ext>
            </a:extLst>
          </p:cNvPr>
          <p:cNvSpPr>
            <a:spLocks noChangeArrowheads="1"/>
          </p:cNvSpPr>
          <p:nvPr/>
        </p:nvSpPr>
        <p:spPr bwMode="auto">
          <a:xfrm>
            <a:off x="10560050" y="1847850"/>
            <a:ext cx="1295400" cy="1352550"/>
          </a:xfrm>
          <a:prstGeom prst="wedgeRectCallout">
            <a:avLst>
              <a:gd name="adj1" fmla="val -132639"/>
              <a:gd name="adj2" fmla="val 43889"/>
            </a:avLst>
          </a:prstGeom>
          <a:solidFill>
            <a:srgbClr val="FFFF00"/>
          </a:solidFill>
          <a:ln w="9525">
            <a:solidFill>
              <a:schemeClr val="tx1"/>
            </a:solidFill>
            <a:miter lim="800000"/>
            <a:headEnd/>
            <a:tailEnd/>
          </a:ln>
        </p:spPr>
        <p:txBody>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ctr" eaLnBrk="1" hangingPunct="1">
              <a:lnSpc>
                <a:spcPct val="100000"/>
              </a:lnSpc>
              <a:spcBef>
                <a:spcPct val="0"/>
              </a:spcBef>
              <a:buFontTx/>
              <a:buNone/>
            </a:pPr>
            <a:r>
              <a:rPr lang="en-US" altLang="en-US">
                <a:solidFill>
                  <a:schemeClr val="tx1"/>
                </a:solidFill>
                <a:latin typeface="Calibri" panose="020F0502020204030204" pitchFamily="34" charset="0"/>
                <a:cs typeface="Calibri" panose="020F0502020204030204" pitchFamily="34" charset="0"/>
              </a:rPr>
              <a:t>Thái Bình Dương</a:t>
            </a:r>
          </a:p>
        </p:txBody>
      </p:sp>
      <p:sp>
        <p:nvSpPr>
          <p:cNvPr id="11" name="AutoShape 10">
            <a:extLst>
              <a:ext uri="{FF2B5EF4-FFF2-40B4-BE49-F238E27FC236}">
                <a16:creationId xmlns:a16="http://schemas.microsoft.com/office/drawing/2014/main" id="{4F2E9B28-BD55-472A-9FE9-1F50CCE2DE49}"/>
              </a:ext>
            </a:extLst>
          </p:cNvPr>
          <p:cNvSpPr>
            <a:spLocks noChangeArrowheads="1"/>
          </p:cNvSpPr>
          <p:nvPr/>
        </p:nvSpPr>
        <p:spPr bwMode="auto">
          <a:xfrm>
            <a:off x="10218738" y="3562350"/>
            <a:ext cx="1835150" cy="990600"/>
          </a:xfrm>
          <a:prstGeom prst="wedgeRectCallout">
            <a:avLst>
              <a:gd name="adj1" fmla="val -176199"/>
              <a:gd name="adj2" fmla="val 33421"/>
            </a:avLst>
          </a:prstGeom>
          <a:solidFill>
            <a:srgbClr val="FFFF00"/>
          </a:solidFill>
          <a:ln w="9525">
            <a:solidFill>
              <a:schemeClr val="tx1"/>
            </a:solidFill>
            <a:miter lim="800000"/>
            <a:headEnd/>
            <a:tailEnd/>
          </a:ln>
        </p:spPr>
        <p:txBody>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ctr" eaLnBrk="1" hangingPunct="1">
              <a:lnSpc>
                <a:spcPct val="100000"/>
              </a:lnSpc>
              <a:spcBef>
                <a:spcPct val="0"/>
              </a:spcBef>
              <a:buFontTx/>
              <a:buNone/>
            </a:pPr>
            <a:r>
              <a:rPr lang="en-US" altLang="en-US">
                <a:solidFill>
                  <a:schemeClr val="tx1"/>
                </a:solidFill>
                <a:latin typeface="Calibri" panose="020F0502020204030204" pitchFamily="34" charset="0"/>
                <a:cs typeface="Calibri" panose="020F0502020204030204" pitchFamily="34" charset="0"/>
              </a:rPr>
              <a:t>Ấn Độ Dương</a:t>
            </a:r>
          </a:p>
        </p:txBody>
      </p:sp>
      <p:sp>
        <p:nvSpPr>
          <p:cNvPr id="12" name="AutoShape 11">
            <a:extLst>
              <a:ext uri="{FF2B5EF4-FFF2-40B4-BE49-F238E27FC236}">
                <a16:creationId xmlns:a16="http://schemas.microsoft.com/office/drawing/2014/main" id="{00105AA3-65FD-4B4D-A7DD-B6CB2C8E8B20}"/>
              </a:ext>
            </a:extLst>
          </p:cNvPr>
          <p:cNvSpPr>
            <a:spLocks noChangeArrowheads="1"/>
          </p:cNvSpPr>
          <p:nvPr/>
        </p:nvSpPr>
        <p:spPr bwMode="auto">
          <a:xfrm>
            <a:off x="9190038" y="876300"/>
            <a:ext cx="2743200" cy="609600"/>
          </a:xfrm>
          <a:prstGeom prst="wedgeRectCallout">
            <a:avLst>
              <a:gd name="adj1" fmla="val -139468"/>
              <a:gd name="adj2" fmla="val -42315"/>
            </a:avLst>
          </a:prstGeom>
          <a:solidFill>
            <a:srgbClr val="FFFF00"/>
          </a:solidFill>
          <a:ln w="9525">
            <a:solidFill>
              <a:schemeClr val="tx1"/>
            </a:solidFill>
            <a:miter lim="800000"/>
            <a:headEnd/>
            <a:tailEnd/>
          </a:ln>
        </p:spPr>
        <p:txBody>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ctr" eaLnBrk="1" hangingPunct="1">
              <a:lnSpc>
                <a:spcPct val="100000"/>
              </a:lnSpc>
              <a:spcBef>
                <a:spcPct val="0"/>
              </a:spcBef>
              <a:buFontTx/>
              <a:buNone/>
            </a:pPr>
            <a:r>
              <a:rPr lang="en-US" altLang="en-US">
                <a:solidFill>
                  <a:schemeClr val="tx1"/>
                </a:solidFill>
                <a:latin typeface="Calibri" panose="020F0502020204030204" pitchFamily="34" charset="0"/>
                <a:cs typeface="Calibri" panose="020F0502020204030204" pitchFamily="34" charset="0"/>
              </a:rPr>
              <a:t>Bắc Băng Dương</a:t>
            </a:r>
          </a:p>
        </p:txBody>
      </p:sp>
      <p:sp>
        <p:nvSpPr>
          <p:cNvPr id="14344" name="TextBox 1">
            <a:extLst>
              <a:ext uri="{FF2B5EF4-FFF2-40B4-BE49-F238E27FC236}">
                <a16:creationId xmlns:a16="http://schemas.microsoft.com/office/drawing/2014/main" id="{A33377B1-FAF6-42A3-97CE-B3676893CE68}"/>
              </a:ext>
            </a:extLst>
          </p:cNvPr>
          <p:cNvSpPr txBox="1">
            <a:spLocks noChangeArrowheads="1"/>
          </p:cNvSpPr>
          <p:nvPr/>
        </p:nvSpPr>
        <p:spPr bwMode="auto">
          <a:xfrm>
            <a:off x="2382838" y="4763"/>
            <a:ext cx="81216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nSpc>
                <a:spcPct val="100000"/>
              </a:lnSpc>
              <a:spcBef>
                <a:spcPct val="0"/>
              </a:spcBef>
              <a:buFontTx/>
              <a:buNone/>
            </a:pPr>
            <a:r>
              <a:rPr lang="en-US" altLang="en-US" sz="3200">
                <a:solidFill>
                  <a:srgbClr val="FF0000"/>
                </a:solidFill>
                <a:latin typeface="Calibri" panose="020F0502020204030204" pitchFamily="34" charset="0"/>
                <a:cs typeface="Calibri" panose="020F0502020204030204" pitchFamily="34" charset="0"/>
              </a:rPr>
              <a:t>Xác định vị trí của các đại dương trên lược đồ</a:t>
            </a:r>
            <a:r>
              <a:rPr lang="en-US" altLang="en-US" sz="2000">
                <a:solidFill>
                  <a:schemeClr val="tx1"/>
                </a:solidFill>
                <a:latin typeface="Calibri" panose="020F0502020204030204" pitchFamily="34" charset="0"/>
                <a:cs typeface="Calibri" panose="020F0502020204030204" pitchFamily="34" charset="0"/>
              </a:rPr>
              <a:t>.</a:t>
            </a:r>
          </a:p>
        </p:txBody>
      </p:sp>
      <p:sp>
        <p:nvSpPr>
          <p:cNvPr id="14345" name="TextBox 1">
            <a:extLst>
              <a:ext uri="{FF2B5EF4-FFF2-40B4-BE49-F238E27FC236}">
                <a16:creationId xmlns:a16="http://schemas.microsoft.com/office/drawing/2014/main" id="{123882FF-46A4-4D07-84DF-4D7A8DBA4E8C}"/>
              </a:ext>
            </a:extLst>
          </p:cNvPr>
          <p:cNvSpPr txBox="1">
            <a:spLocks noChangeArrowheads="1"/>
          </p:cNvSpPr>
          <p:nvPr/>
        </p:nvSpPr>
        <p:spPr bwMode="auto">
          <a:xfrm>
            <a:off x="1447800" y="6400800"/>
            <a:ext cx="8534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ctr" eaLnBrk="1" hangingPunct="1">
              <a:lnSpc>
                <a:spcPct val="100000"/>
              </a:lnSpc>
              <a:spcBef>
                <a:spcPct val="0"/>
              </a:spcBef>
              <a:buFontTx/>
              <a:buNone/>
            </a:pPr>
            <a:r>
              <a:rPr lang="en-US" altLang="en-US" b="1" i="1">
                <a:solidFill>
                  <a:schemeClr val="tx1"/>
                </a:solidFill>
                <a:latin typeface="Calibri" panose="020F0502020204030204" pitchFamily="34" charset="0"/>
                <a:cs typeface="Calibri" panose="020F0502020204030204" pitchFamily="34" charset="0"/>
              </a:rPr>
              <a:t>Hình 1</a:t>
            </a:r>
            <a:r>
              <a:rPr lang="en-US" altLang="en-US" i="1">
                <a:solidFill>
                  <a:schemeClr val="tx1"/>
                </a:solidFill>
                <a:latin typeface="Calibri" panose="020F0502020204030204" pitchFamily="34" charset="0"/>
                <a:cs typeface="Calibri" panose="020F0502020204030204" pitchFamily="34" charset="0"/>
              </a:rPr>
              <a:t>. Lược đồ các châu lục và đại dương</a:t>
            </a:r>
          </a:p>
        </p:txBody>
      </p:sp>
      <p:pic>
        <p:nvPicPr>
          <p:cNvPr id="14346" name="图片 42">
            <a:extLst>
              <a:ext uri="{FF2B5EF4-FFF2-40B4-BE49-F238E27FC236}">
                <a16:creationId xmlns:a16="http://schemas.microsoft.com/office/drawing/2014/main" id="{6116CFB1-5571-4C8F-BE3C-2EA127976A9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1975" y="3429000"/>
            <a:ext cx="2593975" cy="366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AutoShape 7">
            <a:extLst>
              <a:ext uri="{FF2B5EF4-FFF2-40B4-BE49-F238E27FC236}">
                <a16:creationId xmlns:a16="http://schemas.microsoft.com/office/drawing/2014/main" id="{66EAD55D-77F1-4C16-85EE-9360561DBF88}"/>
              </a:ext>
            </a:extLst>
          </p:cNvPr>
          <p:cNvSpPr>
            <a:spLocks noChangeArrowheads="1"/>
          </p:cNvSpPr>
          <p:nvPr/>
        </p:nvSpPr>
        <p:spPr bwMode="auto">
          <a:xfrm>
            <a:off x="9356725" y="5573713"/>
            <a:ext cx="1943100" cy="914400"/>
          </a:xfrm>
          <a:prstGeom prst="wedgeRectCallout">
            <a:avLst>
              <a:gd name="adj1" fmla="val -159944"/>
              <a:gd name="adj2" fmla="val -1333"/>
            </a:avLst>
          </a:prstGeom>
          <a:solidFill>
            <a:srgbClr val="FFFF00"/>
          </a:solidFill>
          <a:ln w="9525">
            <a:solidFill>
              <a:schemeClr val="tx1"/>
            </a:solidFill>
            <a:miter lim="800000"/>
            <a:headEnd/>
            <a:tailEnd/>
          </a:ln>
        </p:spPr>
        <p:txBody>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ctr" eaLnBrk="1" hangingPunct="1">
              <a:lnSpc>
                <a:spcPct val="100000"/>
              </a:lnSpc>
              <a:spcBef>
                <a:spcPct val="0"/>
              </a:spcBef>
              <a:buFontTx/>
              <a:buNone/>
            </a:pPr>
            <a:r>
              <a:rPr lang="en-US" altLang="en-US">
                <a:solidFill>
                  <a:schemeClr val="tx1"/>
                </a:solidFill>
                <a:latin typeface="Calibri" panose="020F0502020204030204" pitchFamily="34" charset="0"/>
                <a:cs typeface="Calibri" panose="020F0502020204030204" pitchFamily="34" charset="0"/>
              </a:rPr>
              <a:t>Nam Đại Dương</a:t>
            </a:r>
          </a:p>
        </p:txBody>
      </p:sp>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500"/>
                                        <p:tgtEl>
                                          <p:spTgt spid="8"/>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ox(in)">
                                      <p:cBhvr>
                                        <p:cTn id="10" dur="500"/>
                                        <p:tgtEl>
                                          <p:spTgt spid="10"/>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heckerboard(across)">
                                      <p:cBhvr>
                                        <p:cTn id="15" dur="500"/>
                                        <p:tgtEl>
                                          <p:spTgt spid="9"/>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heckerboard(across)">
                                      <p:cBhvr>
                                        <p:cTn id="20" dur="500"/>
                                        <p:tgtEl>
                                          <p:spTgt spid="11"/>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checkerboard(across)">
                                      <p:cBhvr>
                                        <p:cTn id="25" dur="500"/>
                                        <p:tgtEl>
                                          <p:spTgt spid="12"/>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4" presetClass="entr" presetSubtype="16"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ox(in)">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图片 7">
            <a:extLst>
              <a:ext uri="{FF2B5EF4-FFF2-40B4-BE49-F238E27FC236}">
                <a16:creationId xmlns:a16="http://schemas.microsoft.com/office/drawing/2014/main" id="{2C7DFD66-FB44-485F-A832-177B677D0CE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5158480">
            <a:off x="2332037" y="-1439862"/>
            <a:ext cx="6302375" cy="963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文本框 11">
            <a:extLst>
              <a:ext uri="{FF2B5EF4-FFF2-40B4-BE49-F238E27FC236}">
                <a16:creationId xmlns:a16="http://schemas.microsoft.com/office/drawing/2014/main" id="{98543346-55B8-4210-8131-6504BAF0527C}"/>
              </a:ext>
            </a:extLst>
          </p:cNvPr>
          <p:cNvSpPr txBox="1"/>
          <p:nvPr/>
        </p:nvSpPr>
        <p:spPr>
          <a:xfrm>
            <a:off x="3105568" y="1243258"/>
            <a:ext cx="5334000" cy="4985980"/>
          </a:xfrm>
          <a:prstGeom prst="rect">
            <a:avLst/>
          </a:prstGeom>
          <a:noFill/>
        </p:spPr>
        <p:txBody>
          <a:bodyPr>
            <a:spAutoFit/>
          </a:bodyPr>
          <a:lstStyle/>
          <a:p>
            <a:pPr>
              <a:defRPr/>
            </a:pPr>
            <a:r>
              <a:rPr lang="en-US" altLang="zh-CN" sz="54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Calibri" panose="020F0502020204030204" pitchFamily="34" charset="0"/>
                <a:ea typeface="微软雅黑" panose="020B0503020204020204" pitchFamily="34" charset="-122"/>
                <a:cs typeface="Calibri" panose="020F0502020204030204" pitchFamily="34" charset="0"/>
              </a:rPr>
              <a:t>5 đại dương:</a:t>
            </a:r>
            <a:endParaRPr lang="en-US" altLang="zh-CN" sz="4400">
              <a:ln w="0">
                <a:noFill/>
              </a:ln>
              <a:latin typeface="Calibri" panose="020F0502020204030204" pitchFamily="34" charset="0"/>
              <a:ea typeface="微软雅黑" panose="020B0503020204020204" pitchFamily="34" charset="-122"/>
              <a:cs typeface="Calibri" panose="020F0502020204030204" pitchFamily="34" charset="0"/>
            </a:endParaRPr>
          </a:p>
          <a:p>
            <a:pPr>
              <a:defRPr/>
            </a:pPr>
            <a:r>
              <a:rPr lang="en-US" altLang="zh-CN" sz="4400">
                <a:ln w="0">
                  <a:noFill/>
                </a:ln>
                <a:latin typeface="Calibri" panose="020F0502020204030204" pitchFamily="34" charset="0"/>
                <a:ea typeface="微软雅黑" panose="020B0503020204020204" pitchFamily="34" charset="-122"/>
                <a:cs typeface="Calibri" panose="020F0502020204030204" pitchFamily="34" charset="0"/>
              </a:rPr>
              <a:t>Thái Bình Dương</a:t>
            </a:r>
          </a:p>
          <a:p>
            <a:pPr>
              <a:defRPr/>
            </a:pPr>
            <a:r>
              <a:rPr lang="en-US" altLang="zh-CN" sz="4400">
                <a:ln w="0">
                  <a:noFill/>
                </a:ln>
                <a:latin typeface="Calibri" panose="020F0502020204030204" pitchFamily="34" charset="0"/>
                <a:ea typeface="微软雅黑" panose="020B0503020204020204" pitchFamily="34" charset="-122"/>
                <a:cs typeface="Calibri" panose="020F0502020204030204" pitchFamily="34" charset="0"/>
              </a:rPr>
              <a:t>Đại Tây Dương</a:t>
            </a:r>
          </a:p>
          <a:p>
            <a:pPr>
              <a:defRPr/>
            </a:pPr>
            <a:r>
              <a:rPr lang="en-US" altLang="zh-CN" sz="4400">
                <a:ln w="0">
                  <a:noFill/>
                </a:ln>
                <a:latin typeface="Calibri" panose="020F0502020204030204" pitchFamily="34" charset="0"/>
                <a:ea typeface="微软雅黑" panose="020B0503020204020204" pitchFamily="34" charset="-122"/>
                <a:cs typeface="Calibri" panose="020F0502020204030204" pitchFamily="34" charset="0"/>
              </a:rPr>
              <a:t>Ấn Độ Dương</a:t>
            </a:r>
          </a:p>
          <a:p>
            <a:pPr>
              <a:defRPr/>
            </a:pPr>
            <a:r>
              <a:rPr lang="en-US" altLang="zh-CN" sz="4400">
                <a:ln w="0">
                  <a:noFill/>
                </a:ln>
                <a:latin typeface="Calibri" panose="020F0502020204030204" pitchFamily="34" charset="0"/>
                <a:ea typeface="微软雅黑" panose="020B0503020204020204" pitchFamily="34" charset="-122"/>
                <a:cs typeface="Calibri" panose="020F0502020204030204" pitchFamily="34" charset="0"/>
              </a:rPr>
              <a:t>Bắc Băng Dương</a:t>
            </a:r>
          </a:p>
          <a:p>
            <a:pPr>
              <a:defRPr/>
            </a:pPr>
            <a:r>
              <a:rPr lang="en-US" altLang="zh-CN" sz="4400">
                <a:ln w="0">
                  <a:noFill/>
                </a:ln>
                <a:latin typeface="Calibri" panose="020F0502020204030204" pitchFamily="34" charset="0"/>
                <a:ea typeface="微软雅黑" panose="020B0503020204020204" pitchFamily="34" charset="-122"/>
                <a:cs typeface="Calibri" panose="020F0502020204030204" pitchFamily="34" charset="0"/>
              </a:rPr>
              <a:t>Nam Đại Dương</a:t>
            </a:r>
          </a:p>
          <a:p>
            <a:pPr>
              <a:defRPr/>
            </a:pPr>
            <a:endParaRPr lang="zh-CN" altLang="en-US" sz="4400" dirty="0">
              <a:ln w="0">
                <a:noFill/>
              </a:ln>
              <a:latin typeface="Calibri" panose="020F0502020204030204" pitchFamily="34" charset="0"/>
              <a:ea typeface="微软雅黑" panose="020B0503020204020204" pitchFamily="34" charset="-122"/>
              <a:cs typeface="Calibri" panose="020F0502020204030204" pitchFamily="34" charset="0"/>
            </a:endParaRPr>
          </a:p>
        </p:txBody>
      </p:sp>
      <p:pic>
        <p:nvPicPr>
          <p:cNvPr id="5" name="Picture 4">
            <a:extLst>
              <a:ext uri="{FF2B5EF4-FFF2-40B4-BE49-F238E27FC236}">
                <a16:creationId xmlns:a16="http://schemas.microsoft.com/office/drawing/2014/main" id="{529AAD26-256A-48BF-AEC3-206F57680C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5662" t="3009" r="10696"/>
          <a:stretch>
            <a:fillRect/>
          </a:stretch>
        </p:blipFill>
        <p:spPr bwMode="auto">
          <a:xfrm>
            <a:off x="9120188" y="3197225"/>
            <a:ext cx="2779712" cy="366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淘宝网chenying0907出品 26">
            <a:extLst>
              <a:ext uri="{FF2B5EF4-FFF2-40B4-BE49-F238E27FC236}">
                <a16:creationId xmlns:a16="http://schemas.microsoft.com/office/drawing/2014/main" id="{191CA9D5-576A-4EC9-A18F-FDFD61E5502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711450" y="2286000"/>
            <a:ext cx="33655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淘宝网chenying0907出品 26">
            <a:extLst>
              <a:ext uri="{FF2B5EF4-FFF2-40B4-BE49-F238E27FC236}">
                <a16:creationId xmlns:a16="http://schemas.microsoft.com/office/drawing/2014/main" id="{95E1B7D2-53CE-4A4D-B564-8DBD1B3F279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711450" y="2930525"/>
            <a:ext cx="33655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淘宝网chenying0907出品 26">
            <a:extLst>
              <a:ext uri="{FF2B5EF4-FFF2-40B4-BE49-F238E27FC236}">
                <a16:creationId xmlns:a16="http://schemas.microsoft.com/office/drawing/2014/main" id="{EA9C6792-B828-4CCD-A1E8-7DE4B8EBBBE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711450" y="3575050"/>
            <a:ext cx="33655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淘宝网chenying0907出品 26">
            <a:extLst>
              <a:ext uri="{FF2B5EF4-FFF2-40B4-BE49-F238E27FC236}">
                <a16:creationId xmlns:a16="http://schemas.microsoft.com/office/drawing/2014/main" id="{15C4F13E-C772-4598-9FC5-59BD6210A56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711450" y="4249738"/>
            <a:ext cx="33655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淘宝网chenying0907出品 26">
            <a:extLst>
              <a:ext uri="{FF2B5EF4-FFF2-40B4-BE49-F238E27FC236}">
                <a16:creationId xmlns:a16="http://schemas.microsoft.com/office/drawing/2014/main" id="{8E3DA9B5-07CC-4C0D-94E6-5B8BE78DF39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743200" y="4935538"/>
            <a:ext cx="33655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文本框 11">
            <a:extLst>
              <a:ext uri="{FF2B5EF4-FFF2-40B4-BE49-F238E27FC236}">
                <a16:creationId xmlns:a16="http://schemas.microsoft.com/office/drawing/2014/main" id="{B938F7EB-3A3C-49E3-89CF-8806640552F9}"/>
              </a:ext>
            </a:extLst>
          </p:cNvPr>
          <p:cNvSpPr txBox="1">
            <a:spLocks noChangeArrowheads="1"/>
          </p:cNvSpPr>
          <p:nvPr/>
        </p:nvSpPr>
        <p:spPr bwMode="auto">
          <a:xfrm>
            <a:off x="2000250" y="960438"/>
            <a:ext cx="7062788"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just">
              <a:lnSpc>
                <a:spcPct val="100000"/>
              </a:lnSpc>
              <a:spcBef>
                <a:spcPct val="0"/>
              </a:spcBef>
              <a:buFontTx/>
              <a:buNone/>
            </a:pPr>
            <a:r>
              <a:rPr lang="en-US" altLang="zh-CN" sz="4400">
                <a:solidFill>
                  <a:schemeClr val="tx1"/>
                </a:solidFill>
                <a:latin typeface="Calibri" panose="020F0502020204030204" pitchFamily="34" charset="0"/>
                <a:ea typeface="Microsoft YaHei" panose="020B0503020204020204" pitchFamily="34" charset="-122"/>
                <a:cs typeface="Calibri" panose="020F0502020204030204" pitchFamily="34" charset="0"/>
              </a:rPr>
              <a:t>Nam Đại Dương là đại dương thứ 5 trên Trái Đất được National Geographic Society (Hiệp hội Địa lý Quốc gia Mỹ) công nhận vào hôm 8/6/2021, trùng ngày Đại dương Thế giới. </a:t>
            </a:r>
            <a:endParaRPr lang="zh-CN" altLang="en-US" sz="4400">
              <a:solidFill>
                <a:schemeClr val="tx1"/>
              </a:solidFill>
              <a:latin typeface="Calibri" panose="020F0502020204030204" pitchFamily="34" charset="0"/>
              <a:ea typeface="Microsoft YaHei" panose="020B0503020204020204" pitchFamily="34" charset="-122"/>
              <a:cs typeface="Calibri" panose="020F0502020204030204" pitchFamily="34" charset="0"/>
            </a:endParaRPr>
          </a:p>
        </p:txBody>
      </p:sp>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nodeType="afterGroup">
                            <p:stCondLst>
                              <p:cond delay="500"/>
                            </p:stCondLst>
                            <p:childTnLst>
                              <p:par>
                                <p:cTn id="11" presetID="42"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anim calcmode="lin" valueType="num">
                                      <p:cBhvr>
                                        <p:cTn id="14" dur="500" fill="hold"/>
                                        <p:tgtEl>
                                          <p:spTgt spid="10"/>
                                        </p:tgtEl>
                                        <p:attrNameLst>
                                          <p:attrName>ppt_x</p:attrName>
                                        </p:attrNameLst>
                                      </p:cBhvr>
                                      <p:tavLst>
                                        <p:tav tm="0">
                                          <p:val>
                                            <p:strVal val="#ppt_x"/>
                                          </p:val>
                                        </p:tav>
                                        <p:tav tm="100000">
                                          <p:val>
                                            <p:strVal val="#ppt_x"/>
                                          </p:val>
                                        </p:tav>
                                      </p:tavLst>
                                    </p:anim>
                                    <p:anim calcmode="lin" valueType="num">
                                      <p:cBhvr>
                                        <p:cTn id="15" dur="500" fill="hold"/>
                                        <p:tgtEl>
                                          <p:spTgt spid="10"/>
                                        </p:tgtEl>
                                        <p:attrNameLst>
                                          <p:attrName>ppt_y</p:attrName>
                                        </p:attrNameLst>
                                      </p:cBhvr>
                                      <p:tavLst>
                                        <p:tav tm="0">
                                          <p:val>
                                            <p:strVal val="#ppt_y+.1"/>
                                          </p:val>
                                        </p:tav>
                                        <p:tav tm="100000">
                                          <p:val>
                                            <p:strVal val="#ppt_y"/>
                                          </p:val>
                                        </p:tav>
                                      </p:tavLst>
                                    </p:anim>
                                  </p:childTnLst>
                                </p:cTn>
                              </p:par>
                              <p:par>
                                <p:cTn id="16" presetID="10" presetClass="entr" presetSubtype="0" fill="hold" nodeType="withEffect">
                                  <p:stCondLst>
                                    <p:cond delay="100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8" presetClass="emph" presetSubtype="0" fill="hold" nodeType="withEffect">
                                  <p:stCondLst>
                                    <p:cond delay="1000"/>
                                  </p:stCondLst>
                                  <p:childTnLst>
                                    <p:animRot by="21600000">
                                      <p:cBhvr>
                                        <p:cTn id="20" dur="3250" fill="hold"/>
                                        <p:tgtEl>
                                          <p:spTgt spid="7"/>
                                        </p:tgtEl>
                                        <p:attrNameLst>
                                          <p:attrName>r</p:attrName>
                                        </p:attrNameLst>
                                      </p:cBhvr>
                                    </p:animRot>
                                  </p:childTnLst>
                                </p:cTn>
                              </p:par>
                              <p:par>
                                <p:cTn id="21" presetID="10" presetClass="entr" presetSubtype="0" fill="hold" nodeType="withEffect">
                                  <p:stCondLst>
                                    <p:cond delay="100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8" presetClass="emph" presetSubtype="0" fill="hold" nodeType="withEffect">
                                  <p:stCondLst>
                                    <p:cond delay="1000"/>
                                  </p:stCondLst>
                                  <p:childTnLst>
                                    <p:animRot by="21600000">
                                      <p:cBhvr>
                                        <p:cTn id="25" dur="3250" fill="hold"/>
                                        <p:tgtEl>
                                          <p:spTgt spid="11"/>
                                        </p:tgtEl>
                                        <p:attrNameLst>
                                          <p:attrName>r</p:attrName>
                                        </p:attrNameLst>
                                      </p:cBhvr>
                                    </p:animRot>
                                  </p:childTnLst>
                                </p:cTn>
                              </p:par>
                              <p:par>
                                <p:cTn id="26" presetID="10" presetClass="entr" presetSubtype="0" fill="hold" nodeType="withEffect">
                                  <p:stCondLst>
                                    <p:cond delay="100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par>
                                <p:cTn id="29" presetID="8" presetClass="emph" presetSubtype="0" fill="hold" nodeType="withEffect">
                                  <p:stCondLst>
                                    <p:cond delay="1000"/>
                                  </p:stCondLst>
                                  <p:childTnLst>
                                    <p:animRot by="21600000">
                                      <p:cBhvr>
                                        <p:cTn id="30" dur="3250" fill="hold"/>
                                        <p:tgtEl>
                                          <p:spTgt spid="12"/>
                                        </p:tgtEl>
                                        <p:attrNameLst>
                                          <p:attrName>r</p:attrName>
                                        </p:attrNameLst>
                                      </p:cBhvr>
                                    </p:animRot>
                                  </p:childTnLst>
                                </p:cTn>
                              </p:par>
                              <p:par>
                                <p:cTn id="31" presetID="10" presetClass="entr" presetSubtype="0" fill="hold" nodeType="withEffect">
                                  <p:stCondLst>
                                    <p:cond delay="100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par>
                                <p:cTn id="34" presetID="8" presetClass="emph" presetSubtype="0" fill="hold" nodeType="withEffect">
                                  <p:stCondLst>
                                    <p:cond delay="1000"/>
                                  </p:stCondLst>
                                  <p:childTnLst>
                                    <p:animRot by="21600000">
                                      <p:cBhvr>
                                        <p:cTn id="35" dur="3250" fill="hold"/>
                                        <p:tgtEl>
                                          <p:spTgt spid="13"/>
                                        </p:tgtEl>
                                        <p:attrNameLst>
                                          <p:attrName>r</p:attrName>
                                        </p:attrNameLst>
                                      </p:cBhvr>
                                    </p:animRot>
                                  </p:childTnLst>
                                </p:cTn>
                              </p:par>
                              <p:par>
                                <p:cTn id="36" presetID="10" presetClass="entr" presetSubtype="0" fill="hold" nodeType="withEffect">
                                  <p:stCondLst>
                                    <p:cond delay="100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par>
                                <p:cTn id="39" presetID="8" presetClass="emph" presetSubtype="0" fill="hold" nodeType="withEffect">
                                  <p:stCondLst>
                                    <p:cond delay="1000"/>
                                  </p:stCondLst>
                                  <p:childTnLst>
                                    <p:animRot by="21600000">
                                      <p:cBhvr>
                                        <p:cTn id="40" dur="3250" fill="hold"/>
                                        <p:tgtEl>
                                          <p:spTgt spid="14"/>
                                        </p:tgtEl>
                                        <p:attrNameLst>
                                          <p:attrName>r</p:attrName>
                                        </p:attrNameLst>
                                      </p:cBhvr>
                                    </p:animRot>
                                  </p:childTnLst>
                                </p:cTn>
                              </p:par>
                            </p:childTnLst>
                          </p:cTn>
                        </p:par>
                      </p:childTnLst>
                    </p:cTn>
                  </p:par>
                  <p:par>
                    <p:cTn id="41" fill="hold" nodeType="clickPar">
                      <p:stCondLst>
                        <p:cond delay="indefinite"/>
                      </p:stCondLst>
                      <p:childTnLst>
                        <p:par>
                          <p:cTn id="42" fill="hold" nodeType="withGroup">
                            <p:stCondLst>
                              <p:cond delay="0"/>
                            </p:stCondLst>
                            <p:childTnLst>
                              <p:par>
                                <p:cTn id="43" presetID="42" presetClass="exit" presetSubtype="0" fill="hold" nodeType="clickEffect">
                                  <p:stCondLst>
                                    <p:cond delay="0"/>
                                  </p:stCondLst>
                                  <p:childTnLst>
                                    <p:animEffect transition="out" filter="fade">
                                      <p:cBhvr>
                                        <p:cTn id="44" dur="1000"/>
                                        <p:tgtEl>
                                          <p:spTgt spid="10"/>
                                        </p:tgtEl>
                                      </p:cBhvr>
                                    </p:animEffect>
                                    <p:anim calcmode="lin" valueType="num">
                                      <p:cBhvr>
                                        <p:cTn id="45" dur="1000"/>
                                        <p:tgtEl>
                                          <p:spTgt spid="10"/>
                                        </p:tgtEl>
                                        <p:attrNameLst>
                                          <p:attrName>ppt_x</p:attrName>
                                        </p:attrNameLst>
                                      </p:cBhvr>
                                      <p:tavLst>
                                        <p:tav tm="0">
                                          <p:val>
                                            <p:strVal val="ppt_x"/>
                                          </p:val>
                                        </p:tav>
                                        <p:tav tm="100000">
                                          <p:val>
                                            <p:strVal val="ppt_x"/>
                                          </p:val>
                                        </p:tav>
                                      </p:tavLst>
                                    </p:anim>
                                    <p:anim calcmode="lin" valueType="num">
                                      <p:cBhvr>
                                        <p:cTn id="46" dur="1000"/>
                                        <p:tgtEl>
                                          <p:spTgt spid="10"/>
                                        </p:tgtEl>
                                        <p:attrNameLst>
                                          <p:attrName>ppt_y</p:attrName>
                                        </p:attrNameLst>
                                      </p:cBhvr>
                                      <p:tavLst>
                                        <p:tav tm="0">
                                          <p:val>
                                            <p:strVal val="ppt_y"/>
                                          </p:val>
                                        </p:tav>
                                        <p:tav tm="100000">
                                          <p:val>
                                            <p:strVal val="ppt_y+.1"/>
                                          </p:val>
                                        </p:tav>
                                      </p:tavLst>
                                    </p:anim>
                                    <p:set>
                                      <p:cBhvr>
                                        <p:cTn id="47" dur="1" fill="hold">
                                          <p:stCondLst>
                                            <p:cond delay="999"/>
                                          </p:stCondLst>
                                        </p:cTn>
                                        <p:tgtEl>
                                          <p:spTgt spid="10"/>
                                        </p:tgtEl>
                                        <p:attrNameLst>
                                          <p:attrName>style.visibility</p:attrName>
                                        </p:attrNameLst>
                                      </p:cBhvr>
                                      <p:to>
                                        <p:strVal val="hidden"/>
                                      </p:to>
                                    </p:set>
                                  </p:childTnLst>
                                </p:cTn>
                              </p:par>
                              <p:par>
                                <p:cTn id="48" presetID="42" presetClass="exit" presetSubtype="0" fill="hold" nodeType="withEffect">
                                  <p:stCondLst>
                                    <p:cond delay="0"/>
                                  </p:stCondLst>
                                  <p:childTnLst>
                                    <p:animEffect transition="out" filter="fade">
                                      <p:cBhvr>
                                        <p:cTn id="49" dur="1000"/>
                                        <p:tgtEl>
                                          <p:spTgt spid="7"/>
                                        </p:tgtEl>
                                      </p:cBhvr>
                                    </p:animEffect>
                                    <p:anim calcmode="lin" valueType="num">
                                      <p:cBhvr>
                                        <p:cTn id="50" dur="1000"/>
                                        <p:tgtEl>
                                          <p:spTgt spid="7"/>
                                        </p:tgtEl>
                                        <p:attrNameLst>
                                          <p:attrName>ppt_x</p:attrName>
                                        </p:attrNameLst>
                                      </p:cBhvr>
                                      <p:tavLst>
                                        <p:tav tm="0">
                                          <p:val>
                                            <p:strVal val="ppt_x"/>
                                          </p:val>
                                        </p:tav>
                                        <p:tav tm="100000">
                                          <p:val>
                                            <p:strVal val="ppt_x"/>
                                          </p:val>
                                        </p:tav>
                                      </p:tavLst>
                                    </p:anim>
                                    <p:anim calcmode="lin" valueType="num">
                                      <p:cBhvr>
                                        <p:cTn id="51" dur="1000"/>
                                        <p:tgtEl>
                                          <p:spTgt spid="7"/>
                                        </p:tgtEl>
                                        <p:attrNameLst>
                                          <p:attrName>ppt_y</p:attrName>
                                        </p:attrNameLst>
                                      </p:cBhvr>
                                      <p:tavLst>
                                        <p:tav tm="0">
                                          <p:val>
                                            <p:strVal val="ppt_y"/>
                                          </p:val>
                                        </p:tav>
                                        <p:tav tm="100000">
                                          <p:val>
                                            <p:strVal val="ppt_y+.1"/>
                                          </p:val>
                                        </p:tav>
                                      </p:tavLst>
                                    </p:anim>
                                    <p:set>
                                      <p:cBhvr>
                                        <p:cTn id="52" dur="1" fill="hold">
                                          <p:stCondLst>
                                            <p:cond delay="999"/>
                                          </p:stCondLst>
                                        </p:cTn>
                                        <p:tgtEl>
                                          <p:spTgt spid="7"/>
                                        </p:tgtEl>
                                        <p:attrNameLst>
                                          <p:attrName>style.visibility</p:attrName>
                                        </p:attrNameLst>
                                      </p:cBhvr>
                                      <p:to>
                                        <p:strVal val="hidden"/>
                                      </p:to>
                                    </p:set>
                                  </p:childTnLst>
                                </p:cTn>
                              </p:par>
                              <p:par>
                                <p:cTn id="53" presetID="42" presetClass="exit" presetSubtype="0" fill="hold" nodeType="withEffect">
                                  <p:stCondLst>
                                    <p:cond delay="0"/>
                                  </p:stCondLst>
                                  <p:childTnLst>
                                    <p:animEffect transition="out" filter="fade">
                                      <p:cBhvr>
                                        <p:cTn id="54" dur="1000"/>
                                        <p:tgtEl>
                                          <p:spTgt spid="11"/>
                                        </p:tgtEl>
                                      </p:cBhvr>
                                    </p:animEffect>
                                    <p:anim calcmode="lin" valueType="num">
                                      <p:cBhvr>
                                        <p:cTn id="55" dur="1000"/>
                                        <p:tgtEl>
                                          <p:spTgt spid="11"/>
                                        </p:tgtEl>
                                        <p:attrNameLst>
                                          <p:attrName>ppt_x</p:attrName>
                                        </p:attrNameLst>
                                      </p:cBhvr>
                                      <p:tavLst>
                                        <p:tav tm="0">
                                          <p:val>
                                            <p:strVal val="ppt_x"/>
                                          </p:val>
                                        </p:tav>
                                        <p:tav tm="100000">
                                          <p:val>
                                            <p:strVal val="ppt_x"/>
                                          </p:val>
                                        </p:tav>
                                      </p:tavLst>
                                    </p:anim>
                                    <p:anim calcmode="lin" valueType="num">
                                      <p:cBhvr>
                                        <p:cTn id="56" dur="1000"/>
                                        <p:tgtEl>
                                          <p:spTgt spid="11"/>
                                        </p:tgtEl>
                                        <p:attrNameLst>
                                          <p:attrName>ppt_y</p:attrName>
                                        </p:attrNameLst>
                                      </p:cBhvr>
                                      <p:tavLst>
                                        <p:tav tm="0">
                                          <p:val>
                                            <p:strVal val="ppt_y"/>
                                          </p:val>
                                        </p:tav>
                                        <p:tav tm="100000">
                                          <p:val>
                                            <p:strVal val="ppt_y+.1"/>
                                          </p:val>
                                        </p:tav>
                                      </p:tavLst>
                                    </p:anim>
                                    <p:set>
                                      <p:cBhvr>
                                        <p:cTn id="57" dur="1" fill="hold">
                                          <p:stCondLst>
                                            <p:cond delay="999"/>
                                          </p:stCondLst>
                                        </p:cTn>
                                        <p:tgtEl>
                                          <p:spTgt spid="11"/>
                                        </p:tgtEl>
                                        <p:attrNameLst>
                                          <p:attrName>style.visibility</p:attrName>
                                        </p:attrNameLst>
                                      </p:cBhvr>
                                      <p:to>
                                        <p:strVal val="hidden"/>
                                      </p:to>
                                    </p:set>
                                  </p:childTnLst>
                                </p:cTn>
                              </p:par>
                              <p:par>
                                <p:cTn id="58" presetID="42" presetClass="exit" presetSubtype="0" fill="hold" nodeType="withEffect">
                                  <p:stCondLst>
                                    <p:cond delay="0"/>
                                  </p:stCondLst>
                                  <p:childTnLst>
                                    <p:animEffect transition="out" filter="fade">
                                      <p:cBhvr>
                                        <p:cTn id="59" dur="1000"/>
                                        <p:tgtEl>
                                          <p:spTgt spid="12"/>
                                        </p:tgtEl>
                                      </p:cBhvr>
                                    </p:animEffect>
                                    <p:anim calcmode="lin" valueType="num">
                                      <p:cBhvr>
                                        <p:cTn id="60" dur="1000"/>
                                        <p:tgtEl>
                                          <p:spTgt spid="12"/>
                                        </p:tgtEl>
                                        <p:attrNameLst>
                                          <p:attrName>ppt_x</p:attrName>
                                        </p:attrNameLst>
                                      </p:cBhvr>
                                      <p:tavLst>
                                        <p:tav tm="0">
                                          <p:val>
                                            <p:strVal val="ppt_x"/>
                                          </p:val>
                                        </p:tav>
                                        <p:tav tm="100000">
                                          <p:val>
                                            <p:strVal val="ppt_x"/>
                                          </p:val>
                                        </p:tav>
                                      </p:tavLst>
                                    </p:anim>
                                    <p:anim calcmode="lin" valueType="num">
                                      <p:cBhvr>
                                        <p:cTn id="61" dur="1000"/>
                                        <p:tgtEl>
                                          <p:spTgt spid="12"/>
                                        </p:tgtEl>
                                        <p:attrNameLst>
                                          <p:attrName>ppt_y</p:attrName>
                                        </p:attrNameLst>
                                      </p:cBhvr>
                                      <p:tavLst>
                                        <p:tav tm="0">
                                          <p:val>
                                            <p:strVal val="ppt_y"/>
                                          </p:val>
                                        </p:tav>
                                        <p:tav tm="100000">
                                          <p:val>
                                            <p:strVal val="ppt_y+.1"/>
                                          </p:val>
                                        </p:tav>
                                      </p:tavLst>
                                    </p:anim>
                                    <p:set>
                                      <p:cBhvr>
                                        <p:cTn id="62" dur="1" fill="hold">
                                          <p:stCondLst>
                                            <p:cond delay="999"/>
                                          </p:stCondLst>
                                        </p:cTn>
                                        <p:tgtEl>
                                          <p:spTgt spid="12"/>
                                        </p:tgtEl>
                                        <p:attrNameLst>
                                          <p:attrName>style.visibility</p:attrName>
                                        </p:attrNameLst>
                                      </p:cBhvr>
                                      <p:to>
                                        <p:strVal val="hidden"/>
                                      </p:to>
                                    </p:set>
                                  </p:childTnLst>
                                </p:cTn>
                              </p:par>
                              <p:par>
                                <p:cTn id="63" presetID="42" presetClass="exit" presetSubtype="0" fill="hold" nodeType="withEffect">
                                  <p:stCondLst>
                                    <p:cond delay="0"/>
                                  </p:stCondLst>
                                  <p:childTnLst>
                                    <p:animEffect transition="out" filter="fade">
                                      <p:cBhvr>
                                        <p:cTn id="64" dur="1000"/>
                                        <p:tgtEl>
                                          <p:spTgt spid="13"/>
                                        </p:tgtEl>
                                      </p:cBhvr>
                                    </p:animEffect>
                                    <p:anim calcmode="lin" valueType="num">
                                      <p:cBhvr>
                                        <p:cTn id="65" dur="1000"/>
                                        <p:tgtEl>
                                          <p:spTgt spid="13"/>
                                        </p:tgtEl>
                                        <p:attrNameLst>
                                          <p:attrName>ppt_x</p:attrName>
                                        </p:attrNameLst>
                                      </p:cBhvr>
                                      <p:tavLst>
                                        <p:tav tm="0">
                                          <p:val>
                                            <p:strVal val="ppt_x"/>
                                          </p:val>
                                        </p:tav>
                                        <p:tav tm="100000">
                                          <p:val>
                                            <p:strVal val="ppt_x"/>
                                          </p:val>
                                        </p:tav>
                                      </p:tavLst>
                                    </p:anim>
                                    <p:anim calcmode="lin" valueType="num">
                                      <p:cBhvr>
                                        <p:cTn id="66" dur="1000"/>
                                        <p:tgtEl>
                                          <p:spTgt spid="13"/>
                                        </p:tgtEl>
                                        <p:attrNameLst>
                                          <p:attrName>ppt_y</p:attrName>
                                        </p:attrNameLst>
                                      </p:cBhvr>
                                      <p:tavLst>
                                        <p:tav tm="0">
                                          <p:val>
                                            <p:strVal val="ppt_y"/>
                                          </p:val>
                                        </p:tav>
                                        <p:tav tm="100000">
                                          <p:val>
                                            <p:strVal val="ppt_y+.1"/>
                                          </p:val>
                                        </p:tav>
                                      </p:tavLst>
                                    </p:anim>
                                    <p:set>
                                      <p:cBhvr>
                                        <p:cTn id="67" dur="1" fill="hold">
                                          <p:stCondLst>
                                            <p:cond delay="999"/>
                                          </p:stCondLst>
                                        </p:cTn>
                                        <p:tgtEl>
                                          <p:spTgt spid="13"/>
                                        </p:tgtEl>
                                        <p:attrNameLst>
                                          <p:attrName>style.visibility</p:attrName>
                                        </p:attrNameLst>
                                      </p:cBhvr>
                                      <p:to>
                                        <p:strVal val="hidden"/>
                                      </p:to>
                                    </p:set>
                                  </p:childTnLst>
                                </p:cTn>
                              </p:par>
                              <p:par>
                                <p:cTn id="68" presetID="42" presetClass="exit" presetSubtype="0" fill="hold" nodeType="withEffect">
                                  <p:stCondLst>
                                    <p:cond delay="0"/>
                                  </p:stCondLst>
                                  <p:childTnLst>
                                    <p:animEffect transition="out" filter="fade">
                                      <p:cBhvr>
                                        <p:cTn id="69" dur="1000"/>
                                        <p:tgtEl>
                                          <p:spTgt spid="14"/>
                                        </p:tgtEl>
                                      </p:cBhvr>
                                    </p:animEffect>
                                    <p:anim calcmode="lin" valueType="num">
                                      <p:cBhvr>
                                        <p:cTn id="70" dur="1000"/>
                                        <p:tgtEl>
                                          <p:spTgt spid="14"/>
                                        </p:tgtEl>
                                        <p:attrNameLst>
                                          <p:attrName>ppt_x</p:attrName>
                                        </p:attrNameLst>
                                      </p:cBhvr>
                                      <p:tavLst>
                                        <p:tav tm="0">
                                          <p:val>
                                            <p:strVal val="ppt_x"/>
                                          </p:val>
                                        </p:tav>
                                        <p:tav tm="100000">
                                          <p:val>
                                            <p:strVal val="ppt_x"/>
                                          </p:val>
                                        </p:tav>
                                      </p:tavLst>
                                    </p:anim>
                                    <p:anim calcmode="lin" valueType="num">
                                      <p:cBhvr>
                                        <p:cTn id="71" dur="1000"/>
                                        <p:tgtEl>
                                          <p:spTgt spid="14"/>
                                        </p:tgtEl>
                                        <p:attrNameLst>
                                          <p:attrName>ppt_y</p:attrName>
                                        </p:attrNameLst>
                                      </p:cBhvr>
                                      <p:tavLst>
                                        <p:tav tm="0">
                                          <p:val>
                                            <p:strVal val="ppt_y"/>
                                          </p:val>
                                        </p:tav>
                                        <p:tav tm="100000">
                                          <p:val>
                                            <p:strVal val="ppt_y+.1"/>
                                          </p:val>
                                        </p:tav>
                                      </p:tavLst>
                                    </p:anim>
                                    <p:set>
                                      <p:cBhvr>
                                        <p:cTn id="72" dur="1" fill="hold">
                                          <p:stCondLst>
                                            <p:cond delay="999"/>
                                          </p:stCondLst>
                                        </p:cTn>
                                        <p:tgtEl>
                                          <p:spTgt spid="14"/>
                                        </p:tgtEl>
                                        <p:attrNameLst>
                                          <p:attrName>style.visibility</p:attrName>
                                        </p:attrNameLst>
                                      </p:cBhvr>
                                      <p:to>
                                        <p:strVal val="hidden"/>
                                      </p:to>
                                    </p:set>
                                  </p:childTnLst>
                                </p:cTn>
                              </p:par>
                            </p:childTnLst>
                          </p:cTn>
                        </p:par>
                        <p:par>
                          <p:cTn id="73" fill="hold" nodeType="afterGroup">
                            <p:stCondLst>
                              <p:cond delay="1000"/>
                            </p:stCondLst>
                            <p:childTnLst>
                              <p:par>
                                <p:cTn id="74" presetID="42" presetClass="entr" presetSubtype="0" fill="hold" grpId="0" nodeType="afterEffect">
                                  <p:stCondLst>
                                    <p:cond delay="0"/>
                                  </p:stCondLst>
                                  <p:childTnLst>
                                    <p:set>
                                      <p:cBhvr>
                                        <p:cTn id="75" dur="1" fill="hold">
                                          <p:stCondLst>
                                            <p:cond delay="0"/>
                                          </p:stCondLst>
                                        </p:cTn>
                                        <p:tgtEl>
                                          <p:spTgt spid="15"/>
                                        </p:tgtEl>
                                        <p:attrNameLst>
                                          <p:attrName>style.visibility</p:attrName>
                                        </p:attrNameLst>
                                      </p:cBhvr>
                                      <p:to>
                                        <p:strVal val="visible"/>
                                      </p:to>
                                    </p:set>
                                    <p:animEffect transition="in" filter="fade">
                                      <p:cBhvr>
                                        <p:cTn id="76" dur="500"/>
                                        <p:tgtEl>
                                          <p:spTgt spid="15"/>
                                        </p:tgtEl>
                                      </p:cBhvr>
                                    </p:animEffect>
                                    <p:anim calcmode="lin" valueType="num">
                                      <p:cBhvr>
                                        <p:cTn id="77" dur="500" fill="hold"/>
                                        <p:tgtEl>
                                          <p:spTgt spid="15"/>
                                        </p:tgtEl>
                                        <p:attrNameLst>
                                          <p:attrName>ppt_x</p:attrName>
                                        </p:attrNameLst>
                                      </p:cBhvr>
                                      <p:tavLst>
                                        <p:tav tm="0">
                                          <p:val>
                                            <p:strVal val="#ppt_x"/>
                                          </p:val>
                                        </p:tav>
                                        <p:tav tm="100000">
                                          <p:val>
                                            <p:strVal val="#ppt_x"/>
                                          </p:val>
                                        </p:tav>
                                      </p:tavLst>
                                    </p:anim>
                                    <p:anim calcmode="lin" valueType="num">
                                      <p:cBhvr>
                                        <p:cTn id="78"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4653</TotalTime>
  <Words>1664</Words>
  <Application>Microsoft Office PowerPoint</Application>
  <PresentationFormat>Widescreen</PresentationFormat>
  <Paragraphs>314</Paragraphs>
  <Slides>42</Slides>
  <Notes>11</Notes>
  <HiddenSlides>0</HiddenSlides>
  <MMClips>3</MMClips>
  <ScaleCrop>false</ScaleCrop>
  <HeadingPairs>
    <vt:vector size="8" baseType="variant">
      <vt:variant>
        <vt:lpstr>Fonts Used</vt:lpstr>
      </vt:variant>
      <vt:variant>
        <vt:i4>14</vt:i4>
      </vt:variant>
      <vt:variant>
        <vt:lpstr>Theme</vt:lpstr>
      </vt:variant>
      <vt:variant>
        <vt:i4>1</vt:i4>
      </vt:variant>
      <vt:variant>
        <vt:lpstr>Embedded OLE Servers</vt:lpstr>
      </vt:variant>
      <vt:variant>
        <vt:i4>1</vt:i4>
      </vt:variant>
      <vt:variant>
        <vt:lpstr>Slide Titles</vt:lpstr>
      </vt:variant>
      <vt:variant>
        <vt:i4>42</vt:i4>
      </vt:variant>
    </vt:vector>
  </HeadingPairs>
  <TitlesOfParts>
    <vt:vector size="58" baseType="lpstr">
      <vt:lpstr>Cambria</vt:lpstr>
      <vt:lpstr>Calibri</vt:lpstr>
      <vt:lpstr>#9Slide02 Noi dung dai</vt:lpstr>
      <vt:lpstr>Tahoma</vt:lpstr>
      <vt:lpstr>VPS Hue Hoa</vt:lpstr>
      <vt:lpstr>VNI-Helve-Condense</vt:lpstr>
      <vt:lpstr>#9Slide04 Noticia Text Bold</vt:lpstr>
      <vt:lpstr>#9Slide02 Tieu de dai</vt:lpstr>
      <vt:lpstr>Microsoft YaHei</vt:lpstr>
      <vt:lpstr>Times New Roman</vt:lpstr>
      <vt:lpstr>.VnTimeH</vt:lpstr>
      <vt:lpstr>Arial</vt:lpstr>
      <vt:lpstr>Verdana</vt:lpstr>
      <vt:lpstr>Nunito</vt:lpstr>
      <vt:lpstr>Office Theme</vt:lpstr>
      <vt:lpstr>Ulead PhotoImpact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Câu 1:  Một cảnh thiên nhiên đẹp trên biển ở Nhật Bản.  </vt:lpstr>
      <vt:lpstr>PowerPoint Presentation</vt:lpstr>
      <vt:lpstr>PowerPoint Presentation</vt:lpstr>
    </vt:vector>
  </TitlesOfParts>
  <Manager>9Slide.vn</Manager>
  <Company>9Slide.vn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Admin</dc:creator>
  <cp:keywords>9Slide</cp:keywords>
  <dc:description>9Slide.vn</dc:description>
  <cp:lastModifiedBy>Mai Nguyen</cp:lastModifiedBy>
  <cp:revision>220</cp:revision>
  <dcterms:created xsi:type="dcterms:W3CDTF">2021-09-03T19:04:42Z</dcterms:created>
  <dcterms:modified xsi:type="dcterms:W3CDTF">2022-01-02T16:12:19Z</dcterms:modified>
  <cp:category>9Slide.vn</cp:category>
  <cp:contentStatus>9Slide</cp:contentStatus>
</cp:coreProperties>
</file>