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007577148" r:id="rId3"/>
    <p:sldId id="258" r:id="rId4"/>
    <p:sldId id="2007577150" r:id="rId5"/>
    <p:sldId id="2007577169" r:id="rId6"/>
    <p:sldId id="2007577170" r:id="rId7"/>
    <p:sldId id="257" r:id="rId8"/>
    <p:sldId id="2007577179" r:id="rId9"/>
    <p:sldId id="2007577180" r:id="rId10"/>
    <p:sldId id="2007577181" r:id="rId11"/>
    <p:sldId id="2007577149" r:id="rId12"/>
    <p:sldId id="2007577182" r:id="rId13"/>
    <p:sldId id="2007577151" r:id="rId14"/>
    <p:sldId id="2007577183" r:id="rId15"/>
    <p:sldId id="2007577165" r:id="rId16"/>
    <p:sldId id="2007577184" r:id="rId17"/>
    <p:sldId id="2007577168" r:id="rId18"/>
    <p:sldId id="2007577186" r:id="rId19"/>
    <p:sldId id="2007577187" r:id="rId20"/>
    <p:sldId id="200757718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2712" autoAdjust="0"/>
  </p:normalViewPr>
  <p:slideViewPr>
    <p:cSldViewPr snapToGrid="0">
      <p:cViewPr>
        <p:scale>
          <a:sx n="60" d="100"/>
          <a:sy n="60" d="100"/>
        </p:scale>
        <p:origin x="-380" y="-1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6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24" Type="http://schemas.openxmlformats.org/officeDocument/2006/relationships/image" Target="../media/image20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25.png"/><Relationship Id="rId22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37.svg"/><Relationship Id="rId2" Type="http://schemas.openxmlformats.org/officeDocument/2006/relationships/tags" Target="../tags/tag3.xml"/><Relationship Id="rId16" Type="http://schemas.openxmlformats.org/officeDocument/2006/relationships/image" Target="../media/image39.sv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35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Relationship Id="rId14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8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18" Type="http://schemas.openxmlformats.org/officeDocument/2006/relationships/image" Target="../media/image16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sv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32" Type="http://schemas.microsoft.com/office/2007/relationships/hdphoto" Target="../media/hdphoto2.wdp"/><Relationship Id="rId5" Type="http://schemas.openxmlformats.org/officeDocument/2006/relationships/image" Target="../media/image3.png"/><Relationship Id="rId23" Type="http://schemas.openxmlformats.org/officeDocument/2006/relationships/image" Target="../media/image15.png"/><Relationship Id="rId28" Type="http://schemas.openxmlformats.org/officeDocument/2006/relationships/image" Target="../media/image29.svg"/><Relationship Id="rId19" Type="http://schemas.openxmlformats.org/officeDocument/2006/relationships/image" Target="../media/image19.png"/><Relationship Id="rId31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22" Type="http://schemas.openxmlformats.org/officeDocument/2006/relationships/image" Target="../media/image23.svg"/><Relationship Id="rId27" Type="http://schemas.openxmlformats.org/officeDocument/2006/relationships/image" Target="../media/image20.png"/><Relationship Id="rId30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=""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=""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=""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=""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=""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=""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657217" y="2143843"/>
            <a:ext cx="95690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UTM Davida" pitchFamily="18" charset="0"/>
                <a:ea typeface="微软雅黑" panose="020B0503020204020204" pitchFamily="34" charset="-122"/>
              </a:rPr>
              <a:t>CỘNG HAI SỐ THẬP PHÂN</a:t>
            </a:r>
            <a:endParaRPr lang="zh-CN" altLang="en-US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UTM Davida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5555498" y="1593513"/>
            <a:ext cx="11196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u="sng" dirty="0" err="1" smtClean="0">
                <a:latin typeface="UTM Bustamalaka" pitchFamily="18" charset="0"/>
                <a:ea typeface="微软雅黑" panose="020B0503020204020204" pitchFamily="34" charset="-122"/>
              </a:rPr>
              <a:t>Toán</a:t>
            </a:r>
            <a:endParaRPr lang="zh-CN" altLang="en-US" sz="4000" u="sng" dirty="0">
              <a:latin typeface="UTM Bustamalak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61244" y="3914207"/>
            <a:ext cx="6308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b="1" dirty="0" err="1" smtClean="0">
                <a:latin typeface="UTM Camellia F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 49, 50)</a:t>
            </a:r>
            <a:endParaRPr lang="zh-CN" altLang="en-US" b="1" dirty="0">
              <a:latin typeface="UTM Camellia F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=""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tập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a)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b)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6131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58,2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947" y="2486613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24,3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204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86131" y="3208397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82,5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19,36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9964" y="2450630"/>
            <a:ext cx="170655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   4,08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23,44</a:t>
            </a:r>
          </a:p>
        </p:txBody>
      </p:sp>
    </p:spTree>
    <p:extLst>
      <p:ext uri="{BB962C8B-B14F-4D97-AF65-F5344CB8AC3E}">
        <p14:creationId xmlns:p14="http://schemas.microsoft.com/office/powerpoint/2010/main" val="293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59775" y="1425343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a)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472885" y="1404077"/>
            <a:ext cx="9144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b)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57242" y="1414312"/>
            <a:ext cx="222752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7,8 + 9,6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94669" y="1391029"/>
            <a:ext cx="31268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34,82 + 9,75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9992" y="2374007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7,8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4809" y="3016251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9,6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445427" y="3740796"/>
            <a:ext cx="1234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02895" y="3866226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17,4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77836" y="238055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34,82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95285" y="3037517"/>
            <a:ext cx="1632813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   9,75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977836" y="3747246"/>
            <a:ext cx="156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7778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 dirty="0">
              <a:latin typeface="UTM Neo Sans Intel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83986" y="385977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44,57</a:t>
            </a:r>
          </a:p>
        </p:txBody>
      </p:sp>
    </p:spTree>
    <p:extLst>
      <p:ext uri="{BB962C8B-B14F-4D97-AF65-F5344CB8AC3E}">
        <p14:creationId xmlns:p14="http://schemas.microsoft.com/office/powerpoint/2010/main" val="2943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634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80876"/>
            <a:ext cx="10317475" cy="11840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3. 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32,6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Nam 4,8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ki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lô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-gam</a:t>
            </a:r>
            <a:r>
              <a:rPr lang="en-US" altLang="en-US" sz="3600" b="1" dirty="0" smtClean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019021" y="1936228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Tóm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7421" y="2909623"/>
            <a:ext cx="43688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Neo Sans Intel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84027" y="3450614"/>
            <a:ext cx="213360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Neo Sans Intel" pitchFamily="18" charset="0"/>
                <a:cs typeface="Times New Roman" pitchFamily="18" charset="0"/>
              </a:rPr>
              <a:t>      4,8kg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815821" y="2670076"/>
            <a:ext cx="2540000" cy="739775"/>
            <a:chOff x="528" y="2222"/>
            <a:chExt cx="1200" cy="46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2" y="2222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smtClean="0">
                  <a:latin typeface="UTM Neo Sans Intel" pitchFamily="18" charset="0"/>
                  <a:cs typeface="Times New Roman" pitchFamily="18" charset="0"/>
                </a:rPr>
                <a:t>     </a:t>
              </a: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32,6kg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799821" y="3992881"/>
            <a:ext cx="4572000" cy="1313912"/>
            <a:chOff x="48" y="2928"/>
            <a:chExt cx="2160" cy="827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1" name="AutoShape 21"/>
            <p:cNvSpPr>
              <a:spLocks/>
            </p:cNvSpPr>
            <p:nvPr/>
          </p:nvSpPr>
          <p:spPr bwMode="auto">
            <a:xfrm rot="5400000">
              <a:off x="1247" y="2449"/>
              <a:ext cx="239" cy="1677"/>
            </a:xfrm>
            <a:prstGeom prst="rightBrace">
              <a:avLst>
                <a:gd name="adj1" fmla="val 601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UTM Neo Sans Intel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895" y="3426"/>
              <a:ext cx="1056" cy="3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 ? kg </a:t>
              </a: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" y="2928"/>
              <a:ext cx="336" cy="1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 dirty="0" err="1">
                  <a:latin typeface="UTM Neo Sans Intel" pitchFamily="18" charset="0"/>
                  <a:cs typeface="Times New Roman" pitchFamily="18" charset="0"/>
                </a:rPr>
                <a:t>Tiến</a:t>
              </a:r>
              <a:endParaRPr lang="en-US" altLang="en-US" sz="36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7937221" y="1963402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778222" y="2684690"/>
            <a:ext cx="6457951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32,6 + 4,8 = 37,4 (kg)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 37,4 kg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1021" y="1072897"/>
            <a:ext cx="97699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27722" y="1072897"/>
            <a:ext cx="1605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9270" y="1072897"/>
            <a:ext cx="473618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5421" y="1695824"/>
            <a:ext cx="116247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28999" y="1695824"/>
            <a:ext cx="694662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8" grpId="0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763814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Củng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cố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6003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="" xmlns:a16="http://schemas.microsoft.com/office/drawing/2014/main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Muốn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cộng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thập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ta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6A9B2D04-29E9-4556-A730-654E84B0D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" y="966241"/>
            <a:ext cx="5129562" cy="5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=""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=""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=""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=""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=""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=""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450741" y="2543036"/>
            <a:ext cx="72998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c</a:t>
            </a:r>
            <a:r>
              <a:rPr lang="en-US" altLang="en-US" sz="4000" b="1" dirty="0" smtClean="0">
                <a:latin typeface="UTM Neo Sans Intel" pitchFamily="18" charset="0"/>
              </a:rPr>
              <a:t>)</a:t>
            </a:r>
            <a:endParaRPr lang="en-US" altLang="en-US" sz="4000" b="1" dirty="0">
              <a:latin typeface="UTM Neo Sans Intel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d</a:t>
            </a:r>
            <a:r>
              <a:rPr lang="en-US" altLang="en-US" sz="4000" b="1" dirty="0" smtClean="0">
                <a:latin typeface="UTM Neo Sans Intel" pitchFamily="18" charset="0"/>
              </a:rPr>
              <a:t>)</a:t>
            </a:r>
            <a:endParaRPr lang="en-US" altLang="en-US" sz="4000" b="1" dirty="0">
              <a:latin typeface="UTM Neo Sans Intel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0057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75,8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83984" y="248661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249,19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942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4804" y="338677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32</a:t>
            </a:r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4,99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0,995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44139" y="2450630"/>
            <a:ext cx="202234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   </a:t>
            </a:r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0,868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1,863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208788" y="1436954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)</a:t>
            </a:r>
            <a:endParaRPr lang="en-US" altLang="en-US" sz="3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36" y="1448348"/>
            <a:ext cx="372633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57,648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+ 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35,37</a:t>
            </a:r>
            <a:endParaRPr lang="en-US" altLang="en-US" sz="3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29638" y="2566379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57,648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44455" y="3208623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35,37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305073" y="3933168"/>
            <a:ext cx="2091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35422" y="2910173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38999" y="4058598"/>
            <a:ext cx="213394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9</a:t>
            </a:r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3,018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1" grpId="0"/>
      <p:bldP spid="32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9247" y="652572"/>
            <a:ext cx="8339031" cy="6885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tiêu</a:t>
            </a:r>
            <a:endParaRPr lang="zh-CN" alt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Gradoo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1" name="2">
            <a:extLst>
              <a:ext uri="{FF2B5EF4-FFF2-40B4-BE49-F238E27FC236}">
                <a16:creationId xmlns="" xmlns:a16="http://schemas.microsoft.com/office/drawing/2014/main" id="{009A8698-D1A5-4842-8EFA-5D48561C653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77081" y="2156094"/>
            <a:ext cx="5328487" cy="1051352"/>
            <a:chOff x="7648523" y="1705121"/>
            <a:chExt cx="1335283" cy="1051352"/>
          </a:xfrm>
        </p:grpSpPr>
        <p:sp>
          <p:nvSpPr>
            <p:cNvPr id="22" name="TextBox 32">
              <a:extLst>
                <a:ext uri="{FF2B5EF4-FFF2-40B4-BE49-F238E27FC236}">
                  <a16:creationId xmlns="" xmlns:a16="http://schemas.microsoft.com/office/drawing/2014/main" id="{A6710627-031D-4D89-AB12-1DD096F76AC0}"/>
                </a:ext>
              </a:extLst>
            </p:cNvPr>
            <p:cNvSpPr txBox="1">
              <a:spLocks/>
            </p:cNvSpPr>
            <p:nvPr/>
          </p:nvSpPr>
          <p:spPr>
            <a:xfrm>
              <a:off x="7655685" y="2053423"/>
              <a:ext cx="1328121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="" xmlns:a16="http://schemas.microsoft.com/office/drawing/2014/main" id="{1A2934D9-5923-4091-B807-D7B68F89611C}"/>
                </a:ext>
              </a:extLst>
            </p:cNvPr>
            <p:cNvSpPr txBox="1"/>
            <p:nvPr/>
          </p:nvSpPr>
          <p:spPr>
            <a:xfrm>
              <a:off x="7648523" y="1705121"/>
              <a:ext cx="1335283" cy="105135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hiện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4" name="1">
            <a:extLst>
              <a:ext uri="{FF2B5EF4-FFF2-40B4-BE49-F238E27FC236}">
                <a16:creationId xmlns="" xmlns:a16="http://schemas.microsoft.com/office/drawing/2014/main" id="{FC4D502C-FD8E-4B7C-9BDD-0F06A0C9C5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76944" y="3554846"/>
            <a:ext cx="5452765" cy="1123922"/>
            <a:chOff x="7648523" y="1705121"/>
            <a:chExt cx="1366426" cy="1123922"/>
          </a:xfrm>
        </p:grpSpPr>
        <p:sp>
          <p:nvSpPr>
            <p:cNvPr id="25" name="TextBox 32">
              <a:extLst>
                <a:ext uri="{FF2B5EF4-FFF2-40B4-BE49-F238E27FC236}">
                  <a16:creationId xmlns="" xmlns:a16="http://schemas.microsoft.com/office/drawing/2014/main" id="{F5879432-EDE0-4BE2-910A-55831F2F86C0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endParaRPr lang="en-US" altLang="zh-CN" dirty="0"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="" xmlns:a16="http://schemas.microsoft.com/office/drawing/2014/main" id="{9E3FA558-7502-4513-AA65-E4D28DB70FE6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D5B3669D-8C4C-44BD-99A0-342770497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9971" y="1578520"/>
            <a:ext cx="2962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=""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5"/>
            <a:ext cx="3502883" cy="1015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915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KHám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phá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1016831" y="587191"/>
            <a:ext cx="10232416" cy="1823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1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ABC </a:t>
            </a:r>
            <a:r>
              <a:rPr lang="en-US" altLang="en-US" sz="2800" b="1" dirty="0" err="1">
                <a:latin typeface="UTM Neo Sans Intel" pitchFamily="18" charset="0"/>
              </a:rPr>
              <a:t>có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đọan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AB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1,84m </a:t>
            </a:r>
            <a:r>
              <a:rPr lang="en-US" altLang="en-US" sz="2800" b="1" dirty="0" err="1">
                <a:latin typeface="UTM Neo Sans Intel" pitchFamily="18" charset="0"/>
              </a:rPr>
              <a:t>và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đoạn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BC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2,45m. </a:t>
            </a:r>
            <a:r>
              <a:rPr lang="en-US" altLang="en-US" sz="2800" b="1" dirty="0" err="1">
                <a:latin typeface="UTM Neo Sans Intel" pitchFamily="18" charset="0"/>
              </a:rPr>
              <a:t>Hỏi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bao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nhiêu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mét</a:t>
            </a:r>
            <a:r>
              <a:rPr lang="en-US" altLang="en-US" sz="2800" b="1" dirty="0" smtClean="0">
                <a:latin typeface="UTM Neo Sans Intel" pitchFamily="18" charset="0"/>
              </a:rPr>
              <a:t>?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16831" y="3657600"/>
            <a:ext cx="1707726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724557" y="2410767"/>
            <a:ext cx="2060094" cy="124683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2815" y="306321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1,84m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856605">
            <a:off x="2998858" y="2539705"/>
            <a:ext cx="112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2,45m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4324" y="2149458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thực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hiện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phép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cộng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50639" y="2769688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 + 2,45 = ? (m)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pic>
        <p:nvPicPr>
          <p:cNvPr id="38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5459" y="4388322"/>
            <a:ext cx="2576623" cy="25766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563214" y="3024868"/>
            <a:ext cx="3714908" cy="2872558"/>
            <a:chOff x="6131732" y="2753103"/>
            <a:chExt cx="3849123" cy="296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4777" flipH="1">
              <a:off x="6133038" y="2753103"/>
              <a:ext cx="3847817" cy="29618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31732" y="3373674"/>
              <a:ext cx="3436263" cy="142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thế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nào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để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tính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tổng</a:t>
              </a:r>
              <a:r>
                <a:rPr lang="en-US" sz="2800" b="1" dirty="0" smtClean="0">
                  <a:latin typeface="UTM Neo Sans Intel" pitchFamily="18" charset="0"/>
                </a:rPr>
                <a:t> 2 </a:t>
              </a:r>
              <a:r>
                <a:rPr lang="en-US" sz="2800" b="1" dirty="0" err="1" smtClean="0">
                  <a:latin typeface="UTM Neo Sans Intel" pitchFamily="18" charset="0"/>
                </a:rPr>
                <a:t>số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thập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phân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này</a:t>
              </a:r>
              <a:r>
                <a:rPr lang="en-US" sz="2800" b="1" dirty="0" smtClean="0">
                  <a:latin typeface="UTM Neo Sans Intel" pitchFamily="18" charset="0"/>
                </a:rPr>
                <a:t>?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5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4927095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3222" y="1086115"/>
            <a:ext cx="3082164" cy="2447838"/>
            <a:chOff x="6569935" y="3199444"/>
            <a:chExt cx="3446907" cy="257570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223">
              <a:off x="6569935" y="3199444"/>
              <a:ext cx="3346218" cy="25757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80579" y="3906664"/>
              <a:ext cx="3436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Tớ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sẽ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như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sau</a:t>
              </a:r>
              <a:r>
                <a:rPr lang="en-US" sz="2800" b="1" dirty="0" smtClean="0">
                  <a:latin typeface="UTM Neo Sans Intel" pitchFamily="18" charset="0"/>
                </a:rPr>
                <a:t>: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  <p:pic>
        <p:nvPicPr>
          <p:cNvPr id="26" name="图形 28">
            <a:extLst>
              <a:ext uri="{FF2B5EF4-FFF2-40B4-BE49-F238E27FC236}">
                <a16:creationId xmlns=""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8889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1,84m = 184cm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8889" y="169937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2,54m = 245cm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63626" y="2525371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4048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429 (cm)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775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429cm = 4,29m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97026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5138" y="1310496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Tớ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sẽ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sau</a:t>
            </a:r>
            <a:r>
              <a:rPr lang="en-US" sz="2800" b="1" dirty="0" smtClean="0">
                <a:latin typeface="UTM Neo Sans Intel" pitchFamily="18" charset="0"/>
              </a:rPr>
              <a:t>:</a:t>
            </a:r>
            <a:endParaRPr lang="en-US" sz="2800" b="1" dirty="0"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898578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1,84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2,45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5312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 29 (m)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9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34393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708" y="710356"/>
            <a:ext cx="3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Cuối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cùng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138" y="816490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994" y="1095052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81247" y="1917954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42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2229" y="3389408"/>
            <a:ext cx="3074431" cy="3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uiExpand="1" build="p"/>
      <p:bldP spid="32" grpId="0"/>
      <p:bldP spid="39" grpId="0"/>
      <p:bldP spid="39" grpId="1"/>
      <p:bldP spid="40" grpId="0"/>
      <p:bldP spid="40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55DB410-D7EB-4769-8BA4-37A67DF2FEFA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F5CBD8BA-60F9-4C4A-B45C-BEB1A1E3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8FCCD1F7-C4B0-4777-8D13-91B10DA6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089C828C-5CF3-42DF-89AC-53FFF4BF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图形 15">
            <a:extLst>
              <a:ext uri="{FF2B5EF4-FFF2-40B4-BE49-F238E27FC236}">
                <a16:creationId xmlns=""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17" y="140447"/>
            <a:ext cx="11718702" cy="6406979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7" name="图形 26">
            <a:extLst>
              <a:ext uri="{FF2B5EF4-FFF2-40B4-BE49-F238E27FC236}">
                <a16:creationId xmlns=""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8998" y="4633903"/>
            <a:ext cx="2376503" cy="237650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=""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893" y="4580013"/>
            <a:ext cx="1902600" cy="2408354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="" xmlns:a16="http://schemas.microsoft.com/office/drawing/2014/main" id="{474EE9DC-39D7-428A-80CF-B846A326B0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75654" y="4762507"/>
            <a:ext cx="1916346" cy="22258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123A654-7883-4FA7-8F28-F4223F92D0DF}"/>
              </a:ext>
            </a:extLst>
          </p:cNvPr>
          <p:cNvGrpSpPr/>
          <p:nvPr/>
        </p:nvGrpSpPr>
        <p:grpSpPr>
          <a:xfrm>
            <a:off x="5579034" y="3542805"/>
            <a:ext cx="3439902" cy="2637592"/>
            <a:chOff x="-586111" y="-343538"/>
            <a:chExt cx="3439902" cy="2637592"/>
          </a:xfrm>
        </p:grpSpPr>
        <p:pic>
          <p:nvPicPr>
            <p:cNvPr id="32" name="图形 31">
              <a:extLst>
                <a:ext uri="{FF2B5EF4-FFF2-40B4-BE49-F238E27FC236}">
                  <a16:creationId xmlns="" xmlns:a16="http://schemas.microsoft.com/office/drawing/2014/main" id="{8B9345D0-454F-4917-93DF-CE19A318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flipH="1">
              <a:off x="-586111" y="-343538"/>
              <a:ext cx="3439902" cy="2637592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F3AB84B5-020D-41BC-96C7-6787B81931CF}"/>
                </a:ext>
              </a:extLst>
            </p:cNvPr>
            <p:cNvSpPr/>
            <p:nvPr/>
          </p:nvSpPr>
          <p:spPr>
            <a:xfrm>
              <a:off x="75475" y="310581"/>
              <a:ext cx="2317750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Cách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nào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nhanh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hơn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?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形 35">
            <a:extLst>
              <a:ext uri="{FF2B5EF4-FFF2-40B4-BE49-F238E27FC236}">
                <a16:creationId xmlns=""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4741" y="726434"/>
            <a:ext cx="440986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=""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57999" y="683245"/>
            <a:ext cx="440986" cy="4632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63364" y="361507"/>
            <a:ext cx="0" cy="3583172"/>
          </a:xfrm>
          <a:prstGeom prst="line">
            <a:avLst/>
          </a:prstGeom>
          <a:ln w="38100">
            <a:solidFill>
              <a:srgbClr val="F95A0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8" y="499648"/>
            <a:ext cx="4036802" cy="3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39" y="1786273"/>
            <a:ext cx="1643118" cy="15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6" y="2190603"/>
            <a:ext cx="105153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605111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1232" y="1475430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Tớ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sẽ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sau</a:t>
            </a:r>
            <a:r>
              <a:rPr lang="en-US" sz="2800" b="1" dirty="0" smtClean="0">
                <a:latin typeface="UTM Neo Sans Intel" pitchFamily="18" charset="0"/>
              </a:rPr>
              <a:t>:</a:t>
            </a:r>
            <a:endParaRPr lang="en-US" sz="2800" b="1" dirty="0"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1281366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15,9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  8,75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2780" y="2300032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24 65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8" y="3040205"/>
            <a:ext cx="514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15,9 + 8,75 = 24,65 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66292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282" y="1097359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trên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em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hãy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thực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hiện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15,9 + 8,75. 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1232" y="1096383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425" y="1265296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67992" y="2314263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24" name="图形 26">
            <a:extLst>
              <a:ext uri="{FF2B5EF4-FFF2-40B4-BE49-F238E27FC236}">
                <a16:creationId xmlns=""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3162" y="3595321"/>
            <a:ext cx="3332947" cy="3332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232" y="1115379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</a:t>
            </a:r>
            <a:r>
              <a:rPr lang="en-US" sz="2800" b="1" dirty="0" err="1" smtClean="0">
                <a:latin typeface="UTM Neo Sans Intel" pitchFamily="18" charset="0"/>
              </a:rPr>
              <a:t>iết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26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6095999" y="592305"/>
            <a:ext cx="4331346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2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smtClean="0">
                <a:latin typeface="UTM Neo Sans Intel" pitchFamily="18" charset="0"/>
              </a:rPr>
              <a:t>15,9 + 8,75 = ?</a:t>
            </a:r>
            <a:endParaRPr lang="en-US" altLang="en-US" sz="2800" b="1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build="p"/>
      <p:bldP spid="32" grpId="0"/>
      <p:bldP spid="32" grpId="1"/>
      <p:bldP spid="39" grpId="0"/>
      <p:bldP spid="39" grpId="1"/>
      <p:bldP spid="40" grpId="0"/>
      <p:bldP spid="40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Muốn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2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thập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phân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ta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thế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nào</a:t>
            </a:r>
            <a:r>
              <a:rPr lang="en-US" sz="2800" b="1" dirty="0" smtClean="0">
                <a:latin typeface="UTM Neo Sans Intel" pitchFamily="18" charset="0"/>
              </a:rPr>
              <a:t>?</a:t>
            </a:r>
            <a:endParaRPr lang="en-US" sz="2800" b="1" dirty="0">
              <a:latin typeface="UTM Neo Sans Intel" pitchFamily="18" charset="0"/>
            </a:endParaRPr>
          </a:p>
        </p:txBody>
      </p:sp>
      <p:pic>
        <p:nvPicPr>
          <p:cNvPr id="44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714</Words>
  <Application>Microsoft Office PowerPoint</Application>
  <PresentationFormat>Custom</PresentationFormat>
  <Paragraphs>147</Paragraphs>
  <Slides>20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admin</cp:lastModifiedBy>
  <cp:revision>72</cp:revision>
  <dcterms:created xsi:type="dcterms:W3CDTF">2018-12-04T09:04:14Z</dcterms:created>
  <dcterms:modified xsi:type="dcterms:W3CDTF">2021-11-07T07:09:51Z</dcterms:modified>
</cp:coreProperties>
</file>