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83" r:id="rId3"/>
    <p:sldId id="284" r:id="rId4"/>
    <p:sldId id="285" r:id="rId5"/>
    <p:sldId id="286" r:id="rId6"/>
    <p:sldId id="287" r:id="rId7"/>
    <p:sldId id="295" r:id="rId8"/>
    <p:sldId id="288" r:id="rId9"/>
    <p:sldId id="294" r:id="rId10"/>
    <p:sldId id="291" r:id="rId11"/>
  </p:sldIdLst>
  <p:sldSz cx="12192000" cy="6858000"/>
  <p:notesSz cx="6858000" cy="9144000"/>
  <p:embeddedFontLst>
    <p:embeddedFont>
      <p:font typeface=".VnHelvetInsH" panose="020B7200000000000000"/>
      <p:regular r:id="rId13"/>
    </p:embeddedFont>
    <p:embeddedFont>
      <p:font typeface=".VnVogue" panose="020B7200000000000000"/>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Elephant" panose="02020904090505020303" pitchFamily="18"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5"/>
    <a:srgbClr val="E14069"/>
    <a:srgbClr val="64B7B8"/>
    <a:srgbClr val="F9E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37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0CC20-3BB2-4C69-BBE5-93A48D4081F4}"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666E1-E91A-4CEC-88DC-1DCAFC6864E6}" type="slidenum">
              <a:rPr lang="en-US" smtClean="0"/>
              <a:t>‹#›</a:t>
            </a:fld>
            <a:endParaRPr lang="en-US"/>
          </a:p>
        </p:txBody>
      </p:sp>
    </p:spTree>
    <p:extLst>
      <p:ext uri="{BB962C8B-B14F-4D97-AF65-F5344CB8AC3E}">
        <p14:creationId xmlns:p14="http://schemas.microsoft.com/office/powerpoint/2010/main" val="109649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5190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97027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8207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56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78195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78633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70261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6762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27431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32158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9270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11202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tretch>
            <a:fillRect/>
          </a:stretch>
        </p:blipFill>
        <p:spPr>
          <a:xfrm>
            <a:off x="-14447" y="-25638"/>
            <a:ext cx="12223539" cy="6956139"/>
          </a:xfrm>
          <a:prstGeom prst="rect">
            <a:avLst/>
          </a:prstGeom>
        </p:spPr>
      </p:pic>
    </p:spTree>
    <p:extLst>
      <p:ext uri="{BB962C8B-B14F-4D97-AF65-F5344CB8AC3E}">
        <p14:creationId xmlns:p14="http://schemas.microsoft.com/office/powerpoint/2010/main" val="39305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p:cNvSpPr txBox="1"/>
          <p:nvPr/>
        </p:nvSpPr>
        <p:spPr>
          <a:xfrm>
            <a:off x="1529931" y="771774"/>
            <a:ext cx="20681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Unit 10</a:t>
            </a:r>
          </a:p>
        </p:txBody>
      </p:sp>
      <p:sp>
        <p:nvSpPr>
          <p:cNvPr id="8" name="Mspham-0936082789"/>
          <p:cNvSpPr txBox="1"/>
          <p:nvPr/>
        </p:nvSpPr>
        <p:spPr>
          <a:xfrm>
            <a:off x="8547023" y="5302636"/>
            <a:ext cx="23887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Lesson 1</a:t>
            </a:r>
          </a:p>
        </p:txBody>
      </p:sp>
      <p:sp>
        <p:nvSpPr>
          <p:cNvPr id="9" name="Rectangle 8"/>
          <p:cNvSpPr/>
          <p:nvPr/>
        </p:nvSpPr>
        <p:spPr>
          <a:xfrm>
            <a:off x="1391030" y="1855803"/>
            <a:ext cx="9409941" cy="3045370"/>
          </a:xfrm>
          <a:prstGeom prst="rect">
            <a:avLst/>
          </a:prstGeom>
          <a:noFill/>
        </p:spPr>
        <p:txBody>
          <a:bodyPr wrap="none" numCol="1" rtlCol="0">
            <a:prstTxWarp prst="textStop">
              <a:avLst/>
            </a:prstTxWarp>
            <a:spAutoFit/>
          </a:bodyPr>
          <a:lstStyle/>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When will </a:t>
            </a:r>
          </a:p>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Sports Day be?</a:t>
            </a:r>
          </a:p>
        </p:txBody>
      </p:sp>
    </p:spTree>
    <p:extLst>
      <p:ext uri="{BB962C8B-B14F-4D97-AF65-F5344CB8AC3E}">
        <p14:creationId xmlns:p14="http://schemas.microsoft.com/office/powerpoint/2010/main" val="25196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581" y="344165"/>
            <a:ext cx="321293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Sport Day</a:t>
            </a:r>
          </a:p>
        </p:txBody>
      </p:sp>
      <p:sp>
        <p:nvSpPr>
          <p:cNvPr id="4" name="Rectangle 3"/>
          <p:cNvSpPr/>
          <p:nvPr/>
        </p:nvSpPr>
        <p:spPr>
          <a:xfrm>
            <a:off x="1323371" y="1301374"/>
            <a:ext cx="9198016" cy="3694409"/>
          </a:xfrm>
          <a:prstGeom prst="rect">
            <a:avLst/>
          </a:prstGeom>
        </p:spPr>
        <p:txBody>
          <a:bodyPr wrap="square">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Sports Day is going to be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Some of the boys are going to____________.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Some of the girls are going to_____________.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I am going to__________________________.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I hope that we will______________________.</a:t>
            </a:r>
            <a:endParaRPr lang="en-US" sz="3200" b="0" i="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36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2677564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716843" y="1649478"/>
            <a:ext cx="10626347" cy="3375067"/>
          </a:xfrm>
          <a:prstGeom prst="rect">
            <a:avLst/>
          </a:prstGeom>
        </p:spPr>
      </p:pic>
      <p:sp>
        <p:nvSpPr>
          <p:cNvPr id="4" name="Mspham-0936082789"/>
          <p:cNvSpPr/>
          <p:nvPr/>
        </p:nvSpPr>
        <p:spPr>
          <a:xfrm>
            <a:off x="705662" y="295781"/>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675373" y="1942335"/>
            <a:ext cx="371888" cy="365792"/>
          </a:xfrm>
          <a:prstGeom prst="rect">
            <a:avLst/>
          </a:prstGeom>
        </p:spPr>
      </p:pic>
      <p:pic>
        <p:nvPicPr>
          <p:cNvPr id="7" name="Msphamsound"/>
          <p:cNvPicPr>
            <a:picLocks noChangeAspect="1"/>
          </p:cNvPicPr>
          <p:nvPr/>
        </p:nvPicPr>
        <p:blipFill>
          <a:blip r:embed="rId7"/>
          <a:stretch>
            <a:fillRect/>
          </a:stretch>
        </p:blipFill>
        <p:spPr>
          <a:xfrm>
            <a:off x="675373" y="3804588"/>
            <a:ext cx="371888" cy="365792"/>
          </a:xfrm>
          <a:prstGeom prst="rect">
            <a:avLst/>
          </a:prstGeom>
        </p:spPr>
      </p:pic>
      <p:pic>
        <p:nvPicPr>
          <p:cNvPr id="9" name="Msphamsound"/>
          <p:cNvPicPr>
            <a:picLocks noChangeAspect="1"/>
          </p:cNvPicPr>
          <p:nvPr/>
        </p:nvPicPr>
        <p:blipFill>
          <a:blip r:embed="rId7"/>
          <a:stretch>
            <a:fillRect/>
          </a:stretch>
        </p:blipFill>
        <p:spPr>
          <a:xfrm>
            <a:off x="11018580" y="2125231"/>
            <a:ext cx="371888" cy="365792"/>
          </a:xfrm>
          <a:prstGeom prst="rect">
            <a:avLst/>
          </a:prstGeom>
        </p:spPr>
      </p:pic>
      <p:pic>
        <p:nvPicPr>
          <p:cNvPr id="10" name="Msphamsound"/>
          <p:cNvPicPr>
            <a:picLocks noChangeAspect="1"/>
          </p:cNvPicPr>
          <p:nvPr/>
        </p:nvPicPr>
        <p:blipFill>
          <a:blip r:embed="rId7"/>
          <a:stretch>
            <a:fillRect/>
          </a:stretch>
        </p:blipFill>
        <p:spPr>
          <a:xfrm>
            <a:off x="11018580" y="3987484"/>
            <a:ext cx="371888" cy="365792"/>
          </a:xfrm>
          <a:prstGeom prst="rect">
            <a:avLst/>
          </a:prstGeom>
        </p:spPr>
      </p:pic>
    </p:spTree>
    <p:extLst>
      <p:ext uri="{BB962C8B-B14F-4D97-AF65-F5344CB8AC3E}">
        <p14:creationId xmlns:p14="http://schemas.microsoft.com/office/powerpoint/2010/main" val="2715743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10 When will Sports Day be- - Lesson 3 - 1 Listen and repeat (mp3cut.net).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10 When will Sports Day be- - Lesson 3 - 1 Listen and repeat (mp3cut.net) (2).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10 When will Sports Day be- - Lesson 3 - 1 Listen and repeat (mp3cut.net) (1).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10 When will Sports Day be- - Lesson 3 - 1 Listen and repeat (mp3cut.net) (3).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957412" y="1763268"/>
            <a:ext cx="10620578" cy="3306949"/>
          </a:xfrm>
          <a:prstGeom prst="rect">
            <a:avLst/>
          </a:prstGeom>
        </p:spPr>
      </p:pic>
      <p:sp>
        <p:nvSpPr>
          <p:cNvPr id="2" name="Mspham-0936082789"/>
          <p:cNvSpPr/>
          <p:nvPr/>
        </p:nvSpPr>
        <p:spPr>
          <a:xfrm>
            <a:off x="616315" y="32802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8"/>
          <a:stretch>
            <a:fillRect/>
          </a:stretch>
        </p:blipFill>
        <p:spPr>
          <a:xfrm>
            <a:off x="8026307" y="2089691"/>
            <a:ext cx="365792" cy="371888"/>
          </a:xfrm>
          <a:prstGeom prst="rect">
            <a:avLst/>
          </a:prstGeom>
        </p:spPr>
      </p:pic>
      <p:pic>
        <p:nvPicPr>
          <p:cNvPr id="12" name="Msphamsound-0936082789"/>
          <p:cNvPicPr>
            <a:picLocks noChangeAspect="1"/>
          </p:cNvPicPr>
          <p:nvPr/>
        </p:nvPicPr>
        <p:blipFill>
          <a:blip r:embed="rId8"/>
          <a:stretch>
            <a:fillRect/>
          </a:stretch>
        </p:blipFill>
        <p:spPr>
          <a:xfrm>
            <a:off x="6267701" y="2792217"/>
            <a:ext cx="365792" cy="371888"/>
          </a:xfrm>
          <a:prstGeom prst="rect">
            <a:avLst/>
          </a:prstGeom>
        </p:spPr>
      </p:pic>
      <p:pic>
        <p:nvPicPr>
          <p:cNvPr id="13" name="Msphamsound-0936082789"/>
          <p:cNvPicPr>
            <a:picLocks noChangeAspect="1"/>
          </p:cNvPicPr>
          <p:nvPr/>
        </p:nvPicPr>
        <p:blipFill>
          <a:blip r:embed="rId8"/>
          <a:stretch>
            <a:fillRect/>
          </a:stretch>
        </p:blipFill>
        <p:spPr>
          <a:xfrm>
            <a:off x="11129632" y="3662013"/>
            <a:ext cx="365792" cy="371888"/>
          </a:xfrm>
          <a:prstGeom prst="rect">
            <a:avLst/>
          </a:prstGeom>
        </p:spPr>
      </p:pic>
      <p:pic>
        <p:nvPicPr>
          <p:cNvPr id="14" name="Msphamsound-0936082789"/>
          <p:cNvPicPr>
            <a:picLocks noChangeAspect="1"/>
          </p:cNvPicPr>
          <p:nvPr/>
        </p:nvPicPr>
        <p:blipFill>
          <a:blip r:embed="rId8"/>
          <a:stretch>
            <a:fillRect/>
          </a:stretch>
        </p:blipFill>
        <p:spPr>
          <a:xfrm>
            <a:off x="8665213" y="4375691"/>
            <a:ext cx="365792" cy="371888"/>
          </a:xfrm>
          <a:prstGeom prst="rect">
            <a:avLst/>
          </a:prstGeom>
        </p:spPr>
      </p:pic>
      <p:pic>
        <p:nvPicPr>
          <p:cNvPr id="15" name="Msphamsound-0936082789"/>
          <p:cNvPicPr>
            <a:picLocks noChangeAspect="1"/>
          </p:cNvPicPr>
          <p:nvPr/>
        </p:nvPicPr>
        <p:blipFill>
          <a:blip r:embed="rId8"/>
          <a:stretch>
            <a:fillRect/>
          </a:stretch>
        </p:blipFill>
        <p:spPr>
          <a:xfrm>
            <a:off x="11129632" y="5700795"/>
            <a:ext cx="534972" cy="543887"/>
          </a:xfrm>
          <a:prstGeom prst="rect">
            <a:avLst/>
          </a:prstGeom>
        </p:spPr>
      </p:pic>
      <p:cxnSp>
        <p:nvCxnSpPr>
          <p:cNvPr id="4" name="Mspham0936082789"/>
          <p:cNvCxnSpPr/>
          <p:nvPr/>
        </p:nvCxnSpPr>
        <p:spPr>
          <a:xfrm>
            <a:off x="2364059" y="2461579"/>
            <a:ext cx="114857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4544307" y="2461579"/>
            <a:ext cx="126343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6001776" y="2461579"/>
            <a:ext cx="81161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6949629" y="2461579"/>
            <a:ext cx="58859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0" name="Mspham0936082789"/>
          <p:cNvCxnSpPr/>
          <p:nvPr/>
        </p:nvCxnSpPr>
        <p:spPr>
          <a:xfrm>
            <a:off x="4377039" y="3164105"/>
            <a:ext cx="1430701"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2352908" y="4056203"/>
            <a:ext cx="104821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4" name="Mspham0936082789"/>
          <p:cNvCxnSpPr/>
          <p:nvPr/>
        </p:nvCxnSpPr>
        <p:spPr>
          <a:xfrm>
            <a:off x="5299250" y="4033901"/>
            <a:ext cx="115730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6" name="Mspham0936082789"/>
          <p:cNvCxnSpPr/>
          <p:nvPr/>
        </p:nvCxnSpPr>
        <p:spPr>
          <a:xfrm>
            <a:off x="7083445" y="4056203"/>
            <a:ext cx="63319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8" name="Mspham0936082789"/>
          <p:cNvCxnSpPr/>
          <p:nvPr/>
        </p:nvCxnSpPr>
        <p:spPr>
          <a:xfrm>
            <a:off x="8499650" y="4056203"/>
            <a:ext cx="124651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0" name="Mspham0936082789"/>
          <p:cNvCxnSpPr/>
          <p:nvPr/>
        </p:nvCxnSpPr>
        <p:spPr>
          <a:xfrm>
            <a:off x="9971611" y="4056203"/>
            <a:ext cx="845072"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2" name="Mspham0936082789"/>
          <p:cNvCxnSpPr/>
          <p:nvPr/>
        </p:nvCxnSpPr>
        <p:spPr>
          <a:xfrm>
            <a:off x="3090098" y="4747579"/>
            <a:ext cx="108045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4" name="Mspham0936082789"/>
          <p:cNvCxnSpPr/>
          <p:nvPr/>
        </p:nvCxnSpPr>
        <p:spPr>
          <a:xfrm>
            <a:off x="4921318" y="4747579"/>
            <a:ext cx="75465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6" name="Mspham0936082789"/>
          <p:cNvCxnSpPr/>
          <p:nvPr/>
        </p:nvCxnSpPr>
        <p:spPr>
          <a:xfrm>
            <a:off x="5903341" y="4747579"/>
            <a:ext cx="104628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8" name="Mspham0936082789"/>
          <p:cNvCxnSpPr/>
          <p:nvPr/>
        </p:nvCxnSpPr>
        <p:spPr>
          <a:xfrm>
            <a:off x="7129975" y="4747579"/>
            <a:ext cx="126212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21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7"/>
                                        </p:tgtEl>
                                      </p:cBhvr>
                                    </p:animEffect>
                                    <p:animScale>
                                      <p:cBhvr>
                                        <p:cTn id="78" dur="250" autoRev="1" fill="hold"/>
                                        <p:tgtEl>
                                          <p:spTgt spid="7"/>
                                        </p:tgtEl>
                                      </p:cBhvr>
                                      <p:by x="105000" y="105000"/>
                                    </p:animScale>
                                  </p:childTnLst>
                                  <p:subTnLst>
                                    <p:audio>
                                      <p:cMediaNode>
                                        <p:cTn display="0" masterRel="sameClick">
                                          <p:stCondLst>
                                            <p:cond evt="begin" delay="0">
                                              <p:tn val="76"/>
                                            </p:cond>
                                          </p:stCondLst>
                                          <p:endCondLst>
                                            <p:cond evt="onStopAudio" delay="0">
                                              <p:tgtEl>
                                                <p:sldTgt/>
                                              </p:tgtEl>
                                            </p:cond>
                                          </p:endCondLst>
                                        </p:cTn>
                                        <p:tgtEl>
                                          <p:sndTgt r:embed="rId2" name="Tiếng Anh 5 Tập 1 - Unit 10 When will Sports Day be- - Lesson 3 - 2 Listen and underline the stressed words (mp3cut.net) (1).wav"/>
                                        </p:tgtEl>
                                      </p:cMediaNode>
                                    </p:audio>
                                  </p:sub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12"/>
                                        </p:tgtEl>
                                      </p:cBhvr>
                                    </p:animEffect>
                                    <p:animScale>
                                      <p:cBhvr>
                                        <p:cTn id="84" dur="250" autoRev="1" fill="hold"/>
                                        <p:tgtEl>
                                          <p:spTgt spid="12"/>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3" name="Tiếng Anh 5 Tập 1 - Unit 10 When will Sports Day be- - Lesson 3 - 2 Listen and underline the stressed words (mp3cut.net) (2).wav"/>
                                        </p:tgtEl>
                                      </p:cMediaNode>
                                    </p:audio>
                                  </p:sub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3"/>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3"/>
                                        </p:tgtEl>
                                      </p:cBhvr>
                                    </p:animEffect>
                                    <p:animScale>
                                      <p:cBhvr>
                                        <p:cTn id="90" dur="250" autoRev="1" fill="hold"/>
                                        <p:tgtEl>
                                          <p:spTgt spid="13"/>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Tiếng Anh 5 Tập 1 - Unit 10 When will Sports Day be- - Lesson 3 - 2 Listen and underline the stressed words (mp3cut.net) (3).wav"/>
                                        </p:tgtEl>
                                      </p:cMediaNode>
                                    </p:audio>
                                  </p:sub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4"/>
                                        </p:tgtEl>
                                      </p:cBhvr>
                                    </p:animEffect>
                                    <p:animScale>
                                      <p:cBhvr>
                                        <p:cTn id="96" dur="250" autoRev="1" fill="hold"/>
                                        <p:tgtEl>
                                          <p:spTgt spid="14"/>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5" name="Tiếng Anh 5 Tập 1 - Unit 10 When will Sports Day be- - Lesson 3 - 2 Listen and underline the stressed words (mp3cut.net) (4).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nodeType="clickEffect">
                                  <p:stCondLst>
                                    <p:cond delay="0"/>
                                  </p:stCondLst>
                                  <p:childTnLst>
                                    <p:animEffect transition="out" filter="fade">
                                      <p:cBhvr>
                                        <p:cTn id="101" dur="500" tmFilter="0, 0; .2, .5; .8, .5; 1, 0"/>
                                        <p:tgtEl>
                                          <p:spTgt spid="15"/>
                                        </p:tgtEl>
                                      </p:cBhvr>
                                    </p:animEffect>
                                    <p:animScale>
                                      <p:cBhvr>
                                        <p:cTn id="102" dur="250" autoRev="1" fill="hold"/>
                                        <p:tgtEl>
                                          <p:spTgt spid="15"/>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6" name="Tiếng Anh 5 Tập 1 - Unit 10 When will Sports Day be- - Lesson 3 - 2 Listen and underline the stressed words (mp3cut.net).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1877199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ếng Anh 5 - Unit 10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2387" y="1067657"/>
            <a:ext cx="9079222" cy="5107062"/>
          </a:xfrm>
          <a:prstGeom prst="rect">
            <a:avLst/>
          </a:prstGeom>
        </p:spPr>
      </p:pic>
      <p:sp>
        <p:nvSpPr>
          <p:cNvPr id="14" name="Mspham-0936082789"/>
          <p:cNvSpPr/>
          <p:nvPr/>
        </p:nvSpPr>
        <p:spPr>
          <a:xfrm>
            <a:off x="676466" y="350287"/>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931109" y="1003043"/>
            <a:ext cx="10562551" cy="5236290"/>
          </a:xfrm>
          <a:prstGeom prst="rect">
            <a:avLst/>
          </a:prstGeom>
        </p:spPr>
      </p:pic>
      <p:pic>
        <p:nvPicPr>
          <p:cNvPr id="7" name="Mspham0936082789">
            <a:extLst>
              <a:ext uri="{FF2B5EF4-FFF2-40B4-BE49-F238E27FC236}">
                <a16:creationId xmlns:a16="http://schemas.microsoft.com/office/drawing/2014/main" id="{7D785C09-6D27-4CA3-B8AE-1812F57E29C4}"/>
              </a:ext>
            </a:extLst>
          </p:cNvPr>
          <p:cNvPicPr>
            <a:picLocks noChangeAspect="1"/>
          </p:cNvPicPr>
          <p:nvPr/>
        </p:nvPicPr>
        <p:blipFill>
          <a:blip r:embed="rId7"/>
          <a:stretch>
            <a:fillRect/>
          </a:stretch>
        </p:blipFill>
        <p:spPr>
          <a:xfrm>
            <a:off x="9611197" y="5896472"/>
            <a:ext cx="452423" cy="457200"/>
          </a:xfrm>
          <a:prstGeom prst="rect">
            <a:avLst/>
          </a:prstGeom>
        </p:spPr>
      </p:pic>
      <p:pic>
        <p:nvPicPr>
          <p:cNvPr id="8" name="Mspham0936082789">
            <a:extLst>
              <a:ext uri="{FF2B5EF4-FFF2-40B4-BE49-F238E27FC236}">
                <a16:creationId xmlns:a16="http://schemas.microsoft.com/office/drawing/2014/main" id="{B6D12390-D4DE-4762-BC27-4081C134AEC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112969" y="58507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7672593"/>
      </p:ext>
    </p:extLst>
  </p:cSld>
  <p:clrMapOvr>
    <a:masterClrMapping/>
  </p:clrMapOvr>
  <p:timing>
    <p:tnLst>
      <p:par>
        <p:cTn id="1" dur="indefinite" restart="never" nodeType="tmRoot">
          <p:childTnLst>
            <p:video fullScrn="1">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7"/>
                                        </p:tgtEl>
                                      </p:cBhvr>
                                    </p:animEffect>
                                    <p:animScale>
                                      <p:cBhvr>
                                        <p:cTn id="8" dur="250" autoRev="1" fill="hold"/>
                                        <p:tgtEl>
                                          <p:spTgt spid="7"/>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10 When will Sports Day be- - Lesson 3 - 3 Let’s chant (mp3cut.net).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1905" fill="hold"/>
                                        <p:tgtEl>
                                          <p:spTgt spid="6"/>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
        <p:nvSpPr>
          <p:cNvPr id="5" name="Rectangle 4"/>
          <p:cNvSpPr/>
          <p:nvPr/>
        </p:nvSpPr>
        <p:spPr>
          <a:xfrm>
            <a:off x="1036319" y="1196647"/>
            <a:ext cx="10336193" cy="4506939"/>
          </a:xfrm>
          <a:prstGeom prst="rect">
            <a:avLst/>
          </a:prstGeom>
        </p:spPr>
        <p:txBody>
          <a:bodyPr wrap="square">
            <a:spAutoFit/>
          </a:bodyPr>
          <a:lstStyle/>
          <a:p>
            <a:pPr algn="just">
              <a:lnSpc>
                <a:spcPct val="130000"/>
              </a:lnSpc>
            </a:pPr>
            <a:r>
              <a:rPr lang="en-US" sz="3200">
                <a:solidFill>
                  <a:srgbClr val="002060"/>
                </a:solidFill>
                <a:latin typeface="Arial" panose="020B0604020202020204" pitchFamily="34" charset="0"/>
                <a:cs typeface="Arial" panose="020B0604020202020204" pitchFamily="34" charset="0"/>
              </a:rPr>
              <a:t>Our school Sports Day will be next Saturday. Everyone in my class is going to take part in it. Mai and Linda are going to play table tennis. Tony's going to play basketball and Peter's going to play badminton. Phong and Nam are going to play in a football match. Tom's going to swim. My classmates are practising hard for the events. We hope that we will win the competitions.</a:t>
            </a:r>
          </a:p>
        </p:txBody>
      </p:sp>
    </p:spTree>
    <p:extLst>
      <p:ext uri="{BB962C8B-B14F-4D97-AF65-F5344CB8AC3E}">
        <p14:creationId xmlns:p14="http://schemas.microsoft.com/office/powerpoint/2010/main" val="65490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pic>
        <p:nvPicPr>
          <p:cNvPr id="4"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1362991"/>
            <a:ext cx="379876" cy="430958"/>
          </a:xfrm>
          <a:prstGeom prst="rect">
            <a:avLst/>
          </a:prstGeom>
        </p:spPr>
      </p:pic>
      <p:pic>
        <p:nvPicPr>
          <p:cNvPr id="5"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064031"/>
            <a:ext cx="379876" cy="430958"/>
          </a:xfrm>
          <a:prstGeom prst="rect">
            <a:avLst/>
          </a:prstGeom>
        </p:spPr>
      </p:pic>
      <p:pic>
        <p:nvPicPr>
          <p:cNvPr id="6"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825649"/>
            <a:ext cx="379876" cy="430958"/>
          </a:xfrm>
          <a:prstGeom prst="rect">
            <a:avLst/>
          </a:prstGeom>
        </p:spPr>
      </p:pic>
      <p:pic>
        <p:nvPicPr>
          <p:cNvPr id="7"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3568748"/>
            <a:ext cx="379876" cy="430958"/>
          </a:xfrm>
          <a:prstGeom prst="rect">
            <a:avLst/>
          </a:prstGeom>
        </p:spPr>
      </p:pic>
      <p:pic>
        <p:nvPicPr>
          <p:cNvPr id="8"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445" y="4285028"/>
            <a:ext cx="379876" cy="430958"/>
          </a:xfrm>
          <a:prstGeom prst="rect">
            <a:avLst/>
          </a:prstGeom>
        </p:spPr>
      </p:pic>
      <p:pic>
        <p:nvPicPr>
          <p:cNvPr id="9"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805" y="5031788"/>
            <a:ext cx="379876" cy="430958"/>
          </a:xfrm>
          <a:prstGeom prst="rect">
            <a:avLst/>
          </a:prstGeom>
        </p:spPr>
      </p:pic>
      <p:pic>
        <p:nvPicPr>
          <p:cNvPr id="10"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45" y="5763308"/>
            <a:ext cx="379876" cy="430958"/>
          </a:xfrm>
          <a:prstGeom prst="rect">
            <a:avLst/>
          </a:prstGeom>
        </p:spPr>
      </p:pic>
    </p:spTree>
    <p:extLst>
      <p:ext uri="{BB962C8B-B14F-4D97-AF65-F5344CB8AC3E}">
        <p14:creationId xmlns:p14="http://schemas.microsoft.com/office/powerpoint/2010/main" val="34663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170</Words>
  <Application>Microsoft Office PowerPoint</Application>
  <PresentationFormat>Widescreen</PresentationFormat>
  <Paragraphs>19</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Calibri</vt:lpstr>
      <vt:lpstr>Elephant</vt:lpstr>
      <vt:lpstr>.VnHelvetInsH</vt:lpstr>
      <vt:lpstr>Arial</vt:lpstr>
      <vt:lpstr>Calibri Light</vt:lpstr>
      <vt:lpstr>.VnVogue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hoacuong197905@gmail.com</cp:lastModifiedBy>
  <cp:revision>38</cp:revision>
  <dcterms:created xsi:type="dcterms:W3CDTF">2021-05-24T10:09:48Z</dcterms:created>
  <dcterms:modified xsi:type="dcterms:W3CDTF">2024-01-01T16:33:53Z</dcterms:modified>
</cp:coreProperties>
</file>