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74" r:id="rId3"/>
    <p:sldId id="276" r:id="rId4"/>
    <p:sldId id="277" r:id="rId5"/>
    <p:sldId id="278" r:id="rId6"/>
    <p:sldId id="307" r:id="rId7"/>
    <p:sldId id="345" r:id="rId8"/>
    <p:sldId id="347" r:id="rId9"/>
    <p:sldId id="348" r:id="rId10"/>
    <p:sldId id="349" r:id="rId11"/>
    <p:sldId id="350" r:id="rId12"/>
    <p:sldId id="316" r:id="rId13"/>
    <p:sldId id="279" r:id="rId14"/>
    <p:sldId id="280" r:id="rId15"/>
  </p:sldIdLst>
  <p:sldSz cx="12192000" cy="6858000"/>
  <p:notesSz cx="6858000" cy="9144000"/>
  <p:embeddedFontLst>
    <p:embeddedFont>
      <p:font typeface=".VnHelvetInsH" panose="020B7200000000000000"/>
      <p:regular r:id="rId17"/>
    </p:embeddedFont>
    <p:embeddedFont>
      <p:font typeface=".VnVogue" panose="020B7200000000000000"/>
      <p:regular r:id="rId18"/>
    </p:embeddedFon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Cooper Black" panose="0208090404030B020404" pitchFamily="18" charset="0"/>
      <p:regular r:id="rId34"/>
    </p:embeddedFont>
    <p:embeddedFont>
      <p:font typeface="Ravie" panose="04040805050809020602" pitchFamily="82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4069"/>
    <a:srgbClr val="007D75"/>
    <a:srgbClr val="64B7B8"/>
    <a:srgbClr val="F9E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0CC20-3BB2-4C69-BBE5-93A48D4081F4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666E1-E91A-4CEC-88DC-1DCAFC686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90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87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47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3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81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2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78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7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78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398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5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3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1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5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1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08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20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4447" y="-25638"/>
            <a:ext cx="12223539" cy="6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7.png"/><Relationship Id="rId5" Type="http://schemas.openxmlformats.org/officeDocument/2006/relationships/audio" Target="../media/audio13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7.png"/><Relationship Id="rId5" Type="http://schemas.openxmlformats.org/officeDocument/2006/relationships/audio" Target="../media/audio13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3.wav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16.jp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6.wav"/><Relationship Id="rId7" Type="http://schemas.openxmlformats.org/officeDocument/2006/relationships/image" Target="../media/image3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2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13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audio" Target="../media/audio13.wav"/><Relationship Id="rId1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audio" Target="../media/audio13.wav"/><Relationship Id="rId1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7.png"/><Relationship Id="rId5" Type="http://schemas.openxmlformats.org/officeDocument/2006/relationships/audio" Target="../media/audio13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529931" y="771774"/>
            <a:ext cx="2068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Unit 10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8547023" y="5302636"/>
            <a:ext cx="2388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Lesson 2</a:t>
            </a:r>
          </a:p>
        </p:txBody>
      </p:sp>
      <p:sp>
        <p:nvSpPr>
          <p:cNvPr id="9" name="Rectangle 8"/>
          <p:cNvSpPr/>
          <p:nvPr/>
        </p:nvSpPr>
        <p:spPr>
          <a:xfrm>
            <a:off x="1391030" y="1855803"/>
            <a:ext cx="9409941" cy="3045370"/>
          </a:xfrm>
          <a:prstGeom prst="rect">
            <a:avLst/>
          </a:prstGeom>
          <a:noFill/>
        </p:spPr>
        <p:txBody>
          <a:bodyPr wrap="none" numCol="1" rtlCol="0">
            <a:prstTxWarp prst="textStop">
              <a:avLst/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9E60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HelvetInsH" panose="020B7200000000000000" pitchFamily="34" charset="0"/>
              </a:rPr>
              <a:t>When will </a:t>
            </a:r>
          </a:p>
          <a:p>
            <a:pPr algn="ctr"/>
            <a:r>
              <a:rPr 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9E60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HelvetInsH" panose="020B7200000000000000" pitchFamily="34" charset="0"/>
              </a:rPr>
              <a:t>Sports Day be?</a:t>
            </a:r>
          </a:p>
        </p:txBody>
      </p:sp>
    </p:spTree>
    <p:extLst>
      <p:ext uri="{BB962C8B-B14F-4D97-AF65-F5344CB8AC3E}">
        <p14:creationId xmlns:p14="http://schemas.microsoft.com/office/powerpoint/2010/main" val="251969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206187" y="1600522"/>
            <a:ext cx="5089519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you going to .......... on Independence Day? </a:t>
            </a:r>
          </a:p>
          <a:p>
            <a:pPr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going to sing in the singing contest.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</a:t>
            </a:r>
            <a:endParaRPr lang="en-US" sz="3200" b="1" dirty="0">
              <a:solidFill>
                <a:srgbClr val="FFFF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  <a:endParaRPr lang="en-US" sz="3200" b="1" dirty="0">
              <a:solidFill>
                <a:srgbClr val="FFFF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5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405075" y="16005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  will Sports Day be? </a:t>
            </a:r>
          </a:p>
          <a:p>
            <a:pPr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It’ll be on Friday.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051943" y="761571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03872" y="4184425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Where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47600" y="5474129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When 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095671" y="8939294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6112" y="4807442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183957" y="5565569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9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66" y="4551853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387679" y="3912051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722382" y="4701744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11058312" y="2574539"/>
            <a:ext cx="340208" cy="3401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10288450" y="4758907"/>
            <a:ext cx="448636" cy="658742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5351" y="3276601"/>
            <a:ext cx="1341210" cy="90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3207" y="1893323"/>
            <a:ext cx="69124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28575">
                  <a:solidFill>
                    <a:srgbClr val="D8853A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53160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525725" y="350967"/>
            <a:ext cx="3328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 a or b.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0917" y="350967"/>
            <a:ext cx="365792" cy="371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138" y="1457697"/>
            <a:ext cx="11421676" cy="3959255"/>
          </a:xfrm>
          <a:prstGeom prst="rect">
            <a:avLst/>
          </a:prstGeom>
        </p:spPr>
      </p:pic>
      <p:sp>
        <p:nvSpPr>
          <p:cNvPr id="4" name="Msphamsound-0936082789"/>
          <p:cNvSpPr/>
          <p:nvPr/>
        </p:nvSpPr>
        <p:spPr>
          <a:xfrm>
            <a:off x="8619892" y="5906467"/>
            <a:ext cx="490654" cy="490654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Msphamsound-0936082789"/>
          <p:cNvSpPr/>
          <p:nvPr/>
        </p:nvSpPr>
        <p:spPr>
          <a:xfrm>
            <a:off x="9196038" y="5906467"/>
            <a:ext cx="490654" cy="490654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sound-0936082789"/>
          <p:cNvSpPr/>
          <p:nvPr/>
        </p:nvSpPr>
        <p:spPr>
          <a:xfrm>
            <a:off x="9772184" y="5906467"/>
            <a:ext cx="490654" cy="490654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Msphamsound-0936082789"/>
          <p:cNvSpPr/>
          <p:nvPr/>
        </p:nvSpPr>
        <p:spPr>
          <a:xfrm>
            <a:off x="10348330" y="5906467"/>
            <a:ext cx="490654" cy="490654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Msphamsound-0936082789"/>
          <p:cNvSpPr/>
          <p:nvPr/>
        </p:nvSpPr>
        <p:spPr>
          <a:xfrm>
            <a:off x="10293545" y="4818731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Msphamsound-0936082789"/>
          <p:cNvSpPr/>
          <p:nvPr/>
        </p:nvSpPr>
        <p:spPr>
          <a:xfrm>
            <a:off x="4754137" y="4820284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Msphamsound-0936082789"/>
          <p:cNvSpPr/>
          <p:nvPr/>
        </p:nvSpPr>
        <p:spPr>
          <a:xfrm>
            <a:off x="7517336" y="4818731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Msphamsound-0936082789"/>
          <p:cNvSpPr/>
          <p:nvPr/>
        </p:nvSpPr>
        <p:spPr>
          <a:xfrm>
            <a:off x="1977928" y="4818731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548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0 When will Sports Day be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0 When will Sports Day be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0 When will Sports Day be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0 When will Sports Day be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0 When will Sports Day be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4927" y="34968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45" r="-967"/>
          <a:stretch/>
        </p:blipFill>
        <p:spPr>
          <a:xfrm>
            <a:off x="1370546" y="749794"/>
            <a:ext cx="9972643" cy="5734316"/>
          </a:xfrm>
          <a:prstGeom prst="roundRect">
            <a:avLst>
              <a:gd name="adj" fmla="val 12464"/>
            </a:avLst>
          </a:prstGeom>
        </p:spPr>
      </p:pic>
    </p:spTree>
    <p:extLst>
      <p:ext uri="{BB962C8B-B14F-4D97-AF65-F5344CB8AC3E}">
        <p14:creationId xmlns:p14="http://schemas.microsoft.com/office/powerpoint/2010/main" val="1606416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8657" y="683209"/>
            <a:ext cx="8625374" cy="5845171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510200" y="329396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44914" y="5331687"/>
            <a:ext cx="607574" cy="617699"/>
          </a:xfrm>
          <a:prstGeom prst="rect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3310" y="946159"/>
            <a:ext cx="269825" cy="274320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0358" y="1304974"/>
            <a:ext cx="269825" cy="274320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01999" y="1123180"/>
            <a:ext cx="269825" cy="274320"/>
          </a:xfrm>
          <a:prstGeom prst="rect">
            <a:avLst/>
          </a:prstGeom>
        </p:spPr>
      </p:pic>
      <p:pic>
        <p:nvPicPr>
          <p:cNvPr id="11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19761" y="808999"/>
            <a:ext cx="269825" cy="274320"/>
          </a:xfrm>
          <a:prstGeom prst="rect">
            <a:avLst/>
          </a:prstGeom>
        </p:spPr>
      </p:pic>
      <p:pic>
        <p:nvPicPr>
          <p:cNvPr id="12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36231" y="3354623"/>
            <a:ext cx="269825" cy="274320"/>
          </a:xfrm>
          <a:prstGeom prst="rect">
            <a:avLst/>
          </a:prstGeom>
        </p:spPr>
      </p:pic>
      <p:pic>
        <p:nvPicPr>
          <p:cNvPr id="13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45934" y="5395433"/>
            <a:ext cx="269825" cy="274320"/>
          </a:xfrm>
          <a:prstGeom prst="rect">
            <a:avLst/>
          </a:prstGeom>
        </p:spPr>
      </p:pic>
      <p:pic>
        <p:nvPicPr>
          <p:cNvPr id="14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9101" y="3217463"/>
            <a:ext cx="269825" cy="274320"/>
          </a:xfrm>
          <a:prstGeom prst="rect">
            <a:avLst/>
          </a:prstGeom>
        </p:spPr>
      </p:pic>
      <p:pic>
        <p:nvPicPr>
          <p:cNvPr id="15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9936" y="3668689"/>
            <a:ext cx="269825" cy="274320"/>
          </a:xfrm>
          <a:prstGeom prst="rect">
            <a:avLst/>
          </a:prstGeom>
        </p:spPr>
      </p:pic>
      <p:pic>
        <p:nvPicPr>
          <p:cNvPr id="16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4378" y="5449348"/>
            <a:ext cx="269825" cy="274320"/>
          </a:xfrm>
          <a:prstGeom prst="rect">
            <a:avLst/>
          </a:prstGeom>
        </p:spPr>
      </p:pic>
      <p:pic>
        <p:nvPicPr>
          <p:cNvPr id="17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23881" y="6115871"/>
            <a:ext cx="269825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2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0 When will Sports Day be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0 When will Sports Day be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0 When will Sports Day be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0 When will Sports Day be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0 When will Sports Day be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10 When will Sports Day be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10 When will Sports Day be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10 When will Sports Day be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10 When will Sports Day be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10 When will Sports Day be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10 When will Sports Day be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608663" y="351078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617140" y="451412"/>
            <a:ext cx="4829637" cy="1191816"/>
          </a:xfrm>
          <a:prstGeom prst="wedgeRoundRectCallout">
            <a:avLst>
              <a:gd name="adj1" fmla="val 56987"/>
              <a:gd name="adj2" fmla="val 1770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going to do on Sports Day?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3565082" y="1728591"/>
            <a:ext cx="4812142" cy="646986"/>
          </a:xfrm>
          <a:prstGeom prst="wedgeRoundRectCallout">
            <a:avLst>
              <a:gd name="adj1" fmla="val 54343"/>
              <a:gd name="adj2" fmla="val -1567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going to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2845628" y="2375577"/>
            <a:ext cx="3125525" cy="1035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7" idx="0"/>
          </p:cNvCxnSpPr>
          <p:nvPr/>
        </p:nvCxnSpPr>
        <p:spPr>
          <a:xfrm>
            <a:off x="5971153" y="2375577"/>
            <a:ext cx="1648159" cy="1744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9360727" y="4501000"/>
            <a:ext cx="2396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badminton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277664" y="4389557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basketball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5946318" y="5443643"/>
            <a:ext cx="357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tennis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2893818" y="5629281"/>
            <a:ext cx="3565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</a:p>
        </p:txBody>
      </p:sp>
      <p:cxnSp>
        <p:nvCxnSpPr>
          <p:cNvPr id="24" name="Straight Arrow Connector 23"/>
          <p:cNvCxnSpPr>
            <a:stCxn id="13" idx="2"/>
            <a:endCxn id="6" idx="0"/>
          </p:cNvCxnSpPr>
          <p:nvPr/>
        </p:nvCxnSpPr>
        <p:spPr>
          <a:xfrm flipH="1">
            <a:off x="4676775" y="2375577"/>
            <a:ext cx="1294378" cy="1942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  <a:endCxn id="8" idx="1"/>
          </p:cNvCxnSpPr>
          <p:nvPr/>
        </p:nvCxnSpPr>
        <p:spPr>
          <a:xfrm>
            <a:off x="5971153" y="2375577"/>
            <a:ext cx="3522266" cy="1435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20799" y="1542894"/>
            <a:ext cx="656165" cy="65616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1" descr="https://s.sachmem.vn/public/images/TA5T1SHS/U10-L2-2-1-324393464870000d7e80b14ab24862e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1" y="3108547"/>
            <a:ext cx="2164466" cy="12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.sachmem.vn/public/images/TA5T1SHS/U10-L2-2-2-694d37ed0b4f953b57ee7c332716dc9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46" y="4317928"/>
            <a:ext cx="2136858" cy="12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ttps://s.sachmem.vn/public/images/TA5T1SHS/U10-L2-2-3-fe7d467cb8798be3e48d822d7eefc3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883" y="4119827"/>
            <a:ext cx="2136858" cy="12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.sachmem.vn/public/images/TA5T1SHS/U10-L2-2-4-7c26cc0214387da2e9d625a79bdc512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419" y="3181824"/>
            <a:ext cx="2131336" cy="12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.sachmem.vn/public/characters/Ma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06" y="957689"/>
            <a:ext cx="585205" cy="585205"/>
          </a:xfrm>
          <a:prstGeom prst="ellipse">
            <a:avLst/>
          </a:prstGeom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98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950362" y="869047"/>
            <a:ext cx="5271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sẽ làm gì: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589140" y="291576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748312" y="2337672"/>
            <a:ext cx="8377581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going to do on Sports Day?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430653" y="3699129"/>
            <a:ext cx="4835402" cy="646986"/>
          </a:xfrm>
          <a:prstGeom prst="wedgeRoundRectCallout">
            <a:avLst>
              <a:gd name="adj1" fmla="val -52507"/>
              <a:gd name="adj2" fmla="val -5116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going to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82735" y="3699129"/>
            <a:ext cx="219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hoạt động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932" y="3112399"/>
            <a:ext cx="586730" cy="58673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56218" y="3339620"/>
            <a:ext cx="583767" cy="583767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712391" y="1815736"/>
            <a:ext cx="5701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</a:rPr>
              <a:t>(Bạn sẽ làm gì vào ngày hội thể thao?)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23062" y="4346115"/>
            <a:ext cx="231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</a:rPr>
              <a:t>(Tớ sẽ ______)</a:t>
            </a:r>
          </a:p>
        </p:txBody>
      </p:sp>
    </p:spTree>
    <p:extLst>
      <p:ext uri="{BB962C8B-B14F-4D97-AF65-F5344CB8AC3E}">
        <p14:creationId xmlns:p14="http://schemas.microsoft.com/office/powerpoint/2010/main" val="411578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" grpId="0"/>
      <p:bldP spid="16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572292" y="362179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250066" y="1420944"/>
            <a:ext cx="4459816" cy="1273547"/>
            <a:chOff x="844952" y="1432519"/>
            <a:chExt cx="4459816" cy="1273547"/>
          </a:xfrm>
        </p:grpSpPr>
        <p:sp>
          <p:nvSpPr>
            <p:cNvPr id="25" name="Rounded Rectangle 24"/>
            <p:cNvSpPr/>
            <p:nvPr/>
          </p:nvSpPr>
          <p:spPr>
            <a:xfrm>
              <a:off x="844952" y="1432519"/>
              <a:ext cx="405176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will Sports Day be?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010160" y="1472222"/>
            <a:ext cx="3700937" cy="1267716"/>
            <a:chOff x="6526107" y="1270065"/>
            <a:chExt cx="3700937" cy="1267716"/>
          </a:xfrm>
        </p:grpSpPr>
        <p:sp>
          <p:nvSpPr>
            <p:cNvPr id="28" name="Rounded Rectangle 27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It'll be on ________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088155" y="3618927"/>
            <a:ext cx="4372182" cy="1088167"/>
            <a:chOff x="390591" y="2723312"/>
            <a:chExt cx="4372182" cy="1088167"/>
          </a:xfrm>
        </p:grpSpPr>
        <p:sp>
          <p:nvSpPr>
            <p:cNvPr id="18" name="Rounded Rectangle 17"/>
            <p:cNvSpPr/>
            <p:nvPr/>
          </p:nvSpPr>
          <p:spPr>
            <a:xfrm>
              <a:off x="390591" y="2838634"/>
              <a:ext cx="4075946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are you going to do?</a:t>
              </a:r>
            </a:p>
          </p:txBody>
        </p:sp>
        <p:pic>
          <p:nvPicPr>
            <p:cNvPr id="19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40097" flipV="1">
              <a:off x="4484771" y="2637851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6890356" y="3644108"/>
            <a:ext cx="4186617" cy="1442650"/>
            <a:chOff x="7143909" y="2328011"/>
            <a:chExt cx="2871853" cy="1442650"/>
          </a:xfrm>
        </p:grpSpPr>
        <p:sp>
          <p:nvSpPr>
            <p:cNvPr id="34" name="Rounded Rectangle 33"/>
            <p:cNvSpPr/>
            <p:nvPr/>
          </p:nvSpPr>
          <p:spPr>
            <a:xfrm>
              <a:off x="7628046" y="2799420"/>
              <a:ext cx="2387716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I'm going to ______.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/>
            <a:srcRect r="13957"/>
            <a:stretch/>
          </p:blipFill>
          <p:spPr>
            <a:xfrm rot="2211766" flipV="1">
              <a:off x="7143909" y="2328011"/>
              <a:ext cx="566529" cy="6584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472991" y="2791873"/>
            <a:ext cx="898485" cy="8984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785" y="2672507"/>
            <a:ext cx="898485" cy="89848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9170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347" y="1426469"/>
            <a:ext cx="9098147" cy="310096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28" name="Flowchart: Alternate Process 3"/>
          <p:cNvSpPr/>
          <p:nvPr/>
        </p:nvSpPr>
        <p:spPr>
          <a:xfrm>
            <a:off x="-3252127" y="8629612"/>
            <a:ext cx="18696254" cy="637036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Brown squirrel</a:t>
            </a:r>
          </a:p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 acorn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4460488" y="7421060"/>
            <a:ext cx="1578361" cy="1041427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89093" y="7064744"/>
            <a:ext cx="2050584" cy="747706"/>
          </a:xfrm>
          <a:prstGeom prst="roundRect">
            <a:avLst>
              <a:gd name="adj" fmla="val 50000"/>
            </a:avLst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9852" y="4737084"/>
            <a:ext cx="2292295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3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341662" y="1431967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going to do on Sports Day?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going to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tennis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table tennis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3" descr="https://s.sachmem.vn/public/images/TA5T1SHS/U10-L2-2-3-fe7d467cb8798be3e48d822d7eefc329.jpg">
            <a:extLst>
              <a:ext uri="{FF2B5EF4-FFF2-40B4-BE49-F238E27FC236}">
                <a16:creationId xmlns:a16="http://schemas.microsoft.com/office/drawing/2014/main" id="{CC677E45-8FB2-41F8-B90F-6DCF213C8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66" y="2374283"/>
            <a:ext cx="1924540" cy="115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0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377362" y="138755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going to do on Sports Day?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going to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baseball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basketball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1" descr="https://s.sachmem.vn/public/images/TA5T1SHS/U10-L2-2-1-324393464870000d7e80b14ab24862e7.jpg">
            <a:extLst>
              <a:ext uri="{FF2B5EF4-FFF2-40B4-BE49-F238E27FC236}">
                <a16:creationId xmlns:a16="http://schemas.microsoft.com/office/drawing/2014/main" id="{3736C912-73EE-4A18-B1FB-743F6FC9A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76" y="2367175"/>
            <a:ext cx="1949405" cy="115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405075" y="16005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you going to do on Sports Day? </a:t>
            </a:r>
          </a:p>
          <a:p>
            <a:pPr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going to ................. table tennis.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051943" y="761571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03872" y="4184425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playing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47600" y="5474129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095671" y="8939294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6112" y="4807442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183957" y="5565569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7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254</Words>
  <Application>Microsoft Office PowerPoint</Application>
  <PresentationFormat>Widescreen</PresentationFormat>
  <Paragraphs>79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 Black</vt:lpstr>
      <vt:lpstr>Ravie</vt:lpstr>
      <vt:lpstr>Arial</vt:lpstr>
      <vt:lpstr>Cooper Black</vt:lpstr>
      <vt:lpstr>Cambria</vt:lpstr>
      <vt:lpstr>.VnHelvetInsH</vt:lpstr>
      <vt:lpstr>Wingdings</vt:lpstr>
      <vt:lpstr>Century Gothic</vt:lpstr>
      <vt:lpstr>Calibri Light</vt:lpstr>
      <vt:lpstr>Calibri</vt:lpstr>
      <vt:lpstr>.VnVogue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hoacuong197905@gmail.com</cp:lastModifiedBy>
  <cp:revision>41</cp:revision>
  <dcterms:created xsi:type="dcterms:W3CDTF">2021-05-24T10:09:48Z</dcterms:created>
  <dcterms:modified xsi:type="dcterms:W3CDTF">2024-01-01T15:50:06Z</dcterms:modified>
</cp:coreProperties>
</file>