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351" r:id="rId5"/>
    <p:sldId id="259" r:id="rId6"/>
    <p:sldId id="260" r:id="rId7"/>
    <p:sldId id="262" r:id="rId8"/>
    <p:sldId id="327" r:id="rId9"/>
    <p:sldId id="263" r:id="rId10"/>
    <p:sldId id="296" r:id="rId11"/>
    <p:sldId id="299" r:id="rId12"/>
    <p:sldId id="346" r:id="rId13"/>
    <p:sldId id="350" r:id="rId14"/>
    <p:sldId id="348" r:id="rId15"/>
    <p:sldId id="349" r:id="rId16"/>
    <p:sldId id="306" r:id="rId17"/>
    <p:sldId id="265" r:id="rId18"/>
    <p:sldId id="268" r:id="rId19"/>
    <p:sldId id="269" r:id="rId20"/>
  </p:sldIdLst>
  <p:sldSz cx="12192000" cy="6858000"/>
  <p:notesSz cx="6858000" cy="9144000"/>
  <p:embeddedFontLst>
    <p:embeddedFont>
      <p:font typeface=".VnHelvetInsH" panose="020B7200000000000000"/>
      <p:regular r:id="rId22"/>
    </p:embeddedFont>
    <p:embeddedFont>
      <p:font typeface=".VnVogue" panose="020B7200000000000000"/>
      <p:regular r:id="rId23"/>
    </p:embeddedFont>
    <p:embeddedFont>
      <p:font typeface="Bernard MT Condensed" panose="020508060609050204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Elephant" panose="02020904090505020303" pitchFamily="18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069"/>
    <a:srgbClr val="007D75"/>
    <a:srgbClr val="64B7B8"/>
    <a:srgbClr val="F9E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0CC20-3BB2-4C69-BBE5-93A48D4081F4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666E1-E91A-4CEC-88DC-1DCAFC686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7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567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398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886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7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367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91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5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1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0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2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4447" y="-25638"/>
            <a:ext cx="12223539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  <p:sldLayoutId id="2147483666" r:id="rId15"/>
    <p:sldLayoutId id="2147483668" r:id="rId16"/>
    <p:sldLayoutId id="214748367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3.wav"/><Relationship Id="rId7" Type="http://schemas.openxmlformats.org/officeDocument/2006/relationships/image" Target="../media/image2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3.wav"/><Relationship Id="rId7" Type="http://schemas.openxmlformats.org/officeDocument/2006/relationships/image" Target="../media/image2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3.wav"/><Relationship Id="rId7" Type="http://schemas.openxmlformats.org/officeDocument/2006/relationships/image" Target="../media/image2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3.wav"/><Relationship Id="rId7" Type="http://schemas.openxmlformats.org/officeDocument/2006/relationships/image" Target="../media/image2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3.wav"/><Relationship Id="rId7" Type="http://schemas.openxmlformats.org/officeDocument/2006/relationships/image" Target="../media/image2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6.wav"/><Relationship Id="rId7" Type="http://schemas.openxmlformats.org/officeDocument/2006/relationships/image" Target="../media/image2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529931" y="771774"/>
            <a:ext cx="2068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10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8547023" y="5302636"/>
            <a:ext cx="2388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Lesson 1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1030" y="1855803"/>
            <a:ext cx="9409941" cy="3045370"/>
          </a:xfrm>
          <a:prstGeom prst="rect">
            <a:avLst/>
          </a:prstGeom>
          <a:noFill/>
        </p:spPr>
        <p:txBody>
          <a:bodyPr wrap="none" numCol="1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When will </a:t>
            </a:r>
          </a:p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Sports Day be?</a:t>
            </a:r>
          </a:p>
        </p:txBody>
      </p:sp>
    </p:spTree>
    <p:extLst>
      <p:ext uri="{BB962C8B-B14F-4D97-AF65-F5344CB8AC3E}">
        <p14:creationId xmlns:p14="http://schemas.microsoft.com/office/powerpoint/2010/main" val="25196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9" name="Snip Diagonal Corner Rectangle 18"/>
          <p:cNvSpPr/>
          <p:nvPr/>
        </p:nvSpPr>
        <p:spPr>
          <a:xfrm>
            <a:off x="2529817" y="3968465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 Women’s Day be?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78B123-9947-49AE-A5FD-B6A4A3612DE6}"/>
              </a:ext>
            </a:extLst>
          </p:cNvPr>
          <p:cNvSpPr txBox="1"/>
          <p:nvPr/>
        </p:nvSpPr>
        <p:spPr>
          <a:xfrm>
            <a:off x="2336963" y="2474036"/>
            <a:ext cx="21266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on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41851-F634-4B60-A5B8-4912F7EF2C3B}"/>
              </a:ext>
            </a:extLst>
          </p:cNvPr>
          <p:cNvSpPr txBox="1"/>
          <p:nvPr/>
        </p:nvSpPr>
        <p:spPr>
          <a:xfrm>
            <a:off x="6930412" y="2526180"/>
            <a:ext cx="2612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It’ll be on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Sunday.</a:t>
            </a:r>
          </a:p>
        </p:txBody>
      </p:sp>
    </p:spTree>
    <p:extLst>
      <p:ext uri="{BB962C8B-B14F-4D97-AF65-F5344CB8AC3E}">
        <p14:creationId xmlns:p14="http://schemas.microsoft.com/office/powerpoint/2010/main" val="21061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9" name="Snip Diagonal Corner Rectangle 18"/>
          <p:cNvSpPr/>
          <p:nvPr/>
        </p:nvSpPr>
        <p:spPr>
          <a:xfrm>
            <a:off x="2432298" y="4073893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 Independence Day 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801B11-016F-4461-8560-BDE7FB8ABF58}"/>
              </a:ext>
            </a:extLst>
          </p:cNvPr>
          <p:cNvSpPr txBox="1"/>
          <p:nvPr/>
        </p:nvSpPr>
        <p:spPr>
          <a:xfrm>
            <a:off x="2094153" y="2543215"/>
            <a:ext cx="2612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be on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29623B-0A52-4B32-BD24-4263EA7E5D5C}"/>
              </a:ext>
            </a:extLst>
          </p:cNvPr>
          <p:cNvSpPr txBox="1"/>
          <p:nvPr/>
        </p:nvSpPr>
        <p:spPr>
          <a:xfrm>
            <a:off x="6930412" y="2526180"/>
            <a:ext cx="2612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It’ll be on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Monday.</a:t>
            </a:r>
          </a:p>
        </p:txBody>
      </p:sp>
    </p:spTree>
    <p:extLst>
      <p:ext uri="{BB962C8B-B14F-4D97-AF65-F5344CB8AC3E}">
        <p14:creationId xmlns:p14="http://schemas.microsoft.com/office/powerpoint/2010/main" val="23372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9" name="Snip Diagonal Corner Rectangle 18"/>
          <p:cNvSpPr/>
          <p:nvPr/>
        </p:nvSpPr>
        <p:spPr>
          <a:xfrm>
            <a:off x="2336963" y="3955024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 Teachers’ Day be?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D94466-DADE-4623-A198-A2B744788D5A}"/>
              </a:ext>
            </a:extLst>
          </p:cNvPr>
          <p:cNvSpPr txBox="1"/>
          <p:nvPr/>
        </p:nvSpPr>
        <p:spPr>
          <a:xfrm>
            <a:off x="2094153" y="2543215"/>
            <a:ext cx="2612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be on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14CBBC-04FF-40F5-995C-8203A3F837D9}"/>
              </a:ext>
            </a:extLst>
          </p:cNvPr>
          <p:cNvSpPr txBox="1"/>
          <p:nvPr/>
        </p:nvSpPr>
        <p:spPr>
          <a:xfrm>
            <a:off x="6930412" y="2526180"/>
            <a:ext cx="2612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on 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Sunday.</a:t>
            </a:r>
          </a:p>
        </p:txBody>
      </p:sp>
    </p:spTree>
    <p:extLst>
      <p:ext uri="{BB962C8B-B14F-4D97-AF65-F5344CB8AC3E}">
        <p14:creationId xmlns:p14="http://schemas.microsoft.com/office/powerpoint/2010/main" val="4968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88292" y="-56362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9" name="Snip Diagonal Corner Rectangle 18"/>
          <p:cNvSpPr/>
          <p:nvPr/>
        </p:nvSpPr>
        <p:spPr>
          <a:xfrm>
            <a:off x="2058053" y="4276007"/>
            <a:ext cx="7990558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______ Independence Day be?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be on Friday.</a:t>
            </a:r>
          </a:p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49ED68-13F2-4C53-95C8-77F0861C0931}"/>
              </a:ext>
            </a:extLst>
          </p:cNvPr>
          <p:cNvSpPr txBox="1"/>
          <p:nvPr/>
        </p:nvSpPr>
        <p:spPr>
          <a:xfrm>
            <a:off x="2336963" y="2752413"/>
            <a:ext cx="200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70D3BA-54F0-4C84-9061-67519F7CE1AA}"/>
              </a:ext>
            </a:extLst>
          </p:cNvPr>
          <p:cNvSpPr txBox="1"/>
          <p:nvPr/>
        </p:nvSpPr>
        <p:spPr>
          <a:xfrm>
            <a:off x="7226976" y="2844320"/>
            <a:ext cx="2072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</a:t>
            </a:r>
          </a:p>
        </p:txBody>
      </p:sp>
    </p:spTree>
    <p:extLst>
      <p:ext uri="{BB962C8B-B14F-4D97-AF65-F5344CB8AC3E}">
        <p14:creationId xmlns:p14="http://schemas.microsoft.com/office/powerpoint/2010/main" val="28159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20" name="Snip Diagonal Corner Rectangle 19"/>
          <p:cNvSpPr/>
          <p:nvPr/>
        </p:nvSpPr>
        <p:spPr>
          <a:xfrm>
            <a:off x="2299909" y="4008115"/>
            <a:ext cx="7669714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Children’s Day ____?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be on Saturday.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076B0-69AF-40B0-BFDA-F89B662C7BEA}"/>
              </a:ext>
            </a:extLst>
          </p:cNvPr>
          <p:cNvSpPr txBox="1"/>
          <p:nvPr/>
        </p:nvSpPr>
        <p:spPr>
          <a:xfrm>
            <a:off x="1986436" y="2618939"/>
            <a:ext cx="2612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3560FA-DC89-4040-9746-E4DA068C4E70}"/>
              </a:ext>
            </a:extLst>
          </p:cNvPr>
          <p:cNvSpPr txBox="1"/>
          <p:nvPr/>
        </p:nvSpPr>
        <p:spPr>
          <a:xfrm>
            <a:off x="7496661" y="2768131"/>
            <a:ext cx="2072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263204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545992" y="303203"/>
            <a:ext cx="2576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match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338" y="331425"/>
            <a:ext cx="365792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616" y="731535"/>
            <a:ext cx="3143520" cy="5634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5360" y="731535"/>
            <a:ext cx="2363608" cy="5634461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618" y="829265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618" y="2790145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778" y="4729914"/>
            <a:ext cx="365792" cy="371888"/>
          </a:xfrm>
          <a:prstGeom prst="rect">
            <a:avLst/>
          </a:prstGeom>
        </p:spPr>
      </p:pic>
      <p:cxnSp>
        <p:nvCxnSpPr>
          <p:cNvPr id="11" name="Mspham-0936082789"/>
          <p:cNvCxnSpPr/>
          <p:nvPr/>
        </p:nvCxnSpPr>
        <p:spPr>
          <a:xfrm>
            <a:off x="4460240" y="1432560"/>
            <a:ext cx="3576320" cy="39420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/>
          <p:cNvCxnSpPr/>
          <p:nvPr/>
        </p:nvCxnSpPr>
        <p:spPr>
          <a:xfrm flipV="1">
            <a:off x="4470400" y="1645920"/>
            <a:ext cx="3566160" cy="19028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spham-0936082789"/>
          <p:cNvCxnSpPr/>
          <p:nvPr/>
        </p:nvCxnSpPr>
        <p:spPr>
          <a:xfrm flipV="1">
            <a:off x="4460240" y="3576987"/>
            <a:ext cx="3586480" cy="18258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1 - 4 Listen and matc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1 - 4 Listen and match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1 - 4 Listen and matc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1 - 4 Listen and match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1263" y="234950"/>
            <a:ext cx="2803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094" y="745164"/>
            <a:ext cx="3835020" cy="56481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86411" y="520862"/>
            <a:ext cx="4262993" cy="5727814"/>
            <a:chOff x="4522332" y="1135181"/>
            <a:chExt cx="3147334" cy="4228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b="26762"/>
            <a:stretch/>
          </p:blipFill>
          <p:spPr>
            <a:xfrm>
              <a:off x="4522333" y="1135181"/>
              <a:ext cx="3147333" cy="335990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80728"/>
            <a:stretch/>
          </p:blipFill>
          <p:spPr>
            <a:xfrm>
              <a:off x="4522332" y="4479848"/>
              <a:ext cx="3147333" cy="884133"/>
            </a:xfrm>
            <a:prstGeom prst="rect">
              <a:avLst/>
            </a:prstGeom>
          </p:spPr>
        </p:pic>
      </p:grpSp>
      <p:sp>
        <p:nvSpPr>
          <p:cNvPr id="4" name="Rounded Rectangle 3"/>
          <p:cNvSpPr/>
          <p:nvPr/>
        </p:nvSpPr>
        <p:spPr>
          <a:xfrm>
            <a:off x="1046480" y="745164"/>
            <a:ext cx="3930634" cy="717876"/>
          </a:xfrm>
          <a:prstGeom prst="roundRect">
            <a:avLst>
              <a:gd name="adj" fmla="val 11006"/>
            </a:avLst>
          </a:prstGeom>
          <a:solidFill>
            <a:schemeClr val="accent4">
              <a:lumMod val="20000"/>
              <a:lumOff val="80000"/>
              <a:alpha val="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6480" y="1849120"/>
            <a:ext cx="3930634" cy="985520"/>
          </a:xfrm>
          <a:prstGeom prst="roundRect">
            <a:avLst>
              <a:gd name="adj" fmla="val 11006"/>
            </a:avLst>
          </a:prstGeom>
          <a:solidFill>
            <a:schemeClr val="accent4">
              <a:lumMod val="20000"/>
              <a:lumOff val="80000"/>
              <a:alpha val="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46480" y="2914264"/>
            <a:ext cx="3930634" cy="916056"/>
          </a:xfrm>
          <a:prstGeom prst="roundRect">
            <a:avLst>
              <a:gd name="adj" fmla="val 11006"/>
            </a:avLst>
          </a:prstGeom>
          <a:solidFill>
            <a:schemeClr val="accent4">
              <a:lumMod val="20000"/>
              <a:lumOff val="80000"/>
              <a:alpha val="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46480" y="3909944"/>
            <a:ext cx="3930634" cy="1413896"/>
          </a:xfrm>
          <a:prstGeom prst="roundRect">
            <a:avLst>
              <a:gd name="adj" fmla="val 11006"/>
            </a:avLst>
          </a:prstGeom>
          <a:solidFill>
            <a:schemeClr val="accent4">
              <a:lumMod val="20000"/>
              <a:lumOff val="80000"/>
              <a:alpha val="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46480" y="5403463"/>
            <a:ext cx="3930634" cy="989811"/>
          </a:xfrm>
          <a:prstGeom prst="roundRect">
            <a:avLst>
              <a:gd name="adj" fmla="val 11006"/>
            </a:avLst>
          </a:prstGeom>
          <a:solidFill>
            <a:schemeClr val="accent4">
              <a:lumMod val="20000"/>
              <a:lumOff val="80000"/>
              <a:alpha val="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Mspham-0936082789"/>
          <p:cNvCxnSpPr>
            <a:stCxn id="4" idx="3"/>
          </p:cNvCxnSpPr>
          <p:nvPr/>
        </p:nvCxnSpPr>
        <p:spPr>
          <a:xfrm>
            <a:off x="4977114" y="1104102"/>
            <a:ext cx="1789446" cy="1171738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spham-0936082789"/>
          <p:cNvCxnSpPr>
            <a:stCxn id="8" idx="3"/>
          </p:cNvCxnSpPr>
          <p:nvPr/>
        </p:nvCxnSpPr>
        <p:spPr>
          <a:xfrm>
            <a:off x="4977114" y="2341880"/>
            <a:ext cx="1709297" cy="878840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spham-0936082789"/>
          <p:cNvCxnSpPr>
            <a:stCxn id="9" idx="3"/>
          </p:cNvCxnSpPr>
          <p:nvPr/>
        </p:nvCxnSpPr>
        <p:spPr>
          <a:xfrm>
            <a:off x="4977114" y="3372292"/>
            <a:ext cx="1709297" cy="2031170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Mspham-0936082789"/>
          <p:cNvCxnSpPr>
            <a:stCxn id="10" idx="3"/>
          </p:cNvCxnSpPr>
          <p:nvPr/>
        </p:nvCxnSpPr>
        <p:spPr>
          <a:xfrm flipV="1">
            <a:off x="4977114" y="1239520"/>
            <a:ext cx="1789446" cy="3377372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Mspham-0936082789"/>
          <p:cNvCxnSpPr>
            <a:stCxn id="11" idx="3"/>
          </p:cNvCxnSpPr>
          <p:nvPr/>
        </p:nvCxnSpPr>
        <p:spPr>
          <a:xfrm flipV="1">
            <a:off x="4977114" y="4531360"/>
            <a:ext cx="1789446" cy="1367009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9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97" y="537559"/>
            <a:ext cx="10663828" cy="5828514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9149" y="253199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0474BEF8-EAEE-4754-AAB2-B35336C9C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810" y="5805005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4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271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569066" y="393357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3738" y="-523220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 – (v)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8171798" y="2483930"/>
            <a:ext cx="3198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Children's Day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1444903" y="2495130"/>
            <a:ext cx="2797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n-US" sz="3200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6954143" y="5571233"/>
            <a:ext cx="4007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 Day 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4694287" y="2484454"/>
            <a:ext cx="3385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Teachers' Day</a:t>
            </a:r>
          </a:p>
        </p:txBody>
      </p:sp>
      <p:pic>
        <p:nvPicPr>
          <p:cNvPr id="1026" name="Picture 2" descr="World Teacher's Day PNG Free Download | PNG 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506" y="765749"/>
            <a:ext cx="2507133" cy="177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50" y="3691168"/>
            <a:ext cx="2029756" cy="2029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1890"/>
          <a:stretch/>
        </p:blipFill>
        <p:spPr>
          <a:xfrm>
            <a:off x="7668566" y="3662411"/>
            <a:ext cx="2102321" cy="1852350"/>
          </a:xfrm>
          <a:prstGeom prst="roundRect">
            <a:avLst>
              <a:gd name="adj" fmla="val 11049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8590" r="13441" b="740"/>
          <a:stretch/>
        </p:blipFill>
        <p:spPr>
          <a:xfrm>
            <a:off x="8659609" y="870430"/>
            <a:ext cx="2094645" cy="1600349"/>
          </a:xfrm>
          <a:prstGeom prst="roundRect">
            <a:avLst/>
          </a:prstGeom>
        </p:spPr>
      </p:pic>
      <p:pic>
        <p:nvPicPr>
          <p:cNvPr id="15" name="Picture 1" descr="https://s.sachmem.vn/public/images/TA5T1SHS/U10-L1-2-1-b5fa4b2979eba5a4c725d28a1418e1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752" y="942279"/>
            <a:ext cx="2413784" cy="152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/>
          <p:cNvSpPr/>
          <p:nvPr/>
        </p:nvSpPr>
        <p:spPr>
          <a:xfrm>
            <a:off x="2109800" y="5571233"/>
            <a:ext cx="3571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Day </a:t>
            </a:r>
          </a:p>
        </p:txBody>
      </p:sp>
      <p:sp>
        <p:nvSpPr>
          <p:cNvPr id="17" name="Mspham-0936082789"/>
          <p:cNvSpPr/>
          <p:nvPr/>
        </p:nvSpPr>
        <p:spPr>
          <a:xfrm>
            <a:off x="8171798" y="2949942"/>
            <a:ext cx="3198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thiếu nhi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1215343" y="2961142"/>
            <a:ext cx="3027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hội thể thao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4694287" y="2950466"/>
            <a:ext cx="3385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nhà giáo</a:t>
            </a:r>
          </a:p>
        </p:txBody>
      </p:sp>
      <p:sp>
        <p:nvSpPr>
          <p:cNvPr id="19" name="Mspham-0936082789"/>
          <p:cNvSpPr/>
          <p:nvPr/>
        </p:nvSpPr>
        <p:spPr>
          <a:xfrm>
            <a:off x="6954143" y="5990944"/>
            <a:ext cx="4007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Quốc Khánh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2109800" y="5990944"/>
            <a:ext cx="357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phụ nữ</a:t>
            </a:r>
          </a:p>
        </p:txBody>
      </p:sp>
    </p:spTree>
    <p:extLst>
      <p:ext uri="{BB962C8B-B14F-4D97-AF65-F5344CB8AC3E}">
        <p14:creationId xmlns:p14="http://schemas.microsoft.com/office/powerpoint/2010/main" val="426838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0" grpId="0"/>
      <p:bldP spid="16" grpId="0"/>
      <p:bldP spid="17" grpId="0"/>
      <p:bldP spid="18" grpId="0"/>
      <p:bldP spid="21" grpId="0"/>
      <p:bldP spid="19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5839617" y="534193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3738" y="-523220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 – (v)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4308642" y="3515139"/>
            <a:ext cx="3987204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Children's Day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4308642" y="1511941"/>
            <a:ext cx="3987204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n-US" sz="3200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4308642" y="4516738"/>
            <a:ext cx="3987204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 Day 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4308642" y="2513540"/>
            <a:ext cx="3987204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Teachers' Day</a:t>
            </a:r>
          </a:p>
        </p:txBody>
      </p:sp>
      <p:pic>
        <p:nvPicPr>
          <p:cNvPr id="1026" name="Picture 2" descr="World Teacher's Day PNG Free Download | PNG 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3" y="2513540"/>
            <a:ext cx="2507133" cy="1772622"/>
          </a:xfrm>
          <a:prstGeom prst="cloud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01" t="15" r="-26087" b="-4709"/>
          <a:stretch/>
        </p:blipFill>
        <p:spPr>
          <a:xfrm>
            <a:off x="781953" y="731941"/>
            <a:ext cx="2507133" cy="1624393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1890"/>
          <a:stretch/>
        </p:blipFill>
        <p:spPr>
          <a:xfrm>
            <a:off x="9421609" y="984682"/>
            <a:ext cx="2102321" cy="1852350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8590" r="13441" b="740"/>
          <a:stretch/>
        </p:blipFill>
        <p:spPr>
          <a:xfrm>
            <a:off x="9538922" y="4162125"/>
            <a:ext cx="2094645" cy="160034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5" name="Picture 1" descr="https://s.sachmem.vn/public/images/TA5T1SHS/U10-L1-2-1-b5fa4b2979eba5a4c725d28a1418e1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64" y="5018103"/>
            <a:ext cx="1844693" cy="1168130"/>
          </a:xfrm>
          <a:prstGeom prst="cloud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/>
          <p:cNvSpPr/>
          <p:nvPr/>
        </p:nvSpPr>
        <p:spPr>
          <a:xfrm>
            <a:off x="4308642" y="5518337"/>
            <a:ext cx="3987204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Day 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09473C-A4A0-45D0-90D0-82B9BEB93999}"/>
              </a:ext>
            </a:extLst>
          </p:cNvPr>
          <p:cNvCxnSpPr>
            <a:stCxn id="4" idx="0"/>
            <a:endCxn id="16" idx="1"/>
          </p:cNvCxnSpPr>
          <p:nvPr/>
        </p:nvCxnSpPr>
        <p:spPr>
          <a:xfrm>
            <a:off x="3286997" y="1544138"/>
            <a:ext cx="1021645" cy="4297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DF51D1-649E-4253-8434-4AE485D4CAED}"/>
              </a:ext>
            </a:extLst>
          </p:cNvPr>
          <p:cNvCxnSpPr>
            <a:stCxn id="1026" idx="0"/>
            <a:endCxn id="10" idx="1"/>
          </p:cNvCxnSpPr>
          <p:nvPr/>
        </p:nvCxnSpPr>
        <p:spPr>
          <a:xfrm flipV="1">
            <a:off x="3286997" y="2837033"/>
            <a:ext cx="1021645" cy="562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2ACA1F-CDBA-41A9-8FB5-594AFA2C3C38}"/>
              </a:ext>
            </a:extLst>
          </p:cNvPr>
          <p:cNvCxnSpPr>
            <a:stCxn id="15" idx="0"/>
            <a:endCxn id="7" idx="1"/>
          </p:cNvCxnSpPr>
          <p:nvPr/>
        </p:nvCxnSpPr>
        <p:spPr>
          <a:xfrm flipV="1">
            <a:off x="2827020" y="1835434"/>
            <a:ext cx="1481622" cy="3766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16925C-579D-45D4-8E47-77F5B4A10F93}"/>
              </a:ext>
            </a:extLst>
          </p:cNvPr>
          <p:cNvCxnSpPr>
            <a:stCxn id="5" idx="2"/>
            <a:endCxn id="8" idx="3"/>
          </p:cNvCxnSpPr>
          <p:nvPr/>
        </p:nvCxnSpPr>
        <p:spPr>
          <a:xfrm flipH="1">
            <a:off x="8295846" y="1910857"/>
            <a:ext cx="1132284" cy="2929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CBF3CCD-7C8D-4E4D-A774-CB5A95D6D76A}"/>
              </a:ext>
            </a:extLst>
          </p:cNvPr>
          <p:cNvCxnSpPr>
            <a:stCxn id="11" idx="2"/>
            <a:endCxn id="6" idx="3"/>
          </p:cNvCxnSpPr>
          <p:nvPr/>
        </p:nvCxnSpPr>
        <p:spPr>
          <a:xfrm flipH="1" flipV="1">
            <a:off x="8295846" y="3838632"/>
            <a:ext cx="1249573" cy="1123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01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7453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4327" y="595525"/>
            <a:ext cx="9840642" cy="589927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426905" y="33214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64685" y="5628683"/>
            <a:ext cx="480897" cy="473014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8644" y="786438"/>
            <a:ext cx="276381" cy="27185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5803" y="1285205"/>
            <a:ext cx="276381" cy="27185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5838" y="3205755"/>
            <a:ext cx="276381" cy="27185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2440" y="1013355"/>
            <a:ext cx="276381" cy="27185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9556" y="3314010"/>
            <a:ext cx="276381" cy="27185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4327" y="4309891"/>
            <a:ext cx="276381" cy="27185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0568" y="5803251"/>
            <a:ext cx="276381" cy="27185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3111" y="4373392"/>
            <a:ext cx="276381" cy="27185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69471" y="5456546"/>
            <a:ext cx="276381" cy="2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0 When will Sports Day b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0 When will Sports Day b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0 When will Sports Day b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0 When will Sports Day b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0 When will Sports Day b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0 When will Sports Day be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594723" y="359485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2" y="759595"/>
            <a:ext cx="5985883" cy="646986"/>
          </a:xfrm>
          <a:prstGeom prst="wedgeRoundRectCallout">
            <a:avLst>
              <a:gd name="adj1" fmla="val 53489"/>
              <a:gd name="adj2" fmla="val 44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 ___________ be?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207898" y="1463375"/>
            <a:ext cx="3593407" cy="646986"/>
          </a:xfrm>
          <a:prstGeom prst="wedgeRoundRectCallout">
            <a:avLst>
              <a:gd name="adj1" fmla="val 58569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be on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818873" y="2110361"/>
            <a:ext cx="3185729" cy="1223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5" idx="0"/>
          </p:cNvCxnSpPr>
          <p:nvPr/>
        </p:nvCxnSpPr>
        <p:spPr>
          <a:xfrm>
            <a:off x="6004602" y="2110361"/>
            <a:ext cx="1483546" cy="2246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8926957" y="4560427"/>
            <a:ext cx="2846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Children's Day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90726" y="4200338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n-US" sz="2800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905350" y="5624296"/>
            <a:ext cx="357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 Day 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045884" y="4885880"/>
            <a:ext cx="273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Teachers' Day</a:t>
            </a:r>
          </a:p>
        </p:txBody>
      </p:sp>
      <p:cxnSp>
        <p:nvCxnSpPr>
          <p:cNvPr id="24" name="Straight Arrow Connector 23"/>
          <p:cNvCxnSpPr>
            <a:stCxn id="13" idx="2"/>
            <a:endCxn id="4" idx="0"/>
          </p:cNvCxnSpPr>
          <p:nvPr/>
        </p:nvCxnSpPr>
        <p:spPr>
          <a:xfrm flipH="1">
            <a:off x="4565793" y="2110361"/>
            <a:ext cx="1438809" cy="1503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>
            <a:off x="6004602" y="2110361"/>
            <a:ext cx="3185728" cy="1333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" descr="https://s.sachmem.vn/public/images/TA5T1SHS/U10-L1-2-1-b5fa4b2979eba5a4c725d28a1418e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60" y="2903543"/>
            <a:ext cx="1980584" cy="12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10-L1-2-2-2a2ba92d36e406a8b651b1ece46ce8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01" y="3613616"/>
            <a:ext cx="1980584" cy="12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10-L1-2-3-dfb19bec390ab796970637887c8566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56" y="4356610"/>
            <a:ext cx="1980584" cy="12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10-L1-2-4-d918d6ff6024c6103c51b5fe8f4a900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702" y="3292741"/>
            <a:ext cx="1980584" cy="12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characters/Qu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97" y="845819"/>
            <a:ext cx="519580" cy="51958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04341" y="1573364"/>
            <a:ext cx="519580" cy="519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3" name="Mspham-0936082789"/>
          <p:cNvSpPr/>
          <p:nvPr/>
        </p:nvSpPr>
        <p:spPr>
          <a:xfrm>
            <a:off x="8926957" y="4958473"/>
            <a:ext cx="2846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</a:p>
        </p:txBody>
      </p:sp>
      <p:sp>
        <p:nvSpPr>
          <p:cNvPr id="34" name="Mspham-0936082789"/>
          <p:cNvSpPr/>
          <p:nvPr/>
        </p:nvSpPr>
        <p:spPr>
          <a:xfrm>
            <a:off x="390726" y="4598384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Saturday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5905350" y="6022342"/>
            <a:ext cx="357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</a:p>
        </p:txBody>
      </p:sp>
      <p:sp>
        <p:nvSpPr>
          <p:cNvPr id="36" name="Mspham-0936082789"/>
          <p:cNvSpPr/>
          <p:nvPr/>
        </p:nvSpPr>
        <p:spPr>
          <a:xfrm>
            <a:off x="3045884" y="5283926"/>
            <a:ext cx="273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4708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925413"/>
            <a:ext cx="9511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ngày nào đó sẽ diễn ra vào ngày nào: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524922" y="314504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400162" y="2590735"/>
            <a:ext cx="6236837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 ___________ be?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662499" y="3679353"/>
            <a:ext cx="3685612" cy="646986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be on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49383" y="3710458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thứ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775" y="3373060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81423" y="3514541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235662" y="2576630"/>
            <a:ext cx="165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ngày lễ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91820" y="1979361"/>
            <a:ext cx="526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(Khi nào sẽ đến ngày ______?)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1529" y="4475583"/>
            <a:ext cx="3314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(Nó vào thứ ____.)</a:t>
            </a:r>
          </a:p>
        </p:txBody>
      </p:sp>
    </p:spTree>
    <p:extLst>
      <p:ext uri="{BB962C8B-B14F-4D97-AF65-F5344CB8AC3E}">
        <p14:creationId xmlns:p14="http://schemas.microsoft.com/office/powerpoint/2010/main" val="375856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48936" y="1651682"/>
            <a:ext cx="3546348" cy="1213777"/>
            <a:chOff x="1654932" y="1432519"/>
            <a:chExt cx="3546348" cy="1213777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will______be?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24888" t="27050" b="-1"/>
            <a:stretch/>
          </p:blipFill>
          <p:spPr>
            <a:xfrm>
              <a:off x="4784573" y="2312736"/>
              <a:ext cx="416707" cy="33356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756047" y="1845892"/>
            <a:ext cx="3623798" cy="987980"/>
            <a:chOff x="6603246" y="1422857"/>
            <a:chExt cx="3623798" cy="987980"/>
          </a:xfrm>
        </p:grpSpPr>
        <p:sp>
          <p:nvSpPr>
            <p:cNvPr id="20" name="Rounded Rectangle 19"/>
            <p:cNvSpPr/>
            <p:nvPr/>
          </p:nvSpPr>
          <p:spPr>
            <a:xfrm>
              <a:off x="6854935" y="1422857"/>
              <a:ext cx="3372109" cy="74170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It'll be on _______.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 rot="20575457" flipH="1">
              <a:off x="6603246" y="2110528"/>
              <a:ext cx="356803" cy="300309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23459" y="331809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22" y="2879638"/>
            <a:ext cx="937420" cy="9374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51110" y="2879638"/>
            <a:ext cx="937420" cy="937420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9594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253</Words>
  <Application>Microsoft Office PowerPoint</Application>
  <PresentationFormat>Widescreen</PresentationFormat>
  <Paragraphs>84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.VnVogue</vt:lpstr>
      <vt:lpstr>Bernard MT Condensed</vt:lpstr>
      <vt:lpstr>Cambria</vt:lpstr>
      <vt:lpstr>Arial</vt:lpstr>
      <vt:lpstr>Wingdings</vt:lpstr>
      <vt:lpstr>Century Gothic</vt:lpstr>
      <vt:lpstr>Calibri Light</vt:lpstr>
      <vt:lpstr>.VnHelvetInsH</vt:lpstr>
      <vt:lpstr>Calibri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53</cp:revision>
  <dcterms:created xsi:type="dcterms:W3CDTF">2021-05-24T10:09:48Z</dcterms:created>
  <dcterms:modified xsi:type="dcterms:W3CDTF">2024-01-01T15:48:10Z</dcterms:modified>
</cp:coreProperties>
</file>