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310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59" r:id="rId21"/>
    <p:sldId id="296" r:id="rId22"/>
    <p:sldId id="297" r:id="rId23"/>
    <p:sldId id="298" r:id="rId24"/>
    <p:sldId id="299" r:id="rId25"/>
    <p:sldId id="300" r:id="rId26"/>
    <p:sldId id="301" r:id="rId27"/>
    <p:sldId id="309" r:id="rId28"/>
    <p:sldId id="308" r:id="rId29"/>
    <p:sldId id="302" r:id="rId30"/>
    <p:sldId id="303" r:id="rId31"/>
    <p:sldId id="304" r:id="rId32"/>
    <p:sldId id="257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ook Antiqua" panose="02040602050305030304" pitchFamily="18" charset="0"/>
      <p:regular r:id="rId36"/>
      <p:bold r:id="rId37"/>
      <p:italic r:id="rId38"/>
      <p:boldItalic r:id="rId39"/>
    </p:embeddedFont>
    <p:embeddedFont>
      <p:font typeface="Britannic Bold" panose="020B090306070302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Edwardian Script ITC" panose="030303020407070D0804" pitchFamily="66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26" Type="http://schemas.openxmlformats.org/officeDocument/2006/relationships/image" Target="../media/image14.png"/><Relationship Id="rId39" Type="http://schemas.openxmlformats.org/officeDocument/2006/relationships/image" Target="../media/image21.png"/><Relationship Id="rId21" Type="http://schemas.openxmlformats.org/officeDocument/2006/relationships/audio" Target="../media/audio22.wav"/><Relationship Id="rId34" Type="http://schemas.openxmlformats.org/officeDocument/2006/relationships/hyperlink" Target="https://www.sachmem.vn/books/19/pages#!?page=13" TargetMode="External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6" Type="http://schemas.openxmlformats.org/officeDocument/2006/relationships/audio" Target="../media/audio17.wav"/><Relationship Id="rId20" Type="http://schemas.openxmlformats.org/officeDocument/2006/relationships/audio" Target="../media/audio21.wav"/><Relationship Id="rId29" Type="http://schemas.openxmlformats.org/officeDocument/2006/relationships/hyperlink" Target="https://www.sachmem.vn/books/19/exercises/5775" TargetMode="External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13.png"/><Relationship Id="rId32" Type="http://schemas.openxmlformats.org/officeDocument/2006/relationships/hyperlink" Target="https://www.sachmem.vn/books/19/exercises/5776" TargetMode="External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36" Type="http://schemas.openxmlformats.org/officeDocument/2006/relationships/hyperlink" Target="https://www.sachmem.vn/books/19/exercises/5777" TargetMode="External"/><Relationship Id="rId10" Type="http://schemas.openxmlformats.org/officeDocument/2006/relationships/audio" Target="../media/audio11.wav"/><Relationship Id="rId19" Type="http://schemas.openxmlformats.org/officeDocument/2006/relationships/audio" Target="../media/audio20.wav"/><Relationship Id="rId31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11.png"/><Relationship Id="rId27" Type="http://schemas.openxmlformats.org/officeDocument/2006/relationships/hyperlink" Target="https://www.sachmem.vn/books/19/pages#!?page=12" TargetMode="External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5" Type="http://schemas.openxmlformats.org/officeDocument/2006/relationships/hyperlink" Target="https://www.sachmem.vn/books/19/exercises/5774" TargetMode="External"/><Relationship Id="rId33" Type="http://schemas.openxmlformats.org/officeDocument/2006/relationships/image" Target="../media/image18.png"/><Relationship Id="rId38" Type="http://schemas.openxmlformats.org/officeDocument/2006/relationships/hyperlink" Target="https://www.sachmem.vn/books/19/exercises/577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20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hyperlink" Target="https://www.sachmem.vn/books/19/exercises/5777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29.png"/><Relationship Id="rId5" Type="http://schemas.openxmlformats.org/officeDocument/2006/relationships/audio" Target="../media/audio25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24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hyperlink" Target="https://www.sachmem.vn/books/19/exercises/5777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hyperlink" Target="https://www.sachmem.vn/books/19/exercises/5774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40.png"/><Relationship Id="rId2" Type="http://schemas.openxmlformats.org/officeDocument/2006/relationships/video" Target="../media/media1.mp4"/><Relationship Id="rId16" Type="http://schemas.openxmlformats.org/officeDocument/2006/relationships/hyperlink" Target="https://www.sachmem.vn/books/19/pages#!?page=13" TargetMode="External"/><Relationship Id="rId20" Type="http://schemas.openxmlformats.org/officeDocument/2006/relationships/hyperlink" Target="https://www.sachmem.vn/books/19/exercises/5778" TargetMode="External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hyperlink" Target="https://www.sachmem.vn/books/19/exercises/5775" TargetMode="External"/><Relationship Id="rId24" Type="http://schemas.openxmlformats.org/officeDocument/2006/relationships/image" Target="../media/image23.png"/><Relationship Id="rId5" Type="http://schemas.openxmlformats.org/officeDocument/2006/relationships/image" Target="../media/image38.png"/><Relationship Id="rId15" Type="http://schemas.openxmlformats.org/officeDocument/2006/relationships/image" Target="../media/image18.png"/><Relationship Id="rId23" Type="http://schemas.openxmlformats.org/officeDocument/2006/relationships/image" Target="../media/image39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audio" Target="../media/audio28.wav"/><Relationship Id="rId9" Type="http://schemas.openxmlformats.org/officeDocument/2006/relationships/hyperlink" Target="https://www.sachmem.vn/books/19/pages#!?page=12" TargetMode="External"/><Relationship Id="rId14" Type="http://schemas.openxmlformats.org/officeDocument/2006/relationships/hyperlink" Target="https://www.sachmem.vn/books/19/exercises/5776" TargetMode="External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6148459" y="3861804"/>
            <a:ext cx="2289079" cy="182084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65" y="3851140"/>
            <a:ext cx="2302718" cy="184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33" y="934815"/>
            <a:ext cx="2402227" cy="1936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5" y="3851140"/>
            <a:ext cx="2302718" cy="184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669" y="928109"/>
            <a:ext cx="2402225" cy="1921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0660" r="4916"/>
          <a:stretch/>
        </p:blipFill>
        <p:spPr>
          <a:xfrm>
            <a:off x="4942881" y="934815"/>
            <a:ext cx="2383956" cy="190836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914" y="3851140"/>
            <a:ext cx="2289082" cy="1829319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Rounded Rectangle 42"/>
          <p:cNvSpPr/>
          <p:nvPr/>
        </p:nvSpPr>
        <p:spPr>
          <a:xfrm>
            <a:off x="6123336" y="577415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Cook dinner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7379" y="2932212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Brush my teeth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26035" y="5788008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Get up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4337" y="578800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Wash my face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866238" y="5788008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Watch TV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303593" y="2932212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Do morning exercise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30453" y="2932212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Have breakfast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45951" y="87437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22343" y="934815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25443" y="88191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Dodecagon 29"/>
          <p:cNvSpPr/>
          <p:nvPr/>
        </p:nvSpPr>
        <p:spPr>
          <a:xfrm>
            <a:off x="525802" y="372990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1" name="Dodecagon 30"/>
          <p:cNvSpPr/>
          <p:nvPr/>
        </p:nvSpPr>
        <p:spPr>
          <a:xfrm>
            <a:off x="5948419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Dodecagon 31"/>
          <p:cNvSpPr/>
          <p:nvPr/>
        </p:nvSpPr>
        <p:spPr>
          <a:xfrm>
            <a:off x="3208362" y="374359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3" name="Dodecagon 32"/>
          <p:cNvSpPr/>
          <p:nvPr/>
        </p:nvSpPr>
        <p:spPr>
          <a:xfrm>
            <a:off x="8564027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3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4726746" y="1448529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801" y="7710447"/>
            <a:ext cx="2824030" cy="225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951" y="1377332"/>
            <a:ext cx="2946067" cy="237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951" y="7710447"/>
            <a:ext cx="2824030" cy="225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489" y="1386636"/>
            <a:ext cx="2946064" cy="2356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10660" r="4916"/>
          <a:stretch/>
        </p:blipFill>
        <p:spPr>
          <a:xfrm>
            <a:off x="13122712" y="3743488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337" y="7713359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Cook dinner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45635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53607" y="143067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56198" y="2387986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083267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6" y="1499679"/>
            <a:ext cx="2971800" cy="237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80" y="1499679"/>
            <a:ext cx="2971800" cy="2377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0660" r="4916"/>
          <a:stretch/>
        </p:blipFill>
        <p:spPr>
          <a:xfrm>
            <a:off x="8351372" y="1493721"/>
            <a:ext cx="2969928" cy="2377440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Brush my teeth</a:t>
            </a:r>
          </a:p>
        </p:txBody>
      </p:sp>
      <p:sp>
        <p:nvSpPr>
          <p:cNvPr id="9" name="Dodecagon 8"/>
          <p:cNvSpPr/>
          <p:nvPr/>
        </p:nvSpPr>
        <p:spPr>
          <a:xfrm>
            <a:off x="1174980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Dodecagon 9"/>
          <p:cNvSpPr/>
          <p:nvPr/>
        </p:nvSpPr>
        <p:spPr>
          <a:xfrm>
            <a:off x="8351372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Dodecagon 10"/>
          <p:cNvSpPr/>
          <p:nvPr/>
        </p:nvSpPr>
        <p:spPr>
          <a:xfrm>
            <a:off x="4763176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0667" y="160061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5312" y="1579831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63962" y="15863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6599" y="260150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10368544" y="277781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6567566" y="2858076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90" y="1383564"/>
            <a:ext cx="2905518" cy="2340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89494" y="1383564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886" y="1383564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Get up</a:t>
            </a:r>
          </a:p>
        </p:txBody>
      </p:sp>
      <p:sp>
        <p:nvSpPr>
          <p:cNvPr id="6" name="Dodecagon 5"/>
          <p:cNvSpPr/>
          <p:nvPr/>
        </p:nvSpPr>
        <p:spPr>
          <a:xfrm>
            <a:off x="1189494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65886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77690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3726" y="14099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08190" y="1383564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58756" y="142802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6842" y="238709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6567896" y="2619485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2978772" y="266302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1240283" y="1427107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485" y="1400948"/>
            <a:ext cx="2824030" cy="225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401" y="1427107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Wash my face</a:t>
            </a:r>
          </a:p>
        </p:txBody>
      </p:sp>
      <p:sp>
        <p:nvSpPr>
          <p:cNvPr id="6" name="Dodecagon 5"/>
          <p:cNvSpPr/>
          <p:nvPr/>
        </p:nvSpPr>
        <p:spPr>
          <a:xfrm>
            <a:off x="1204009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80401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92205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607" y="1387135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7976" y="219645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43" y="1543220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862" y="1543221"/>
            <a:ext cx="2824030" cy="225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47" y="1543221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Watch TV</a:t>
            </a:r>
          </a:p>
        </p:txBody>
      </p:sp>
      <p:sp>
        <p:nvSpPr>
          <p:cNvPr id="3" name="Dodecagon 2"/>
          <p:cNvSpPr/>
          <p:nvPr/>
        </p:nvSpPr>
        <p:spPr>
          <a:xfrm>
            <a:off x="1145951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22343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34147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4347" y="1585152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8811" y="155879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9377" y="160325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7463" y="256233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6538517" y="279472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949393" y="283826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857" y="1398079"/>
            <a:ext cx="2946067" cy="237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60465" y="1404187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661" y="1464080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Do morning exercise </a:t>
            </a:r>
          </a:p>
        </p:txBody>
      </p:sp>
      <p:sp>
        <p:nvSpPr>
          <p:cNvPr id="3" name="Dodecagon 2"/>
          <p:cNvSpPr/>
          <p:nvPr/>
        </p:nvSpPr>
        <p:spPr>
          <a:xfrm>
            <a:off x="1160465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36857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48661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7258" y="146408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41903" y="144329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0553" y="14498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21076" y="251969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295135" y="2641279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494157" y="2721543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400" y="1427107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204" y="1427107"/>
            <a:ext cx="2946067" cy="2375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008" y="1411463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Have breakfast</a:t>
            </a:r>
          </a:p>
        </p:txBody>
      </p:sp>
      <p:sp>
        <p:nvSpPr>
          <p:cNvPr id="3" name="Dodecagon 2"/>
          <p:cNvSpPr/>
          <p:nvPr/>
        </p:nvSpPr>
        <p:spPr>
          <a:xfrm>
            <a:off x="1204008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80400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92204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3074" y="148820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47443" y="229751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9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/>
          <p:cNvSpPr/>
          <p:nvPr/>
        </p:nvSpPr>
        <p:spPr>
          <a:xfrm>
            <a:off x="1059115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4453451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7847787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55" t="3233" r="3905" b="2350"/>
          <a:stretch/>
        </p:blipFill>
        <p:spPr>
          <a:xfrm>
            <a:off x="5097322" y="1487408"/>
            <a:ext cx="1878717" cy="155562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660" r="4916"/>
          <a:stretch/>
        </p:blipFill>
        <p:spPr>
          <a:xfrm>
            <a:off x="8505373" y="1440967"/>
            <a:ext cx="2027857" cy="1623309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8366712" y="3166545"/>
            <a:ext cx="2383956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Tập th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dục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sáng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08451" y="3166545"/>
            <a:ext cx="2791587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sáng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464"/>
          <a:stretch/>
        </p:blipFill>
        <p:spPr>
          <a:xfrm>
            <a:off x="1603538" y="1425603"/>
            <a:ext cx="1947152" cy="1548860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1238347" y="3166545"/>
            <a:ext cx="2791587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Nấu ăn</a:t>
            </a:r>
          </a:p>
        </p:txBody>
      </p:sp>
      <p:sp>
        <p:nvSpPr>
          <p:cNvPr id="8" name="Dodecagon 7"/>
          <p:cNvSpPr/>
          <p:nvPr/>
        </p:nvSpPr>
        <p:spPr>
          <a:xfrm>
            <a:off x="1119568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Dodecagon 8"/>
          <p:cNvSpPr/>
          <p:nvPr/>
        </p:nvSpPr>
        <p:spPr>
          <a:xfrm>
            <a:off x="7988844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Dodecagon 9"/>
          <p:cNvSpPr/>
          <p:nvPr/>
        </p:nvSpPr>
        <p:spPr>
          <a:xfrm>
            <a:off x="4554206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38682" y="5528417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53864" y="4338791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61924" y="4933604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19704" y="4947459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35680" y="5556126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68075" y="4338791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12551" y="4338791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603548" y="5556126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71000" y="4947459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 </a:t>
            </a:r>
          </a:p>
        </p:txBody>
      </p:sp>
      <p:sp>
        <p:nvSpPr>
          <p:cNvPr id="40" name="Oval 39"/>
          <p:cNvSpPr/>
          <p:nvPr/>
        </p:nvSpPr>
        <p:spPr>
          <a:xfrm>
            <a:off x="1461924" y="5385885"/>
            <a:ext cx="2431122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60285" y="5430871"/>
            <a:ext cx="2431122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847281" y="4784909"/>
            <a:ext cx="3109465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56234" y="1176196"/>
            <a:ext cx="2651760" cy="474472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  <a:buClr>
                <a:srgbClr val="333333"/>
              </a:buClr>
              <a:buSzPts val="1800"/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4127" y="1176195"/>
            <a:ext cx="2651760" cy="4744724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8163" y="1176231"/>
            <a:ext cx="2651760" cy="474465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92199" y="1176196"/>
            <a:ext cx="2651760" cy="474472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011" t="3269" r="13050" b="3055"/>
          <a:stretch/>
        </p:blipFill>
        <p:spPr>
          <a:xfrm>
            <a:off x="4116638" y="1503209"/>
            <a:ext cx="1425921" cy="1425921"/>
          </a:xfrm>
          <a:prstGeom prst="round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65" t="2046" r="3365" b="4026"/>
          <a:stretch/>
        </p:blipFill>
        <p:spPr>
          <a:xfrm>
            <a:off x="6711903" y="1461959"/>
            <a:ext cx="1704838" cy="1370556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279" t="3705" r="2639" b="3131"/>
          <a:stretch/>
        </p:blipFill>
        <p:spPr>
          <a:xfrm>
            <a:off x="9470366" y="1592762"/>
            <a:ext cx="1715981" cy="1359413"/>
          </a:xfrm>
          <a:prstGeom prst="roundRect">
            <a:avLst>
              <a:gd name="adj" fmla="val 9290"/>
            </a:avLst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82" y="1503209"/>
            <a:ext cx="1813135" cy="1448966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6238440" y="3004550"/>
            <a:ext cx="2651761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TV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4406" y="3004550"/>
            <a:ext cx="2651760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Đáng răng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0370" y="3004550"/>
            <a:ext cx="2651760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dậy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002475" y="3004550"/>
            <a:ext cx="2651761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ửa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mặt</a:t>
            </a:r>
          </a:p>
        </p:txBody>
      </p:sp>
      <p:sp>
        <p:nvSpPr>
          <p:cNvPr id="14" name="Dodecagon 13"/>
          <p:cNvSpPr/>
          <p:nvPr/>
        </p:nvSpPr>
        <p:spPr>
          <a:xfrm>
            <a:off x="727398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Dodecagon 14"/>
          <p:cNvSpPr/>
          <p:nvPr/>
        </p:nvSpPr>
        <p:spPr>
          <a:xfrm>
            <a:off x="6246774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Dodecagon 15"/>
          <p:cNvSpPr/>
          <p:nvPr/>
        </p:nvSpPr>
        <p:spPr>
          <a:xfrm>
            <a:off x="3487086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7" name="Dodecagon 16"/>
          <p:cNvSpPr/>
          <p:nvPr/>
        </p:nvSpPr>
        <p:spPr>
          <a:xfrm>
            <a:off x="9006462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112450" y="525956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12773" y="4508541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3585" y="4663537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26613" y="3959262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6613" y="527341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956232" y="3959262"/>
            <a:ext cx="265176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02082" y="4616340"/>
            <a:ext cx="269841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27" name="Oval 26"/>
          <p:cNvSpPr/>
          <p:nvPr/>
        </p:nvSpPr>
        <p:spPr>
          <a:xfrm>
            <a:off x="774446" y="4569143"/>
            <a:ext cx="2431122" cy="60589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82344" y="3820980"/>
            <a:ext cx="1957662" cy="662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426207" y="3820980"/>
            <a:ext cx="2653716" cy="68756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239463" y="3959262"/>
            <a:ext cx="264342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35295" y="5273418"/>
            <a:ext cx="2651760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40843" y="3959262"/>
            <a:ext cx="2639079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02475" y="4609413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28162" y="5273418"/>
            <a:ext cx="2677842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35" name="Oval 34"/>
          <p:cNvSpPr/>
          <p:nvPr/>
        </p:nvSpPr>
        <p:spPr>
          <a:xfrm>
            <a:off x="9303281" y="4498123"/>
            <a:ext cx="1957662" cy="662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8017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3244" y="860078"/>
            <a:ext cx="7921782" cy="5613149"/>
            <a:chOff x="1835189" y="-428263"/>
            <a:chExt cx="8420830" cy="61516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35189" y="-428263"/>
              <a:ext cx="8420830" cy="34691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35189" y="3040867"/>
              <a:ext cx="8420830" cy="26824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27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36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34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34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791B7CEB-4258-4EF2-9D79-1C5D63927D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1001597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12B7A67B-4AB6-4145-B89F-C7F6BF4959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53778" y="848456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739545A8-59CA-4039-B205-C6C2D36BCF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52112" y="1056804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BFC778A-AF02-4EA1-B3DA-1AACD9A2871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92275" y="4055312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21CAA761-B049-4733-A28B-7BDD3B7AB2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128382" y="4096597"/>
            <a:ext cx="361938" cy="36576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3BF888BB-3A0A-4DAD-86C6-4B8F508CDC9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721138" y="1125384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9C8EEDEF-0DAB-4AE2-B420-CE4DB49E910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580819" y="795693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043B8BF6-CEE1-4028-8B9C-5BB6CB3A3ED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87922" y="795693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446F9A9B-4E1D-4CF5-A2C5-0B0D3898CFF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1193964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6D057CE9-20F9-4921-9B37-798022F1250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13654" y="1424908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C78993B0-9BBE-4177-A193-692C30FE0C2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2722921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DAACA397-7E16-486E-82B2-2092DBA6AE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2819018"/>
            <a:ext cx="226211" cy="22860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090877AC-3EE6-4DD2-A875-4A5E83377CF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170013" y="3300308"/>
            <a:ext cx="226211" cy="22860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FB87D3EE-EEBE-44A1-8748-61AEDD58764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83213" y="3616801"/>
            <a:ext cx="226211" cy="22860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:a16="http://schemas.microsoft.com/office/drawing/2014/main" id="{B797D177-4E45-41AF-BB47-B23FD26D89E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03655" y="4367732"/>
            <a:ext cx="226211" cy="22860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:a16="http://schemas.microsoft.com/office/drawing/2014/main" id="{00955F01-8101-4C26-80B4-C4182170888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5450210"/>
            <a:ext cx="226211" cy="22860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6802AAEB-A4AC-48C8-AEAB-77AD6551AE2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09933" y="5954241"/>
            <a:ext cx="226211" cy="22860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88ABDDC4-22E6-4F42-AB5D-CE01115BF4A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131420" y="4115031"/>
            <a:ext cx="226211" cy="22860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4C105F9F-0E47-44C3-8837-11FF675ADE6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01027" y="6084793"/>
            <a:ext cx="226211" cy="22860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A7949022-2E47-4C86-AE8D-08B956F1389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4559676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2 I always get up early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2 I always get up early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2 I always get up early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2 I always get up early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2 I always get up early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ếng Anh 5 Tập 1 - Unit 2 I always get up early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ếng Anh 5 Tập 1 - Unit 2 I always get up early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940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015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32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20184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523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9968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992" y="916538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brush my teeth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992" y="2593681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 early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7992" y="4270823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wash my face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92" y="1108473"/>
            <a:ext cx="1856509" cy="1485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2880759"/>
            <a:ext cx="1813135" cy="1448966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79" t="3705" r="2639" b="3131"/>
          <a:stretch/>
        </p:blipFill>
        <p:spPr>
          <a:xfrm>
            <a:off x="8400647" y="4521660"/>
            <a:ext cx="1766780" cy="1359413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6319" y="281531"/>
            <a:ext cx="2290845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Sentences:</a:t>
            </a:r>
            <a:endParaRPr lang="en-US" alt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100" y="1693935"/>
            <a:ext cx="10326023" cy="34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17"/>
          <p:cNvSpPr/>
          <p:nvPr/>
        </p:nvSpPr>
        <p:spPr>
          <a:xfrm>
            <a:off x="557885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388336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6218787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9049238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17" y="3237457"/>
            <a:ext cx="2265097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17" y="4838857"/>
            <a:ext cx="2265097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17" y="1566782"/>
            <a:ext cx="2265097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668" y="1566782"/>
            <a:ext cx="2265097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668" y="3237457"/>
            <a:ext cx="2265097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2119" y="1566782"/>
            <a:ext cx="226509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2119" y="3237457"/>
            <a:ext cx="226509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2570" y="1566782"/>
            <a:ext cx="226509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2570" y="3237457"/>
            <a:ext cx="2265097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42570" y="4838857"/>
            <a:ext cx="2265097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668" y="4838857"/>
            <a:ext cx="2265097" cy="155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2119" y="4838857"/>
            <a:ext cx="2265097" cy="1554480"/>
          </a:xfrm>
          <a:prstGeom prst="rect">
            <a:avLst/>
          </a:prstGeom>
        </p:spPr>
      </p:pic>
      <p:sp>
        <p:nvSpPr>
          <p:cNvPr id="22" name="Dodecagon 21"/>
          <p:cNvSpPr/>
          <p:nvPr/>
        </p:nvSpPr>
        <p:spPr>
          <a:xfrm>
            <a:off x="557885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Dodecagon 22"/>
          <p:cNvSpPr/>
          <p:nvPr/>
        </p:nvSpPr>
        <p:spPr>
          <a:xfrm>
            <a:off x="62242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33886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905839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68532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85829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8532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79473" y="264590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96770" y="426108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79473" y="600483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33678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50975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33678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240375" y="267024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257672" y="428542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240375" y="602918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7001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4298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7001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37942" y="222672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55239" y="384191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37942" y="558566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92147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09444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92147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098844" y="225107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116141" y="386625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098844" y="561000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4439" y="246029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19566" y="404424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364857" y="40551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210149" y="249429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55" name="Mspham0936082789">
            <a:extLst>
              <a:ext uri="{FF2B5EF4-FFF2-40B4-BE49-F238E27FC236}">
                <a16:creationId xmlns:a16="http://schemas.microsoft.com/office/drawing/2014/main" id="{E7FC9109-0FBD-4882-A14A-F94D15DD99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57600" y="478395"/>
            <a:ext cx="361938" cy="365760"/>
          </a:xfrm>
          <a:prstGeom prst="rect">
            <a:avLst/>
          </a:prstGeom>
        </p:spPr>
      </p:pic>
      <p:pic>
        <p:nvPicPr>
          <p:cNvPr id="58" name="Mspham0936082789">
            <a:extLst>
              <a:ext uri="{FF2B5EF4-FFF2-40B4-BE49-F238E27FC236}">
                <a16:creationId xmlns:a16="http://schemas.microsoft.com/office/drawing/2014/main" id="{EF148953-2278-492A-9669-C3024A8DE3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28454" y="1069908"/>
            <a:ext cx="361938" cy="365760"/>
          </a:xfrm>
          <a:prstGeom prst="rect">
            <a:avLst/>
          </a:prstGeom>
        </p:spPr>
      </p:pic>
      <p:pic>
        <p:nvPicPr>
          <p:cNvPr id="59" name="Mspham0936082789">
            <a:extLst>
              <a:ext uri="{FF2B5EF4-FFF2-40B4-BE49-F238E27FC236}">
                <a16:creationId xmlns:a16="http://schemas.microsoft.com/office/drawing/2014/main" id="{817C3DEB-8294-4AB6-845E-40EB952C80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65468" y="1041107"/>
            <a:ext cx="361938" cy="365760"/>
          </a:xfrm>
          <a:prstGeom prst="rect">
            <a:avLst/>
          </a:prstGeom>
        </p:spPr>
      </p:pic>
      <p:pic>
        <p:nvPicPr>
          <p:cNvPr id="60" name="Mspham0936082789">
            <a:extLst>
              <a:ext uri="{FF2B5EF4-FFF2-40B4-BE49-F238E27FC236}">
                <a16:creationId xmlns:a16="http://schemas.microsoft.com/office/drawing/2014/main" id="{39ECEFD0-83D6-4555-9C04-DFE0F23F6C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5919" y="1041107"/>
            <a:ext cx="361938" cy="365760"/>
          </a:xfrm>
          <a:prstGeom prst="rect">
            <a:avLst/>
          </a:prstGeom>
        </p:spPr>
      </p:pic>
      <p:pic>
        <p:nvPicPr>
          <p:cNvPr id="61" name="Mspham0936082789">
            <a:extLst>
              <a:ext uri="{FF2B5EF4-FFF2-40B4-BE49-F238E27FC236}">
                <a16:creationId xmlns:a16="http://schemas.microsoft.com/office/drawing/2014/main" id="{D4D1A25F-5D1D-4ABD-8A8E-FB655F4E39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5118" y="107306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79770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Get 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7" y="1262744"/>
            <a:ext cx="5757403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242" y="1856805"/>
            <a:ext cx="10237108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Hi. My name is Nam. Every morning, I get up early.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  do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morning exercise, have breakfast and then go to school. After school,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usually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do homework with my classmates. Then I often go to the sports centre and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play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football. In the evening, I sometimes watch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  TV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  like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watching films after dinner.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3050" y="1000512"/>
            <a:ext cx="94107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	 	do		TV 		like		usually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49203" y="1354338"/>
            <a:ext cx="631430" cy="1223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03026" y="1337075"/>
            <a:ext cx="1247775" cy="1047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80134" y="1337075"/>
            <a:ext cx="668266" cy="13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69076" y="1375607"/>
            <a:ext cx="760269" cy="14671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851086" y="2881744"/>
            <a:ext cx="1280041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66431" y="3560619"/>
            <a:ext cx="1578718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541620" y="5043056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57055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90521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1349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319" y="1167674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morning?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always get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319" y="3741500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evening?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usually wash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619" y="1329334"/>
            <a:ext cx="1813135" cy="1448966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79" t="3705" r="2639" b="3131"/>
          <a:stretch/>
        </p:blipFill>
        <p:spPr>
          <a:xfrm>
            <a:off x="8178974" y="3947937"/>
            <a:ext cx="1766780" cy="1359413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6319" y="281531"/>
            <a:ext cx="3468481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sentences:</a:t>
            </a:r>
            <a:endParaRPr lang="en-US" alt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2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025912"/>
            <a:ext cx="9067656" cy="5100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9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6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6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90674" y="898842"/>
            <a:ext cx="9697862" cy="5602319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C6E9006C-8334-44F0-857C-F46597FF42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36469" y="731531"/>
            <a:ext cx="452423" cy="4572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7D68857F-5BF3-4930-AF5A-7A875B8934D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8241" y="68581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99619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633029" y="1262744"/>
            <a:ext cx="5254172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Book Antiqua" panose="02040602050305030304" pitchFamily="18" charset="0"/>
              </a:rPr>
              <a:t>Do morning exercise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769257" y="1262744"/>
            <a:ext cx="5747657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9620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Brush my teeth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62744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Wash my face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Have breakfast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193831"/>
            <a:ext cx="579170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Watch TV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1122368" y="1262744"/>
            <a:ext cx="5757403" cy="4579720"/>
          </a:xfrm>
          <a:prstGeom prst="roundRect">
            <a:avLst>
              <a:gd name="adj" fmla="val 9969"/>
            </a:avLst>
          </a:prstGeom>
          <a:ln w="28575">
            <a:solidFill>
              <a:srgbClr val="FF3399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Cook dinner</a:t>
            </a:r>
          </a:p>
        </p:txBody>
      </p:sp>
    </p:spTree>
    <p:extLst>
      <p:ext uri="{BB962C8B-B14F-4D97-AF65-F5344CB8AC3E}">
        <p14:creationId xmlns:p14="http://schemas.microsoft.com/office/powerpoint/2010/main" val="2899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514</Words>
  <Application>Microsoft Office PowerPoint</Application>
  <PresentationFormat>Widescreen</PresentationFormat>
  <Paragraphs>174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Book Antiqua</vt:lpstr>
      <vt:lpstr>Arial Black</vt:lpstr>
      <vt:lpstr>Arial</vt:lpstr>
      <vt:lpstr>Edwardian Script ITC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34</cp:revision>
  <dcterms:created xsi:type="dcterms:W3CDTF">2021-05-09T00:02:47Z</dcterms:created>
  <dcterms:modified xsi:type="dcterms:W3CDTF">2023-09-20T16:00:02Z</dcterms:modified>
</cp:coreProperties>
</file>