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7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30" r:id="rId16"/>
    <p:sldId id="332" r:id="rId17"/>
    <p:sldId id="329" r:id="rId18"/>
    <p:sldId id="335" r:id="rId19"/>
    <p:sldId id="333" r:id="rId20"/>
    <p:sldId id="334" r:id="rId21"/>
    <p:sldId id="337" r:id="rId22"/>
    <p:sldId id="336" r:id="rId23"/>
    <p:sldId id="338" r:id="rId24"/>
    <p:sldId id="331" r:id="rId25"/>
    <p:sldId id="290" r:id="rId26"/>
    <p:sldId id="301" r:id="rId27"/>
    <p:sldId id="302" r:id="rId28"/>
    <p:sldId id="303" r:id="rId29"/>
    <p:sldId id="304" r:id="rId30"/>
    <p:sldId id="314" r:id="rId31"/>
    <p:sldId id="297" r:id="rId32"/>
    <p:sldId id="354" r:id="rId33"/>
    <p:sldId id="357" r:id="rId34"/>
    <p:sldId id="341" r:id="rId35"/>
    <p:sldId id="350" r:id="rId36"/>
    <p:sldId id="298" r:id="rId37"/>
    <p:sldId id="299" r:id="rId38"/>
    <p:sldId id="300" r:id="rId39"/>
    <p:sldId id="344" r:id="rId40"/>
  </p:sldIdLst>
  <p:sldSz cx="12192000" cy="6858000"/>
  <p:notesSz cx="6858000" cy="9144000"/>
  <p:embeddedFontLst>
    <p:embeddedFont>
      <p:font typeface=".VnArabia" panose="020B7200000000000000"/>
      <p:regular r:id="rId42"/>
    </p:embeddedFont>
    <p:embeddedFont>
      <p:font typeface=".VnBodoni" panose="020B7200000000000000"/>
      <p:regular r:id="rId43"/>
    </p:embeddedFont>
    <p:embeddedFont>
      <p:font typeface=".VnTifani Heavy" panose="020B7200000000000000"/>
      <p:regular r:id="rId44"/>
    </p:embeddedFont>
    <p:embeddedFont>
      <p:font typeface="Arial Black" panose="020B0A04020102020204" pitchFamily="34" charset="0"/>
      <p:bold r:id="rId45"/>
    </p:embeddedFont>
    <p:embeddedFont>
      <p:font typeface="Britannic Bold" panose="020B0903060703020204" pitchFamily="34" charset="0"/>
      <p:regular r:id="rId46"/>
    </p:embeddedFont>
    <p:embeddedFont>
      <p:font typeface="Broadway" panose="04040905080B02020502" pitchFamily="82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Franklin Gothic Heavy" panose="020B0903020102020204" pitchFamily="34" charset="0"/>
      <p:regular r:id="rId54"/>
      <p:italic r:id="rId55"/>
    </p:embeddedFont>
    <p:embeddedFont>
      <p:font typeface="Impact" panose="020B0806030902050204" pitchFamily="34" charset="0"/>
      <p:regular r:id="rId56"/>
    </p:embeddedFont>
    <p:embeddedFont>
      <p:font typeface="Tahoma" panose="020B0604030504040204" pitchFamily="3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8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189477F-AB37-4844-B9F2-889EF64C8C05}" type="datetimeFigureOut">
              <a:rPr lang="es-ES" smtClean="0"/>
              <a:t>20/09/2023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589A273-377C-4DB5-8092-A1D43AFAB94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237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0.jpe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5.jpe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7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39.png"/><Relationship Id="rId2" Type="http://schemas.openxmlformats.org/officeDocument/2006/relationships/audio" Target="../media/audio6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microsoft.com/office/2007/relationships/media" Target="../media/media2.wav"/><Relationship Id="rId7" Type="http://schemas.openxmlformats.org/officeDocument/2006/relationships/audio" Target="../media/audio20.wav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audio" Target="../media/media1.mp3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audio" Target="../media/media2.wav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microsoft.com/office/2007/relationships/media" Target="../media/media2.wav"/><Relationship Id="rId7" Type="http://schemas.openxmlformats.org/officeDocument/2006/relationships/audio" Target="../media/audio20.wav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audio" Target="../media/media1.mp3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audio" Target="../media/media2.wav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microsoft.com/office/2007/relationships/media" Target="../media/media2.wav"/><Relationship Id="rId7" Type="http://schemas.openxmlformats.org/officeDocument/2006/relationships/audio" Target="../media/audio20.wav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audio" Target="../media/media1.mp3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audio" Target="../media/media2.wav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image" Target="../media/image67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Ms. </a:t>
            </a:r>
            <a:r>
              <a:rPr lang="vi-VN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Hoa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1422400" y="1553025"/>
            <a:ext cx="5637652" cy="37446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56716" y="2870040"/>
            <a:ext cx="3645550" cy="1436846"/>
            <a:chOff x="8302749" y="4635521"/>
            <a:chExt cx="364555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8302749" y="4635521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mountain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52440" y="5487592"/>
              <a:ext cx="214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/ˈmaʊntən/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3961" y="4276164"/>
            <a:ext cx="134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núi</a:t>
            </a:r>
          </a:p>
        </p:txBody>
      </p:sp>
    </p:spTree>
    <p:extLst>
      <p:ext uri="{BB962C8B-B14F-4D97-AF65-F5344CB8AC3E}">
        <p14:creationId xmlns:p14="http://schemas.microsoft.com/office/powerpoint/2010/main" val="339624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39543" y="2810219"/>
            <a:ext cx="2406429" cy="1445392"/>
            <a:chOff x="8922309" y="4635521"/>
            <a:chExt cx="2406429" cy="1445392"/>
          </a:xfrm>
        </p:grpSpPr>
        <p:sp>
          <p:nvSpPr>
            <p:cNvPr id="7" name="TextBox 6"/>
            <p:cNvSpPr txBox="1"/>
            <p:nvPr/>
          </p:nvSpPr>
          <p:spPr>
            <a:xfrm>
              <a:off x="8922309" y="4635521"/>
              <a:ext cx="24064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island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4279" y="5496138"/>
              <a:ext cx="15824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ˈaɪlənd/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10" y="1726250"/>
            <a:ext cx="4687905" cy="3448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3024" y="427616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Hòn đảo</a:t>
            </a:r>
          </a:p>
        </p:txBody>
      </p:sp>
    </p:spTree>
    <p:extLst>
      <p:ext uri="{BB962C8B-B14F-4D97-AF65-F5344CB8AC3E}">
        <p14:creationId xmlns:p14="http://schemas.microsoft.com/office/powerpoint/2010/main" val="214288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6744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652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0" y="5648023"/>
            <a:ext cx="1133639" cy="628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A5C6B-2415-4AAE-B9CE-F8C48977808F}"/>
              </a:ext>
            </a:extLst>
          </p:cNvPr>
          <p:cNvSpPr txBox="1"/>
          <p:nvPr/>
        </p:nvSpPr>
        <p:spPr>
          <a:xfrm>
            <a:off x="2567608" y="858750"/>
            <a:ext cx="6938730" cy="808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.VnBodoni" pitchFamily="34" charset="0"/>
              </a:rPr>
              <a:t>WHERE  IS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61E3A-E29E-4F40-83A9-24EC5B37923D}"/>
              </a:ext>
            </a:extLst>
          </p:cNvPr>
          <p:cNvSpPr txBox="1"/>
          <p:nvPr/>
        </p:nvSpPr>
        <p:spPr>
          <a:xfrm>
            <a:off x="9158678" y="2438103"/>
            <a:ext cx="784080" cy="13105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324447" y="2466231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</a:rPr>
              <a:t>BART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11864" y="374860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 Simps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636" y="-2200276"/>
            <a:ext cx="246697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Island.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village.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mountain.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5" y="698910"/>
            <a:ext cx="3858769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24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hometown.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mountain.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island.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2364637" y="763192"/>
            <a:ext cx="3880668" cy="264661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7690" y="1469017"/>
            <a:ext cx="861218" cy="7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1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Far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Near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423592" y="866956"/>
            <a:ext cx="3514672" cy="2372242"/>
            <a:chOff x="1556495" y="3342788"/>
            <a:chExt cx="5808225" cy="39202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454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city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village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2686532" y="970398"/>
            <a:ext cx="3673106" cy="24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89274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Beautiful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23592" y="530556"/>
            <a:ext cx="3475982" cy="2968655"/>
            <a:chOff x="8942785" y="3700621"/>
            <a:chExt cx="1613488" cy="1377996"/>
          </a:xfrm>
        </p:grpSpPr>
        <p:grpSp>
          <p:nvGrpSpPr>
            <p:cNvPr id="31" name="Group 30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33" name="Right Arrow 32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1602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245656"/>
            <a:ext cx="6461760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Large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2321762" y="659177"/>
            <a:ext cx="3766969" cy="29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54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14" y="993171"/>
            <a:ext cx="5224725" cy="4444369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9" idx="1"/>
          </p:cNvCxnSpPr>
          <p:nvPr/>
        </p:nvCxnSpPr>
        <p:spPr>
          <a:xfrm flipV="1">
            <a:off x="6093151" y="4525616"/>
            <a:ext cx="2623560" cy="140388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221764" y="2036309"/>
            <a:ext cx="1571569" cy="77545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536252" y="1454836"/>
            <a:ext cx="1636987" cy="1505864"/>
            <a:chOff x="1828799" y="1328864"/>
            <a:chExt cx="1636987" cy="1505864"/>
          </a:xfrm>
        </p:grpSpPr>
        <p:sp>
          <p:nvSpPr>
            <p:cNvPr id="2" name="TextBox 1"/>
            <p:cNvSpPr txBox="1"/>
            <p:nvPr/>
          </p:nvSpPr>
          <p:spPr>
            <a:xfrm>
              <a:off x="1828799" y="1328864"/>
              <a:ext cx="1636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Big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0928" y="2249953"/>
              <a:ext cx="1072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/big/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6711" y="4017784"/>
            <a:ext cx="2236510" cy="1419756"/>
            <a:chOff x="9007267" y="4635521"/>
            <a:chExt cx="2236510" cy="1419756"/>
          </a:xfrm>
        </p:grpSpPr>
        <p:sp>
          <p:nvSpPr>
            <p:cNvPr id="9" name="TextBox 8"/>
            <p:cNvSpPr txBox="1"/>
            <p:nvPr/>
          </p:nvSpPr>
          <p:spPr>
            <a:xfrm>
              <a:off x="9007267" y="4635521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43189" y="5470502"/>
              <a:ext cx="136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/smɔːl/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8808" y="54082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52633" y="5352020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nhỏ</a:t>
            </a:r>
          </a:p>
        </p:txBody>
      </p:sp>
    </p:spTree>
    <p:extLst>
      <p:ext uri="{BB962C8B-B14F-4D97-AF65-F5344CB8AC3E}">
        <p14:creationId xmlns:p14="http://schemas.microsoft.com/office/powerpoint/2010/main" val="106316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Busy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1588" y="663965"/>
            <a:ext cx="3362212" cy="28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99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39416" y="247396"/>
            <a:ext cx="6602401" cy="3522311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8167" y="831555"/>
            <a:ext cx="2864897" cy="2437001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 rot="2229441">
            <a:off x="3296173" y="927680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56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39416" y="245656"/>
            <a:ext cx="6643424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7278" y="674891"/>
            <a:ext cx="4301486" cy="2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6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447" y="694653"/>
            <a:ext cx="3024578" cy="2572833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3500000">
            <a:off x="4419801" y="2946602"/>
            <a:ext cx="397755" cy="22350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72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9120" y="5648023"/>
            <a:ext cx="1133639" cy="628143"/>
            <a:chOff x="8809120" y="5648023"/>
            <a:chExt cx="1133639" cy="628143"/>
          </a:xfrm>
        </p:grpSpPr>
        <p:pic>
          <p:nvPicPr>
            <p:cNvPr id="2" name="1 Imagen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20" y="5648023"/>
              <a:ext cx="1133639" cy="628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ounded Rectangle 3">
              <a:hlinkClick r:id="" action="ppaction://hlinkshowjump?jump=nextslide"/>
            </p:cNvPr>
            <p:cNvSpPr/>
            <p:nvPr/>
          </p:nvSpPr>
          <p:spPr>
            <a:xfrm>
              <a:off x="8995410" y="5817871"/>
              <a:ext cx="765810" cy="285750"/>
            </a:xfrm>
            <a:prstGeom prst="roundRect">
              <a:avLst>
                <a:gd name="adj" fmla="val 11262"/>
              </a:avLst>
            </a:prstGeom>
            <a:solidFill>
              <a:srgbClr val="B80505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END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6664" y="316948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751167" y="1904604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Welldone!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683015CE-8497-4913-94E4-AC94345CEB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2301" y="90569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9FD6FC2-74F6-4C07-8B58-14869AC52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2521" y="1088572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A8142E3-2A8B-4171-A09A-2C82F00F02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9789" y="2699658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7A2EBE-F835-40B1-9FA6-E8CCE9C2DF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7015" y="72628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620014A-9CDD-4E1E-BF2E-973C30ADC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7129" y="1202872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86B04CD-5788-43CC-895F-15A1518FAA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743" y="2732317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A60444-43AD-4B5C-B9E8-8A64BA9908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8444" y="291193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566F0D26-45FF-4B83-8146-B642B1CB88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6683" y="434323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2987A5-19EE-4D26-A354-BC48C6618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3226" y="4277764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4B3922DA-CB04-4FF3-8F83-1BB29A1C0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69283" y="5856514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281FC33-9D05-431E-9B70-82FF22B24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786" y="3628090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DE1AB52-EE8E-411C-B8F2-F3737F317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4655" y="952586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A1040DE2-BFDD-4685-8201-CAE607863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1550" y="40731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21" y="796052"/>
            <a:ext cx="5419814" cy="46272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70803">
            <a:off x="3090929" y="3144691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47001">
            <a:off x="8303036" y="4488339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48474" y="1115220"/>
            <a:ext cx="2279791" cy="1505864"/>
            <a:chOff x="1507397" y="1328864"/>
            <a:chExt cx="2279791" cy="1505864"/>
          </a:xfrm>
        </p:grpSpPr>
        <p:sp>
          <p:nvSpPr>
            <p:cNvPr id="9" name="TextBox 8"/>
            <p:cNvSpPr txBox="1"/>
            <p:nvPr/>
          </p:nvSpPr>
          <p:spPr>
            <a:xfrm>
              <a:off x="1507397" y="1328864"/>
              <a:ext cx="2279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230" y="2249953"/>
              <a:ext cx="1390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/ˈnɔɪzi/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0460" y="4245199"/>
            <a:ext cx="2021708" cy="1479576"/>
            <a:chOff x="9114669" y="4635521"/>
            <a:chExt cx="2021708" cy="1479576"/>
          </a:xfrm>
        </p:grpSpPr>
        <p:sp>
          <p:nvSpPr>
            <p:cNvPr id="16" name="TextBox 15"/>
            <p:cNvSpPr txBox="1"/>
            <p:nvPr/>
          </p:nvSpPr>
          <p:spPr>
            <a:xfrm>
              <a:off x="9114669" y="4635521"/>
              <a:ext cx="2021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6820" y="5530322"/>
              <a:ext cx="175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/ˈkwaɪət/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537" y="62501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1988" y="5669615"/>
            <a:ext cx="2317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Yên tĩnh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0018" y="262180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Ồn ào</a:t>
            </a:r>
          </a:p>
        </p:txBody>
      </p:sp>
    </p:spTree>
    <p:extLst>
      <p:ext uri="{BB962C8B-B14F-4D97-AF65-F5344CB8AC3E}">
        <p14:creationId xmlns:p14="http://schemas.microsoft.com/office/powerpoint/2010/main" val="2536392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7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73220" y="1249003"/>
            <a:ext cx="617207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 do you live with?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grandparents</a:t>
            </a:r>
          </a:p>
        </p:txBody>
      </p:sp>
    </p:spTree>
    <p:extLst>
      <p:ext uri="{BB962C8B-B14F-4D97-AF65-F5344CB8AC3E}">
        <p14:creationId xmlns:p14="http://schemas.microsoft.com/office/powerpoint/2010/main" val="15485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30095" y="1653328"/>
            <a:ext cx="48904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like?</a:t>
            </a:r>
          </a:p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pretty.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Quang Ninh.</a:t>
            </a:r>
          </a:p>
        </p:txBody>
      </p:sp>
      <p:sp>
        <p:nvSpPr>
          <p:cNvPr id="24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932277" y="1828800"/>
            <a:ext cx="729901" cy="2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40" y="741895"/>
            <a:ext cx="5511262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454" y="5573341"/>
            <a:ext cx="1259498" cy="596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01130">
            <a:off x="3142047" y="1398749"/>
            <a:ext cx="5208854" cy="21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78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3D4CCA76-F195-4A3A-9081-FBCFCE38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837" y="62634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A0CD2AB-F827-4311-9724-60B6F0AC7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554" y="123501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7289F97-F6FF-4246-9F11-827D4FBEE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40" y="254912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81A764D-0CBE-4C2E-862D-EFCA3539B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96" y="376023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AAF7ACF-994E-417A-B664-A2684911A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554" y="500130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736138"/>
            <a:ext cx="10133315" cy="3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3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9" y="1342663"/>
            <a:ext cx="10042134" cy="42763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03969" y="200761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/>
          <p:cNvSpPr/>
          <p:nvPr/>
        </p:nvSpPr>
        <p:spPr>
          <a:xfrm>
            <a:off x="9203969" y="2245360"/>
            <a:ext cx="458229" cy="28448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43660" y="348082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"/>
          <p:cNvSpPr/>
          <p:nvPr/>
        </p:nvSpPr>
        <p:spPr>
          <a:xfrm>
            <a:off x="7343660" y="3616960"/>
            <a:ext cx="458229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21271" y="3937193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6621271" y="4059554"/>
            <a:ext cx="590309" cy="623379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98543" y="3770187"/>
            <a:ext cx="4588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9499600" y="3906327"/>
            <a:ext cx="356152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8860" y="228194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498860" y="2418080"/>
            <a:ext cx="682740" cy="36576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93258" y="1500142"/>
            <a:ext cx="590309" cy="1176520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"/>
          <p:cNvSpPr/>
          <p:nvPr/>
        </p:nvSpPr>
        <p:spPr>
          <a:xfrm>
            <a:off x="7547226" y="1672340"/>
            <a:ext cx="682374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6324" y="5633527"/>
            <a:ext cx="288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the different spot)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8269" y="736155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Heavy" panose="020B0903020102020204" pitchFamily="34" charset="0"/>
              </a:rPr>
              <a:t>Spot the difference</a:t>
            </a:r>
            <a:endParaRPr lang="en-US" sz="360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309629"/>
            <a:ext cx="4667250" cy="3986055"/>
            <a:chOff x="1790700" y="1595379"/>
            <a:chExt cx="4667250" cy="3986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556" r="8900" b="9722"/>
            <a:stretch/>
          </p:blipFill>
          <p:spPr>
            <a:xfrm>
              <a:off x="1790700" y="1595379"/>
              <a:ext cx="1790700" cy="21826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6" r="12584" b="11531"/>
            <a:stretch/>
          </p:blipFill>
          <p:spPr>
            <a:xfrm>
              <a:off x="3581400" y="1974578"/>
              <a:ext cx="2876550" cy="3606856"/>
            </a:xfrm>
            <a:prstGeom prst="rect">
              <a:avLst/>
            </a:prstGeom>
          </p:spPr>
        </p:pic>
      </p:grpSp>
      <p:sp>
        <p:nvSpPr>
          <p:cNvPr id="5" name="Right Arrow 4"/>
          <p:cNvSpPr/>
          <p:nvPr/>
        </p:nvSpPr>
        <p:spPr>
          <a:xfrm rot="8128819">
            <a:off x="5626172" y="2038067"/>
            <a:ext cx="565791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5494" y="3021661"/>
            <a:ext cx="3389069" cy="1505214"/>
            <a:chOff x="8430989" y="4635521"/>
            <a:chExt cx="3389069" cy="1505214"/>
          </a:xfrm>
        </p:grpSpPr>
        <p:sp>
          <p:nvSpPr>
            <p:cNvPr id="12" name="TextBox 11"/>
            <p:cNvSpPr txBox="1"/>
            <p:nvPr/>
          </p:nvSpPr>
          <p:spPr>
            <a:xfrm>
              <a:off x="8430989" y="4635521"/>
              <a:ext cx="33890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beautiful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88595" y="5555960"/>
              <a:ext cx="16738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/ˈbjuːtɪfl/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64" y="455011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đẹp, xinh</a:t>
            </a:r>
          </a:p>
        </p:txBody>
      </p:sp>
    </p:spTree>
    <p:extLst>
      <p:ext uri="{BB962C8B-B14F-4D97-AF65-F5344CB8AC3E}">
        <p14:creationId xmlns:p14="http://schemas.microsoft.com/office/powerpoint/2010/main" val="369581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17" y="1433188"/>
            <a:ext cx="5900547" cy="3760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6711" y="2464890"/>
            <a:ext cx="3347391" cy="1433310"/>
            <a:chOff x="8451828" y="4635521"/>
            <a:chExt cx="3347391" cy="1433310"/>
          </a:xfrm>
        </p:grpSpPr>
        <p:sp>
          <p:nvSpPr>
            <p:cNvPr id="6" name="TextBox 5"/>
            <p:cNvSpPr txBox="1"/>
            <p:nvPr/>
          </p:nvSpPr>
          <p:spPr>
            <a:xfrm>
              <a:off x="8451828" y="4635521"/>
              <a:ext cx="33473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crowded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9134" y="5484056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/ˈkraʊdɪd/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5338" y="3898200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Đông đúc</a:t>
            </a:r>
          </a:p>
        </p:txBody>
      </p:sp>
    </p:spTree>
    <p:extLst>
      <p:ext uri="{BB962C8B-B14F-4D97-AF65-F5344CB8AC3E}">
        <p14:creationId xmlns:p14="http://schemas.microsoft.com/office/powerpoint/2010/main" val="2153143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53066" y="1193800"/>
            <a:ext cx="5498418" cy="4635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8757" y="2835856"/>
            <a:ext cx="1980030" cy="1436846"/>
            <a:chOff x="9135508" y="4635521"/>
            <a:chExt cx="198003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9135508" y="4635521"/>
              <a:ext cx="19800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17022" y="5487592"/>
              <a:ext cx="1217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/ˈbɪzi/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626" y="428272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bận rộn</a:t>
            </a:r>
          </a:p>
        </p:txBody>
      </p:sp>
    </p:spTree>
    <p:extLst>
      <p:ext uri="{BB962C8B-B14F-4D97-AF65-F5344CB8AC3E}">
        <p14:creationId xmlns:p14="http://schemas.microsoft.com/office/powerpoint/2010/main" val="1181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563284" y="1309024"/>
            <a:ext cx="5506412" cy="42474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07116" y="2835856"/>
            <a:ext cx="2023311" cy="1496667"/>
            <a:chOff x="9113867" y="4635521"/>
            <a:chExt cx="2023311" cy="1496667"/>
          </a:xfrm>
        </p:grpSpPr>
        <p:sp>
          <p:nvSpPr>
            <p:cNvPr id="6" name="TextBox 5"/>
            <p:cNvSpPr txBox="1"/>
            <p:nvPr/>
          </p:nvSpPr>
          <p:spPr>
            <a:xfrm>
              <a:off x="9113867" y="4635521"/>
              <a:ext cx="20233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large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89198" y="5547413"/>
              <a:ext cx="1472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/lɑːrdʒ/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4251" y="428272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rộng </a:t>
            </a:r>
          </a:p>
        </p:txBody>
      </p:sp>
    </p:spTree>
    <p:extLst>
      <p:ext uri="{BB962C8B-B14F-4D97-AF65-F5344CB8AC3E}">
        <p14:creationId xmlns:p14="http://schemas.microsoft.com/office/powerpoint/2010/main" val="2532341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b="19541"/>
          <a:stretch/>
        </p:blipFill>
        <p:spPr>
          <a:xfrm>
            <a:off x="1443016" y="1493949"/>
            <a:ext cx="5715193" cy="38574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51697" y="3370920"/>
            <a:ext cx="2101850" cy="654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934317" y="2835856"/>
            <a:ext cx="1168910" cy="1446864"/>
            <a:chOff x="9541068" y="4635521"/>
            <a:chExt cx="1168910" cy="1446864"/>
          </a:xfrm>
        </p:grpSpPr>
        <p:sp>
          <p:nvSpPr>
            <p:cNvPr id="8" name="TextBox 7"/>
            <p:cNvSpPr txBox="1"/>
            <p:nvPr/>
          </p:nvSpPr>
          <p:spPr>
            <a:xfrm>
              <a:off x="9541068" y="4635521"/>
              <a:ext cx="11689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6866" y="5497610"/>
              <a:ext cx="957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/fɑː/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4317" y="428272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xa</a:t>
            </a:r>
          </a:p>
        </p:txBody>
      </p:sp>
    </p:spTree>
    <p:extLst>
      <p:ext uri="{BB962C8B-B14F-4D97-AF65-F5344CB8AC3E}">
        <p14:creationId xmlns:p14="http://schemas.microsoft.com/office/powerpoint/2010/main" val="3869478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1473224" y="1383614"/>
            <a:ext cx="5568429" cy="379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34" y="2866948"/>
            <a:ext cx="828695" cy="755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447" y="2801673"/>
            <a:ext cx="4030270" cy="1411210"/>
            <a:chOff x="8110389" y="4635521"/>
            <a:chExt cx="4030270" cy="1411210"/>
          </a:xfrm>
        </p:grpSpPr>
        <p:sp>
          <p:nvSpPr>
            <p:cNvPr id="8" name="TextBox 7"/>
            <p:cNvSpPr txBox="1"/>
            <p:nvPr/>
          </p:nvSpPr>
          <p:spPr>
            <a:xfrm>
              <a:off x="8110389" y="4635521"/>
              <a:ext cx="40302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hometown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0327" y="5461956"/>
              <a:ext cx="237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/ˈhəʊmtaʊn/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5834" y="4276164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quê</a:t>
            </a:r>
          </a:p>
        </p:txBody>
      </p:sp>
    </p:spTree>
    <p:extLst>
      <p:ext uri="{BB962C8B-B14F-4D97-AF65-F5344CB8AC3E}">
        <p14:creationId xmlns:p14="http://schemas.microsoft.com/office/powerpoint/2010/main" val="299843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575</Words>
  <Application>Microsoft Office PowerPoint</Application>
  <PresentationFormat>Widescreen</PresentationFormat>
  <Paragraphs>221</Paragraphs>
  <Slides>39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Tahoma</vt:lpstr>
      <vt:lpstr>Impact</vt:lpstr>
      <vt:lpstr>.VnTifani Heavy</vt:lpstr>
      <vt:lpstr>.VnBodoni</vt:lpstr>
      <vt:lpstr>Britannic Bold</vt:lpstr>
      <vt:lpstr>Franklin Gothic Heavy</vt:lpstr>
      <vt:lpstr>Calibri</vt:lpstr>
      <vt:lpstr>Calibri Light</vt:lpstr>
      <vt:lpstr>Arial Black</vt:lpstr>
      <vt:lpstr>.VnArabia</vt:lpstr>
      <vt:lpstr>Broadway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153</cp:revision>
  <dcterms:created xsi:type="dcterms:W3CDTF">2020-11-24T07:21:13Z</dcterms:created>
  <dcterms:modified xsi:type="dcterms:W3CDTF">2023-09-20T16:07:58Z</dcterms:modified>
</cp:coreProperties>
</file>