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320" r:id="rId5"/>
    <p:sldId id="260" r:id="rId6"/>
    <p:sldId id="261" r:id="rId7"/>
    <p:sldId id="262" r:id="rId8"/>
    <p:sldId id="263" r:id="rId9"/>
    <p:sldId id="264" r:id="rId10"/>
    <p:sldId id="274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4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4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5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670260" y="4757378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762" y="808452"/>
            <a:ext cx="8544923" cy="5673829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666256" y="326522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1305848" y="1727044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305847" y="4532869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414" y="340633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676" y="1973529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8414" y="4965298"/>
            <a:ext cx="365792" cy="3718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11309" y="2827691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95396" y="5712139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3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233" y="305262"/>
            <a:ext cx="266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coplete.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41" y="843280"/>
            <a:ext cx="11354858" cy="52527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333570" y="2207941"/>
            <a:ext cx="1862253" cy="591015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6409" y="3412273"/>
            <a:ext cx="1862253" cy="591015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6408" y="4141196"/>
            <a:ext cx="1862253" cy="591015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95601" y="4823090"/>
            <a:ext cx="1768993" cy="591015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70489" y="4823090"/>
            <a:ext cx="1768993" cy="591015"/>
          </a:xfrm>
          <a:prstGeom prst="roundRect">
            <a:avLst/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</a:p>
        </p:txBody>
      </p:sp>
    </p:spTree>
    <p:extLst>
      <p:ext uri="{BB962C8B-B14F-4D97-AF65-F5344CB8AC3E}">
        <p14:creationId xmlns:p14="http://schemas.microsoft.com/office/powerpoint/2010/main" val="17691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723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07499" y="31091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904" y="2140398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9377" y="2140398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71057" y="214039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0584" y="2140398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7182" y="5254040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7182" y="2600998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/ˈlɪsn/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53137" y="5254040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7638" y="525404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27693" y="5254040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93228" y="2600998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/riːd/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6627" y="2600998"/>
            <a:ext cx="993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/spiːk/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30557" y="2600998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/raɪt/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21414" y="5700368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/ˈpræktɪs/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54741" y="570036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/ˈiːmeɪl/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04432" y="5700368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/ˈkɑːmɪk/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67768" y="5700368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/ˈstɔːri/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20462" y="2970158"/>
            <a:ext cx="87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43723" y="2970158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4885" y="2970158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09904" y="2970158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57482" y="6069528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luyện tập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3107" y="6069528"/>
            <a:ext cx="1693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thư điện tử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78409" y="6069528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truyện tranh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40756" y="6069528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câu chuyện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55" y="804342"/>
            <a:ext cx="812331" cy="1377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44" y="692753"/>
            <a:ext cx="2161284" cy="1431851"/>
          </a:xfrm>
          <a:prstGeom prst="rect">
            <a:avLst/>
          </a:prstGeom>
        </p:spPr>
      </p:pic>
      <p:pic>
        <p:nvPicPr>
          <p:cNvPr id="1028" name="Picture 4" descr="Download Clip Art Download Woman Big Image Png - Listen To Music Clipart Png  PNG Image with No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04" y="975047"/>
            <a:ext cx="1273847" cy="113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52" y="3564134"/>
            <a:ext cx="2273665" cy="1745215"/>
          </a:xfrm>
          <a:prstGeom prst="rect">
            <a:avLst/>
          </a:prstGeom>
        </p:spPr>
      </p:pic>
      <p:pic>
        <p:nvPicPr>
          <p:cNvPr id="1030" name="Picture 6" descr="Download Mailang Icons Computer Logo Email Gmail ICON free | FreePNGIm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08" y="3719372"/>
            <a:ext cx="1436824" cy="143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551" y="3750779"/>
            <a:ext cx="1847248" cy="1566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875" y="745472"/>
            <a:ext cx="1932599" cy="1518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21324" b="6641"/>
          <a:stretch/>
        </p:blipFill>
        <p:spPr>
          <a:xfrm>
            <a:off x="9342128" y="3743489"/>
            <a:ext cx="1488697" cy="1565860"/>
          </a:xfrm>
          <a:prstGeom prst="roundRect">
            <a:avLst>
              <a:gd name="adj" fmla="val 6430"/>
            </a:avLst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316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9" grpId="0"/>
      <p:bldP spid="24" grpId="0"/>
      <p:bldP spid="17" grpId="0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/>
          <p:cNvSpPr/>
          <p:nvPr/>
        </p:nvSpPr>
        <p:spPr>
          <a:xfrm>
            <a:off x="2745016" y="1001949"/>
            <a:ext cx="2768543" cy="73152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</a:p>
        </p:txBody>
      </p:sp>
      <p:sp>
        <p:nvSpPr>
          <p:cNvPr id="18" name="Hexagon 17"/>
          <p:cNvSpPr/>
          <p:nvPr/>
        </p:nvSpPr>
        <p:spPr>
          <a:xfrm>
            <a:off x="2745016" y="2104138"/>
            <a:ext cx="2768543" cy="73152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</a:p>
        </p:txBody>
      </p:sp>
      <p:sp>
        <p:nvSpPr>
          <p:cNvPr id="19" name="Hexagon 18"/>
          <p:cNvSpPr/>
          <p:nvPr/>
        </p:nvSpPr>
        <p:spPr>
          <a:xfrm>
            <a:off x="2745016" y="3206327"/>
            <a:ext cx="2768543" cy="73152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20" name="Hexagon 19"/>
          <p:cNvSpPr/>
          <p:nvPr/>
        </p:nvSpPr>
        <p:spPr>
          <a:xfrm>
            <a:off x="2745016" y="4308516"/>
            <a:ext cx="2768543" cy="73152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</a:t>
            </a:r>
          </a:p>
        </p:txBody>
      </p:sp>
      <p:sp>
        <p:nvSpPr>
          <p:cNvPr id="21" name="Hexagon 20"/>
          <p:cNvSpPr/>
          <p:nvPr/>
        </p:nvSpPr>
        <p:spPr>
          <a:xfrm>
            <a:off x="2745016" y="5410706"/>
            <a:ext cx="2768543" cy="73152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</a:t>
            </a:r>
          </a:p>
        </p:txBody>
      </p:sp>
      <p:sp>
        <p:nvSpPr>
          <p:cNvPr id="22" name="Hexagon 21"/>
          <p:cNvSpPr/>
          <p:nvPr/>
        </p:nvSpPr>
        <p:spPr>
          <a:xfrm>
            <a:off x="2071348" y="1001949"/>
            <a:ext cx="575459" cy="73152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Hexagon 22"/>
          <p:cNvSpPr/>
          <p:nvPr/>
        </p:nvSpPr>
        <p:spPr>
          <a:xfrm>
            <a:off x="2071348" y="2104138"/>
            <a:ext cx="575459" cy="73152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Hexagon 23"/>
          <p:cNvSpPr/>
          <p:nvPr/>
        </p:nvSpPr>
        <p:spPr>
          <a:xfrm>
            <a:off x="2071348" y="3206327"/>
            <a:ext cx="575459" cy="73152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Hexagon 24"/>
          <p:cNvSpPr/>
          <p:nvPr/>
        </p:nvSpPr>
        <p:spPr>
          <a:xfrm>
            <a:off x="2071348" y="4308516"/>
            <a:ext cx="575459" cy="73152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Hexagon 25"/>
          <p:cNvSpPr/>
          <p:nvPr/>
        </p:nvSpPr>
        <p:spPr>
          <a:xfrm>
            <a:off x="2071348" y="5410706"/>
            <a:ext cx="575459" cy="731520"/>
          </a:xfrm>
          <a:prstGeom prst="hexagon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Hexagon 1"/>
          <p:cNvSpPr/>
          <p:nvPr/>
        </p:nvSpPr>
        <p:spPr>
          <a:xfrm>
            <a:off x="6947198" y="991316"/>
            <a:ext cx="914400" cy="731520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Hexagon 2"/>
          <p:cNvSpPr/>
          <p:nvPr/>
        </p:nvSpPr>
        <p:spPr>
          <a:xfrm>
            <a:off x="6947198" y="2093505"/>
            <a:ext cx="914400" cy="731520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" name="Hexagon 3"/>
          <p:cNvSpPr/>
          <p:nvPr/>
        </p:nvSpPr>
        <p:spPr>
          <a:xfrm>
            <a:off x="6947198" y="3195694"/>
            <a:ext cx="914400" cy="731520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" name="Hexagon 4"/>
          <p:cNvSpPr/>
          <p:nvPr/>
        </p:nvSpPr>
        <p:spPr>
          <a:xfrm>
            <a:off x="6947198" y="4297883"/>
            <a:ext cx="914400" cy="731520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" name="Hexagon 5"/>
          <p:cNvSpPr/>
          <p:nvPr/>
        </p:nvSpPr>
        <p:spPr>
          <a:xfrm>
            <a:off x="6947198" y="5400073"/>
            <a:ext cx="914400" cy="731520"/>
          </a:xfrm>
          <a:prstGeom prst="hexagon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20" y="1914794"/>
            <a:ext cx="782493" cy="1076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16" y="814023"/>
            <a:ext cx="786700" cy="1076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20" y="3015566"/>
            <a:ext cx="782493" cy="1076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620" y="4116338"/>
            <a:ext cx="782493" cy="10811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20" y="5221318"/>
            <a:ext cx="782493" cy="1081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99" y="894607"/>
            <a:ext cx="1250157" cy="828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445" y="4297883"/>
            <a:ext cx="1012864" cy="777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3276" y="2095918"/>
            <a:ext cx="872145" cy="7397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8295" y="5325902"/>
            <a:ext cx="1331014" cy="10454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t="21324" b="6641"/>
          <a:stretch/>
        </p:blipFill>
        <p:spPr>
          <a:xfrm>
            <a:off x="8411328" y="3153024"/>
            <a:ext cx="736039" cy="774190"/>
          </a:xfrm>
          <a:prstGeom prst="roundRect">
            <a:avLst>
              <a:gd name="adj" fmla="val 6430"/>
            </a:avLst>
          </a:prstGeom>
          <a:ln>
            <a:solidFill>
              <a:srgbClr val="C00000"/>
            </a:solidFill>
          </a:ln>
        </p:spPr>
      </p:pic>
      <p:sp>
        <p:nvSpPr>
          <p:cNvPr id="28" name="Mspham-0936082789"/>
          <p:cNvSpPr txBox="1"/>
          <p:nvPr/>
        </p:nvSpPr>
        <p:spPr>
          <a:xfrm>
            <a:off x="1133335" y="305695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match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30749" y="6302505"/>
            <a:ext cx="331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Click vào chú ong để chọn đáp án</a:t>
            </a:r>
          </a:p>
        </p:txBody>
      </p:sp>
    </p:spTree>
    <p:extLst>
      <p:ext uri="{BB962C8B-B14F-4D97-AF65-F5344CB8AC3E}">
        <p14:creationId xmlns:p14="http://schemas.microsoft.com/office/powerpoint/2010/main" val="31177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4701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34818 0.47755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4818 -0.3257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34714 -0.3338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34922 -0.3261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7958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62651" y="711875"/>
            <a:ext cx="8439589" cy="5914708"/>
            <a:chOff x="1039692" y="1794368"/>
            <a:chExt cx="10112616" cy="7087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9692" y="1794368"/>
              <a:ext cx="10112616" cy="32692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9692" y="5063631"/>
              <a:ext cx="10112616" cy="3817951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640551" y="311765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3537" y="5478945"/>
            <a:ext cx="541496" cy="5326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3760" y="974825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4041" y="2903002"/>
            <a:ext cx="278891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6251" y="837665"/>
            <a:ext cx="278891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0406" y="2991945"/>
            <a:ext cx="278891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1455" y="3538903"/>
            <a:ext cx="278891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5984" y="6159970"/>
            <a:ext cx="278891" cy="274320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6608" y="3580087"/>
            <a:ext cx="278891" cy="274320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1982" y="6011565"/>
            <a:ext cx="278891" cy="274320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9257" y="6305414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7 How do you learn English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7 How do you learn English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7 How do you learn English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7 How do you learn English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7 How do you learn English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33809" y="293332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practise ______?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426332" y="1470311"/>
            <a:ext cx="3088604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281132" y="2117297"/>
            <a:ext cx="2689502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715836" y="2117297"/>
            <a:ext cx="1254798" cy="1703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5970634" y="2117297"/>
            <a:ext cx="1646942" cy="164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5970634" y="2117297"/>
            <a:ext cx="3507500" cy="82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207475" y="4343355"/>
            <a:ext cx="238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512044" y="4286474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English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3163655" y="5308801"/>
            <a:ext cx="325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English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551388" y="5235907"/>
            <a:ext cx="2472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33" name="Picture 9" descr="https://s.sachmem.vn/public/images/TA5T1SHS/U7-L1-2-1-d3756948bacb7661a16048f370a93a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" y="2774035"/>
            <a:ext cx="2465425" cy="149189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5T1SHS/U7-L1-2-2-f1e6969f56eaeaabac85cfaa63258a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84" y="3845261"/>
            <a:ext cx="2465425" cy="149189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.sachmem.vn/public/images/TA5T1SHS/U7-L1-2-3-718bda11f55724ea91a31b30bd735d0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3960" r="3943" b="15"/>
          <a:stretch/>
        </p:blipFill>
        <p:spPr bwMode="auto">
          <a:xfrm>
            <a:off x="6551388" y="3801723"/>
            <a:ext cx="2368119" cy="143259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5T1SHS/U7-L1-2-4-77f067514ca4dcad83b996168c042cc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558" y="2866314"/>
            <a:ext cx="2465425" cy="149189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spham-0936082789"/>
          <p:cNvSpPr/>
          <p:nvPr/>
        </p:nvSpPr>
        <p:spPr>
          <a:xfrm>
            <a:off x="467407" y="4811412"/>
            <a:ext cx="27975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English every day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3309561" y="5780239"/>
            <a:ext cx="28694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6551388" y="5712960"/>
            <a:ext cx="24721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emails to my friends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9333838" y="4965464"/>
            <a:ext cx="20421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short stories</a:t>
            </a:r>
          </a:p>
        </p:txBody>
      </p:sp>
    </p:spTree>
    <p:extLst>
      <p:ext uri="{BB962C8B-B14F-4D97-AF65-F5344CB8AC3E}">
        <p14:creationId xmlns:p14="http://schemas.microsoft.com/office/powerpoint/2010/main" val="3063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42792" y="728822"/>
            <a:ext cx="8204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bạn luyện tập như thế nào: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78144" y="31223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683007" y="2510668"/>
            <a:ext cx="6425053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practise ______?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19" y="272395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Rounded Rectangular Callout 20"/>
          <p:cNvSpPr/>
          <p:nvPr/>
        </p:nvSpPr>
        <p:spPr>
          <a:xfrm>
            <a:off x="5507948" y="3389831"/>
            <a:ext cx="3289128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061" y="2771982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895533" y="3405002"/>
            <a:ext cx="224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cách luyện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9250" y="1940614"/>
            <a:ext cx="5942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(Bạn luyện _______ như thế nào?)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6707" y="4062337"/>
            <a:ext cx="377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(tớ ______________)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0257" y="2521976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</p:spTree>
    <p:extLst>
      <p:ext uri="{BB962C8B-B14F-4D97-AF65-F5344CB8AC3E}">
        <p14:creationId xmlns:p14="http://schemas.microsoft.com/office/powerpoint/2010/main" val="12915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1" grpId="0" animBg="1"/>
      <p:bldP spid="2" grpId="0"/>
      <p:bldP spid="23" grpId="0"/>
      <p:bldP spid="2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224753" y="2838634"/>
            <a:ext cx="3605246" cy="972845"/>
            <a:chOff x="1224753" y="2838634"/>
            <a:chExt cx="360524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have English today?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55199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613543" y="3811797"/>
            <a:ext cx="3664628" cy="1573383"/>
            <a:chOff x="1613543" y="3811797"/>
            <a:chExt cx="3664628" cy="1573383"/>
          </a:xfrm>
        </p:grpSpPr>
        <p:sp>
          <p:nvSpPr>
            <p:cNvPr id="18" name="Rounded Rectangle 17"/>
            <p:cNvSpPr/>
            <p:nvPr/>
          </p:nvSpPr>
          <p:spPr>
            <a:xfrm>
              <a:off x="1613543" y="4412335"/>
              <a:ext cx="3664628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do you practice _________?</a:t>
              </a:r>
              <a:endParaRPr lang="en-US"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16" descr="https://s.sachmem.vn/public/temp/bubble-chat-bottom-left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67" t="6241" r="-1"/>
            <a:stretch/>
          </p:blipFill>
          <p:spPr bwMode="auto">
            <a:xfrm rot="10993207">
              <a:off x="4913807" y="3811797"/>
              <a:ext cx="227141" cy="6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654932" y="1432519"/>
            <a:ext cx="3649836" cy="1273547"/>
            <a:chOff x="1654932" y="1432519"/>
            <a:chExt cx="3649836" cy="127354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English?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526107" y="1270065"/>
            <a:ext cx="3700937" cy="1267716"/>
            <a:chOff x="6526107" y="1270065"/>
            <a:chExt cx="3700937" cy="1267716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English ______ times a week.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075869" y="2799420"/>
            <a:ext cx="2939893" cy="971241"/>
            <a:chOff x="7075869" y="2799420"/>
            <a:chExt cx="2939893" cy="971241"/>
          </a:xfrm>
        </p:grpSpPr>
        <p:sp>
          <p:nvSpPr>
            <p:cNvPr id="21" name="Rounded Rectangle 20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do./</a:t>
              </a:r>
              <a:b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 don't.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r="13957"/>
            <a:stretch/>
          </p:blipFill>
          <p:spPr>
            <a:xfrm>
              <a:off x="7075869" y="2799420"/>
              <a:ext cx="566529" cy="65842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725053" y="3439712"/>
            <a:ext cx="2722087" cy="1315722"/>
            <a:chOff x="6725053" y="3439712"/>
            <a:chExt cx="2722087" cy="1315722"/>
          </a:xfrm>
        </p:grpSpPr>
        <p:sp>
          <p:nvSpPr>
            <p:cNvPr id="22" name="Rounded Rectangle 21"/>
            <p:cNvSpPr/>
            <p:nvPr/>
          </p:nvSpPr>
          <p:spPr>
            <a:xfrm>
              <a:off x="6775651" y="4055611"/>
              <a:ext cx="2671489" cy="69982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___________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/>
            <a:srcRect b="13832"/>
            <a:stretch/>
          </p:blipFill>
          <p:spPr>
            <a:xfrm>
              <a:off x="6725053" y="3439712"/>
              <a:ext cx="792549" cy="625132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238</Words>
  <Application>Microsoft Office PowerPoint</Application>
  <PresentationFormat>Widescreen</PresentationFormat>
  <Paragraphs>86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Cambria</vt:lpstr>
      <vt:lpstr>Comic Sans MS</vt:lpstr>
      <vt:lpstr>Elephant</vt:lpstr>
      <vt:lpstr>Goudy Stout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11</cp:revision>
  <dcterms:created xsi:type="dcterms:W3CDTF">2021-05-28T11:10:47Z</dcterms:created>
  <dcterms:modified xsi:type="dcterms:W3CDTF">2023-11-19T07:47:50Z</dcterms:modified>
</cp:coreProperties>
</file>