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4" r:id="rId11"/>
    <p:sldId id="326" r:id="rId12"/>
    <p:sldId id="323" r:id="rId13"/>
    <p:sldId id="325" r:id="rId14"/>
    <p:sldId id="327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34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9B7"/>
    <a:srgbClr val="FF0066"/>
    <a:srgbClr val="6600CC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95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91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35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32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19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25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60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48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51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13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5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10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687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7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11.png"/><Relationship Id="rId5" Type="http://schemas.openxmlformats.org/officeDocument/2006/relationships/audio" Target="../media/audio6.wav"/><Relationship Id="rId10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3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307740" y="921592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6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983427" y="4815525"/>
            <a:ext cx="23984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3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22743" y="2372810"/>
            <a:ext cx="10197298" cy="211490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HOW MANY LESSONS 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DO YOU HAVE TODAY?</a:t>
            </a:r>
          </a:p>
        </p:txBody>
      </p:sp>
    </p:spTree>
    <p:extLst>
      <p:ext uri="{BB962C8B-B14F-4D97-AF65-F5344CB8AC3E}">
        <p14:creationId xmlns:p14="http://schemas.microsoft.com/office/powerpoint/2010/main" val="36143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Science once a week.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7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Science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92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four: Maths, English, Art, IT.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8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Science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91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six books.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9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books do you have today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 morning exercises everyday.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10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do morning exercises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90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064" y="-9442"/>
            <a:ext cx="12294128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73" y="1731716"/>
            <a:ext cx="3616036" cy="3112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6685" y="3364340"/>
            <a:ext cx="2405242" cy="3148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454726" y="3406368"/>
            <a:ext cx="1747971" cy="30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7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60491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defRPr>
            </a:lvl1pPr>
          </a:lstStyle>
          <a:p>
            <a:r>
              <a:rPr lang="en-US"/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6977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897" y="846034"/>
            <a:ext cx="10714961" cy="5503492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884809" y="355359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1425990"/>
            <a:ext cx="371888" cy="365792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2666410"/>
            <a:ext cx="371888" cy="365792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3987488"/>
            <a:ext cx="371888" cy="365792"/>
          </a:xfrm>
          <a:prstGeom prst="rect">
            <a:avLst/>
          </a:prstGeom>
        </p:spPr>
      </p:pic>
      <p:pic>
        <p:nvPicPr>
          <p:cNvPr id="18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5313628"/>
            <a:ext cx="371888" cy="365792"/>
          </a:xfrm>
          <a:prstGeom prst="rect">
            <a:avLst/>
          </a:prstGeom>
        </p:spPr>
      </p:pic>
      <p:pic>
        <p:nvPicPr>
          <p:cNvPr id="19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1425990"/>
            <a:ext cx="371888" cy="365792"/>
          </a:xfrm>
          <a:prstGeom prst="rect">
            <a:avLst/>
          </a:prstGeom>
        </p:spPr>
      </p:pic>
      <p:pic>
        <p:nvPicPr>
          <p:cNvPr id="20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2666410"/>
            <a:ext cx="371888" cy="365792"/>
          </a:xfrm>
          <a:prstGeom prst="rect">
            <a:avLst/>
          </a:prstGeom>
        </p:spPr>
      </p:pic>
      <p:pic>
        <p:nvPicPr>
          <p:cNvPr id="21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3987488"/>
            <a:ext cx="371888" cy="365792"/>
          </a:xfrm>
          <a:prstGeom prst="rect">
            <a:avLst/>
          </a:prstGeom>
        </p:spPr>
      </p:pic>
      <p:pic>
        <p:nvPicPr>
          <p:cNvPr id="22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5313628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33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6 How many lessons do you have today- - Lesson 3 - 1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6 How many lessons do you have to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6 How many lessons do you have today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6 How many lessons do you have today- - Lesson 3 - 1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6 How many lessons do you have today- - Lesson 3 - 1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518" y="988711"/>
            <a:ext cx="9541271" cy="5384285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697340" y="382009"/>
            <a:ext cx="7117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circle a or b. Then say the sentences aloud.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2280213" y="1570698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spham-0936082789"/>
          <p:cNvSpPr/>
          <p:nvPr/>
        </p:nvSpPr>
        <p:spPr>
          <a:xfrm>
            <a:off x="7236260" y="2948085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-0936082789"/>
          <p:cNvSpPr/>
          <p:nvPr/>
        </p:nvSpPr>
        <p:spPr>
          <a:xfrm>
            <a:off x="7236260" y="4353810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/>
          <p:cNvSpPr/>
          <p:nvPr/>
        </p:nvSpPr>
        <p:spPr>
          <a:xfrm>
            <a:off x="2280213" y="5759537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876" y="1105392"/>
            <a:ext cx="371888" cy="365792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876" y="3871741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How many lessons do you have today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defRPr>
            </a:lvl1pPr>
          </a:lstStyle>
          <a:p>
            <a:r>
              <a:rPr lang="en-US"/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39951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5 - Unit 6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751" y="886262"/>
            <a:ext cx="9505221" cy="5346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751" y="581679"/>
            <a:ext cx="9505221" cy="5955854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50085" y="378509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661C0696-B1C3-4A54-A84F-91A3FD185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4972" y="5560047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80D92A95-C88F-4C5B-9D4B-14FC4514FA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8755" y="4909822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790341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12986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30" y="745274"/>
            <a:ext cx="10843464" cy="5784436"/>
          </a:xfrm>
          <a:prstGeom prst="roundRect">
            <a:avLst>
              <a:gd name="adj" fmla="val 8501"/>
            </a:avLst>
          </a:prstGeom>
        </p:spPr>
      </p:pic>
      <p:sp>
        <p:nvSpPr>
          <p:cNvPr id="3" name="Mspham-0936082789"/>
          <p:cNvSpPr/>
          <p:nvPr/>
        </p:nvSpPr>
        <p:spPr>
          <a:xfrm>
            <a:off x="621603" y="345164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complete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491240" y="3333509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72131" y="4120587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04972" y="5278055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46769" y="4456253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61954" y="5635175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084180" y="6041984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183301" y="3229337"/>
            <a:ext cx="1527858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253941" y="3637492"/>
            <a:ext cx="6325124" cy="795611"/>
            <a:chOff x="5253941" y="3637492"/>
            <a:chExt cx="6325124" cy="795611"/>
          </a:xfrm>
        </p:grpSpPr>
        <p:sp>
          <p:nvSpPr>
            <p:cNvPr id="12" name="Rounded Rectangle 11"/>
            <p:cNvSpPr/>
            <p:nvPr/>
          </p:nvSpPr>
          <p:spPr>
            <a:xfrm>
              <a:off x="10051207" y="3637492"/>
              <a:ext cx="1527858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253941" y="4016415"/>
              <a:ext cx="1980234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______________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6429736" y="4421528"/>
            <a:ext cx="1050141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253941" y="4821637"/>
            <a:ext cx="6325124" cy="768934"/>
            <a:chOff x="5253941" y="4821637"/>
            <a:chExt cx="6325124" cy="768934"/>
          </a:xfrm>
        </p:grpSpPr>
        <p:sp>
          <p:nvSpPr>
            <p:cNvPr id="15" name="Rounded Rectangle 14"/>
            <p:cNvSpPr/>
            <p:nvPr/>
          </p:nvSpPr>
          <p:spPr>
            <a:xfrm>
              <a:off x="6687012" y="4821637"/>
              <a:ext cx="4892053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________________________________________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253941" y="5173883"/>
              <a:ext cx="1312942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7280475" y="5573210"/>
            <a:ext cx="2108852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______________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65288" y="5967942"/>
            <a:ext cx="2738078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354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6203" y="390467"/>
            <a:ext cx="5021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school and lessons.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937188" y="1117910"/>
            <a:ext cx="10548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school started in_________________.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school 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have_______ lessons a day. I have _______________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Wednesday. I have Music_____________________.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English 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4256816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25269" y="36735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1657" y="567414"/>
            <a:ext cx="9340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 letter to a pen friend to talk </a:t>
            </a:r>
          </a:p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your timetable.</a:t>
            </a:r>
            <a:endParaRPr lang="en-US" sz="32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7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52120"/>
            <a:ext cx="12344400" cy="696224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0674136">
            <a:off x="4586993" y="1640094"/>
            <a:ext cx="6512718" cy="1667590"/>
          </a:xfrm>
          <a:prstGeom prst="rect">
            <a:avLst/>
          </a:prstGeom>
        </p:spPr>
        <p:txBody>
          <a:bodyPr wrap="none">
            <a:prstTxWarp prst="textCurveUp">
              <a:avLst/>
            </a:prstTxWarp>
            <a:spAutoFit/>
          </a:bodyPr>
          <a:lstStyle/>
          <a:p>
            <a:r>
              <a:rPr lang="en-US" altLang="zh-CN" sz="8000" b="1" kern="100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FF1D1D">
                      <a:alpha val="71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RING THE GOLDEN BELL</a:t>
            </a:r>
            <a:endParaRPr lang="zh-CN" altLang="en-US" sz="8000" b="1" kern="100" dirty="0">
              <a:ln w="190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76200">
                  <a:srgbClr val="FF1D1D">
                    <a:alpha val="71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7" y="343854"/>
            <a:ext cx="4634480" cy="3989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8" t="212" r="-1519" b="55521"/>
          <a:stretch/>
        </p:blipFill>
        <p:spPr>
          <a:xfrm flipH="1">
            <a:off x="244443" y="3497866"/>
            <a:ext cx="1955417" cy="3143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266" y="3223026"/>
            <a:ext cx="2481095" cy="32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6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four: Maths, English, Art, IT.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lessons do you have today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8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Maths everyday.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2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Maths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3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English fours times a week.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3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English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0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________________?</a:t>
            </a:r>
          </a:p>
          <a:p>
            <a:pPr algn="ctr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Art twice a week.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4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often do you have Art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9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three: Vietnamese, Music, PE, Maths.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5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lessons do you have today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15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___________?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five: Music, Science, Maths, English, Art.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6</a:t>
            </a:r>
            <a:endParaRPr lang="en-US" sz="2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lessons do you have today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689</Words>
  <Application>Microsoft Office PowerPoint</Application>
  <PresentationFormat>Widescreen</PresentationFormat>
  <Paragraphs>226</Paragraphs>
  <Slides>23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华文琥珀</vt:lpstr>
      <vt:lpstr>Arial</vt:lpstr>
      <vt:lpstr>Arial Black</vt:lpstr>
      <vt:lpstr>Bahnschrift SemiBold Condensed</vt:lpstr>
      <vt:lpstr>Britannic Bold</vt:lpstr>
      <vt:lpstr>Calibri</vt:lpstr>
      <vt:lpstr>Calibri Light</vt:lpstr>
      <vt:lpstr>Cooper Black</vt:lpstr>
      <vt:lpstr>Stencil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Pham Huyen</cp:lastModifiedBy>
  <cp:revision>55</cp:revision>
  <dcterms:created xsi:type="dcterms:W3CDTF">2021-05-23T02:42:57Z</dcterms:created>
  <dcterms:modified xsi:type="dcterms:W3CDTF">2021-07-05T01:36:48Z</dcterms:modified>
</cp:coreProperties>
</file>