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307" r:id="rId5"/>
    <p:sldId id="304" r:id="rId6"/>
    <p:sldId id="305" r:id="rId7"/>
    <p:sldId id="306" r:id="rId8"/>
    <p:sldId id="302" r:id="rId9"/>
    <p:sldId id="303" r:id="rId10"/>
    <p:sldId id="308" r:id="rId11"/>
    <p:sldId id="309" r:id="rId12"/>
    <p:sldId id="259" r:id="rId13"/>
    <p:sldId id="260" r:id="rId14"/>
    <p:sldId id="262" r:id="rId15"/>
    <p:sldId id="289" r:id="rId16"/>
    <p:sldId id="26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EF9B7"/>
    <a:srgbClr val="FF0066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6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57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1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94" y="1833842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5683" t="2113" r="15966" b="1479"/>
          <a:stretch/>
        </p:blipFill>
        <p:spPr>
          <a:xfrm>
            <a:off x="2595269" y="1833841"/>
            <a:ext cx="1929208" cy="25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8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16022" y="1833842"/>
            <a:ext cx="1929208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8543" y="1850774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889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8957" y="907611"/>
            <a:ext cx="8564563" cy="533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34160" y="557205"/>
            <a:ext cx="8459216" cy="6014584"/>
            <a:chOff x="1116776" y="740086"/>
            <a:chExt cx="9461915" cy="67275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6776" y="740086"/>
              <a:ext cx="9411516" cy="313209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r="303"/>
            <a:stretch/>
          </p:blipFill>
          <p:spPr>
            <a:xfrm>
              <a:off x="1116776" y="3872177"/>
              <a:ext cx="9461915" cy="3595422"/>
            </a:xfrm>
            <a:prstGeom prst="rect">
              <a:avLst/>
            </a:prstGeom>
          </p:spPr>
        </p:pic>
      </p:grpSp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0441" y="5714999"/>
            <a:ext cx="511302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39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91" y="796734"/>
            <a:ext cx="8844649" cy="570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0208" y="2854607"/>
            <a:ext cx="866140" cy="8661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2833872"/>
            <a:ext cx="866140" cy="866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54932" y="3540528"/>
            <a:ext cx="3595086" cy="972845"/>
            <a:chOff x="1224753" y="2838634"/>
            <a:chExt cx="3595086" cy="972845"/>
          </a:xfrm>
        </p:grpSpPr>
        <p:sp>
          <p:nvSpPr>
            <p:cNvPr id="17" name="Rounded Rectangle 16"/>
            <p:cNvSpPr/>
            <p:nvPr/>
          </p:nvSpPr>
          <p:spPr>
            <a:xfrm>
              <a:off x="1224753" y="2838634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lessons do you have today?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654932" y="1432519"/>
            <a:ext cx="3649836" cy="1273547"/>
            <a:chOff x="1654932" y="1432519"/>
            <a:chExt cx="3649836" cy="1273547"/>
          </a:xfrm>
        </p:grpSpPr>
        <p:sp>
          <p:nvSpPr>
            <p:cNvPr id="8" name="Rounded Rectangle 7"/>
            <p:cNvSpPr/>
            <p:nvPr/>
          </p:nvSpPr>
          <p:spPr>
            <a:xfrm>
              <a:off x="1654932" y="1432519"/>
              <a:ext cx="3241783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0" name="Rounded Rectangle 19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___________.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6979894" y="3351741"/>
            <a:ext cx="4399306" cy="971241"/>
            <a:chOff x="7075869" y="2799420"/>
            <a:chExt cx="4399306" cy="971241"/>
          </a:xfrm>
        </p:grpSpPr>
        <p:sp>
          <p:nvSpPr>
            <p:cNvPr id="21" name="Rounded Rectangle 20"/>
            <p:cNvSpPr/>
            <p:nvPr/>
          </p:nvSpPr>
          <p:spPr>
            <a:xfrm>
              <a:off x="7628045" y="2799420"/>
              <a:ext cx="3847130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______________.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sp>
        <p:nvSpPr>
          <p:cNvPr id="37" name="Mspham-0936082789"/>
          <p:cNvSpPr/>
          <p:nvPr/>
        </p:nvSpPr>
        <p:spPr>
          <a:xfrm>
            <a:off x="640551" y="31176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955374" y="920005"/>
            <a:ext cx="5355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bao nhiêu môn học?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/>
          <p:cNvSpPr/>
          <p:nvPr/>
        </p:nvSpPr>
        <p:spPr>
          <a:xfrm>
            <a:off x="1229488" y="4604342"/>
            <a:ext cx="480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(Hôm nay bạn có những môn gì?)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9601" y="1667788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số môn học</a:t>
            </a:r>
          </a:p>
        </p:txBody>
      </p:sp>
      <p:sp>
        <p:nvSpPr>
          <p:cNvPr id="26" name="Mspham-0936082789"/>
          <p:cNvSpPr/>
          <p:nvPr/>
        </p:nvSpPr>
        <p:spPr>
          <a:xfrm>
            <a:off x="7615951" y="4373509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41121" y="3595765"/>
            <a:ext cx="245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môn học</a:t>
            </a:r>
          </a:p>
        </p:txBody>
      </p:sp>
    </p:spTree>
    <p:extLst>
      <p:ext uri="{BB962C8B-B14F-4D97-AF65-F5344CB8AC3E}">
        <p14:creationId xmlns:p14="http://schemas.microsoft.com/office/powerpoint/2010/main" val="6637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57" y="852263"/>
            <a:ext cx="11173242" cy="5538377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870732" y="36071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2549" b="6880"/>
          <a:stretch/>
        </p:blipFill>
        <p:spPr>
          <a:xfrm>
            <a:off x="10269581" y="257639"/>
            <a:ext cx="1122319" cy="63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4665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4664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4664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6776" y="196150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6776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6776" y="3778635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6776" y="4406516"/>
            <a:ext cx="5950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3222" y="1366882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33222" y="25893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33222" y="32172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33222" y="495158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33222" y="55794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243" y="369007"/>
            <a:ext cx="365792" cy="371888"/>
          </a:xfrm>
          <a:prstGeom prst="rect">
            <a:avLst/>
          </a:prstGeom>
        </p:spPr>
      </p:pic>
      <p:pic>
        <p:nvPicPr>
          <p:cNvPr id="2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763" y="1034997"/>
            <a:ext cx="365792" cy="371888"/>
          </a:xfrm>
          <a:prstGeom prst="rect">
            <a:avLst/>
          </a:prstGeom>
        </p:spPr>
      </p:pic>
      <p:pic>
        <p:nvPicPr>
          <p:cNvPr id="21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7809" y="1051472"/>
            <a:ext cx="365792" cy="371888"/>
          </a:xfrm>
          <a:prstGeom prst="rect">
            <a:avLst/>
          </a:prstGeom>
        </p:spPr>
      </p:pic>
      <p:pic>
        <p:nvPicPr>
          <p:cNvPr id="22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361" y="1051472"/>
            <a:ext cx="365792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178" y="363137"/>
            <a:ext cx="28039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1" y="763247"/>
            <a:ext cx="10845834" cy="5562444"/>
          </a:xfrm>
          <a:prstGeom prst="roundRect">
            <a:avLst>
              <a:gd name="adj" fmla="val 9959"/>
            </a:avLst>
          </a:prstGeom>
        </p:spPr>
      </p:pic>
      <p:sp>
        <p:nvSpPr>
          <p:cNvPr id="2" name="Rounded Rectangle 1"/>
          <p:cNvSpPr/>
          <p:nvPr/>
        </p:nvSpPr>
        <p:spPr>
          <a:xfrm>
            <a:off x="7170345" y="4055953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9227" y="3232125"/>
            <a:ext cx="2055135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50186" y="323212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78598" y="4851373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7502" y="5597585"/>
            <a:ext cx="1955764" cy="624688"/>
          </a:xfrm>
          <a:prstGeom prst="roundRect">
            <a:avLst>
              <a:gd name="adj" fmla="val 22713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9388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820440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527237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234034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940831" y="906782"/>
            <a:ext cx="2560320" cy="1865095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20440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27237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234034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8940831" y="3815953"/>
            <a:ext cx="2560320" cy="1853880"/>
          </a:xfrm>
          <a:prstGeom prst="roundRect">
            <a:avLst>
              <a:gd name="adj" fmla="val 8200"/>
            </a:avLst>
          </a:prstGeom>
          <a:ln>
            <a:solidFill>
              <a:srgbClr val="FF006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20440" y="293826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769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0346" y="285659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91" y="1012508"/>
            <a:ext cx="1235052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67" y="1012508"/>
            <a:ext cx="1237302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266" y="3926010"/>
            <a:ext cx="1231164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718" t="9234" r="22684" b="11716"/>
          <a:stretch/>
        </p:blipFill>
        <p:spPr>
          <a:xfrm>
            <a:off x="1448234" y="3926010"/>
            <a:ext cx="1194192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282" y="1012508"/>
            <a:ext cx="1237230" cy="16459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5683" t="2113" r="15966" b="1479"/>
          <a:stretch/>
        </p:blipFill>
        <p:spPr>
          <a:xfrm>
            <a:off x="9632796" y="3926010"/>
            <a:ext cx="1246716" cy="1645920"/>
          </a:xfrm>
          <a:prstGeom prst="rect">
            <a:avLst/>
          </a:prstGeom>
        </p:spPr>
      </p:pic>
      <p:pic>
        <p:nvPicPr>
          <p:cNvPr id="1026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93" y="1012508"/>
            <a:ext cx="1268064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15408" t="1664" r="15657" b="1289"/>
          <a:stretch/>
        </p:blipFill>
        <p:spPr>
          <a:xfrm>
            <a:off x="4145791" y="3926010"/>
            <a:ext cx="1249110" cy="1645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61797" y="2780154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58507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84535" y="2771877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449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1477" y="5678109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38187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64215" y="5669832"/>
            <a:ext cx="253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5769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/mæ</a:t>
            </a:r>
            <a:r>
              <a:rPr lang="el-GR"/>
              <a:t>θ</a:t>
            </a:r>
            <a:r>
              <a:rPr lang="en-US"/>
              <a:t>s/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61797" y="3186554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58507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35" y="3178277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/ˈmjuːzɪk/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449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/ɪt/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41477" y="6074349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/ˌpiː ˈiː/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38187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/ˈsaɪəns/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64215" y="6066072"/>
            <a:ext cx="2539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/ɑːrt/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92906" y="285659"/>
            <a:ext cx="134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/ˈlesn</a:t>
            </a:r>
            <a:r>
              <a:rPr lang="en-US">
                <a:solidFill>
                  <a:srgbClr val="FF0066"/>
                </a:solidFill>
              </a:rPr>
              <a:t>z</a:t>
            </a:r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978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505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942564" y="1850774"/>
            <a:ext cx="1932912" cy="254694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8150" y="1833843"/>
            <a:ext cx="1911158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75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585" y="38979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556" y="1850774"/>
            <a:ext cx="1905142" cy="2546949"/>
          </a:xfrm>
          <a:prstGeom prst="rect">
            <a:avLst/>
          </a:prstGeom>
        </p:spPr>
      </p:pic>
      <p:pic>
        <p:nvPicPr>
          <p:cNvPr id="39" name="Picture 2" descr="Tiếng Anh lớp 5 tập 1 - Sách học sinh (kèm đĩa) – SachGiaoKhoa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44" y="1850774"/>
            <a:ext cx="1962242" cy="25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2603" y="4051751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683" t="2113" r="15966" b="1479"/>
          <a:stretch/>
        </p:blipFill>
        <p:spPr>
          <a:xfrm>
            <a:off x="2557731" y="1864423"/>
            <a:ext cx="1929208" cy="254694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8911" y="1771826"/>
            <a:ext cx="1917185" cy="2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7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856" y="1850773"/>
            <a:ext cx="1905142" cy="25469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23718" t="9234" r="22684" b="11716"/>
          <a:stretch/>
        </p:blipFill>
        <p:spPr>
          <a:xfrm>
            <a:off x="2579764" y="1864423"/>
            <a:ext cx="184793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31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195" y="1833843"/>
            <a:ext cx="1911158" cy="25469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3864" y="1833843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5408" t="1664" r="15657" b="1289"/>
          <a:stretch/>
        </p:blipFill>
        <p:spPr>
          <a:xfrm>
            <a:off x="7855592" y="1843951"/>
            <a:ext cx="1932912" cy="2546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7479" y="1845779"/>
            <a:ext cx="1914640" cy="2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9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194</Words>
  <Application>Microsoft Office PowerPoint</Application>
  <PresentationFormat>Widescreen</PresentationFormat>
  <Paragraphs>72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Bahnschrift SemiBold Condensed</vt:lpstr>
      <vt:lpstr>Calibri</vt:lpstr>
      <vt:lpstr>Calibri Light</vt:lpstr>
      <vt:lpstr>Century Gothic</vt:lpstr>
      <vt:lpstr>Cooper Black</vt:lpstr>
      <vt:lpstr>Stencil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63</cp:revision>
  <dcterms:created xsi:type="dcterms:W3CDTF">2021-05-23T02:42:57Z</dcterms:created>
  <dcterms:modified xsi:type="dcterms:W3CDTF">2023-11-19T07:44:13Z</dcterms:modified>
</cp:coreProperties>
</file>