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5" r:id="rId2"/>
    <p:sldId id="288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9" r:id="rId14"/>
    <p:sldId id="269" r:id="rId15"/>
    <p:sldId id="270" r:id="rId16"/>
    <p:sldId id="29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.VnTifani HeavyH" panose="020B720000000000000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dwardian Script ITC" panose="030303020407070D0804" pitchFamily="66" charset="0"/>
      <p:regular r:id="rId27"/>
    </p:embeddedFont>
    <p:embeddedFont>
      <p:font typeface="Elephant" panose="02020904090505020303" pitchFamily="18" charset="0"/>
      <p:regular r:id="rId28"/>
      <p: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18" Type="http://schemas.openxmlformats.org/officeDocument/2006/relationships/slide" Target="slide11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8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slide" Target="slide7.xml"/><Relationship Id="rId19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5.png"/><Relationship Id="rId14" Type="http://schemas.openxmlformats.org/officeDocument/2006/relationships/slide" Target="slide9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8457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548" y="2828835"/>
            <a:ext cx="3305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2285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636" y="3032819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cartoon? </a:t>
            </a:r>
          </a:p>
        </p:txBody>
      </p:sp>
    </p:spTree>
    <p:extLst>
      <p:ext uri="{BB962C8B-B14F-4D97-AF65-F5344CB8AC3E}">
        <p14:creationId xmlns:p14="http://schemas.microsoft.com/office/powerpoint/2010/main" val="913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didn’t.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am not.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67485" y="3132429"/>
            <a:ext cx="4717947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play hide-and-seek? </a:t>
            </a:r>
          </a:p>
        </p:txBody>
      </p:sp>
    </p:spTree>
    <p:extLst>
      <p:ext uri="{BB962C8B-B14F-4D97-AF65-F5344CB8AC3E}">
        <p14:creationId xmlns:p14="http://schemas.microsoft.com/office/powerpoint/2010/main" val="2649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205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hide-and-seek.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0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 together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Singed together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Singes together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842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290320" y="2672622"/>
            <a:ext cx="47244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2151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do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do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dance happily.</a:t>
            </a:r>
          </a:p>
        </p:txBody>
      </p:sp>
    </p:spTree>
    <p:extLst>
      <p:ext uri="{BB962C8B-B14F-4D97-AF65-F5344CB8AC3E}">
        <p14:creationId xmlns:p14="http://schemas.microsoft.com/office/powerpoint/2010/main" val="26779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9912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was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517</Words>
  <Application>Microsoft Office PowerPoint</Application>
  <PresentationFormat>Widescreen</PresentationFormat>
  <Paragraphs>130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.VnTifani HeavyH</vt:lpstr>
      <vt:lpstr>Arial</vt:lpstr>
      <vt:lpstr>Edwardian Script ITC</vt:lpstr>
      <vt:lpstr>Tahoma</vt:lpstr>
      <vt:lpstr>Calibri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22</cp:revision>
  <dcterms:created xsi:type="dcterms:W3CDTF">2021-05-16T08:45:29Z</dcterms:created>
  <dcterms:modified xsi:type="dcterms:W3CDTF">2023-10-16T23:41:33Z</dcterms:modified>
</cp:coreProperties>
</file>