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91" r:id="rId3"/>
    <p:sldId id="290" r:id="rId4"/>
    <p:sldId id="293" r:id="rId5"/>
    <p:sldId id="263" r:id="rId6"/>
    <p:sldId id="295" r:id="rId7"/>
    <p:sldId id="264" r:id="rId8"/>
    <p:sldId id="294" r:id="rId9"/>
    <p:sldId id="265" r:id="rId10"/>
    <p:sldId id="276" r:id="rId11"/>
    <p:sldId id="277" r:id="rId12"/>
    <p:sldId id="284" r:id="rId13"/>
    <p:sldId id="285" r:id="rId14"/>
    <p:sldId id="286" r:id="rId15"/>
    <p:sldId id="278" r:id="rId16"/>
    <p:sldId id="279" r:id="rId17"/>
    <p:sldId id="287" r:id="rId18"/>
    <p:sldId id="288" r:id="rId19"/>
    <p:sldId id="283" r:id="rId20"/>
    <p:sldId id="266" r:id="rId21"/>
    <p:sldId id="267" r:id="rId22"/>
  </p:sldIdLst>
  <p:sldSz cx="12192000" cy="6858000"/>
  <p:notesSz cx="6858000" cy="9144000"/>
  <p:embeddedFontLst>
    <p:embeddedFont>
      <p:font typeface=".VnTifani HeavyH" panose="020B7200000000000000"/>
      <p:regular r:id="rId23"/>
    </p:embeddedFont>
    <p:embeddedFont>
      <p:font typeface="Arial Black" panose="020B0A04020102020204" pitchFamily="34" charset="0"/>
      <p:bold r:id="rId24"/>
    </p:embeddedFont>
    <p:embeddedFont>
      <p:font typeface="Bookman Old Style" panose="0205060405050502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Edwardian Script ITC" panose="030303020407070D0804" pitchFamily="66" charset="0"/>
      <p:regular r:id="rId43"/>
    </p:embeddedFont>
    <p:embeddedFont>
      <p:font typeface="Elephant" panose="02020904090505020303" pitchFamily="18" charset="0"/>
      <p:regular r:id="rId44"/>
      <p: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C6"/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91" d="100"/>
          <a:sy n="91" d="100"/>
        </p:scale>
        <p:origin x="4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7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4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6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11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5" Type="http://schemas.openxmlformats.org/officeDocument/2006/relationships/image" Target="../media/image3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10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5" Type="http://schemas.openxmlformats.org/officeDocument/2006/relationships/image" Target="../media/image6.pn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5" Type="http://schemas.openxmlformats.org/officeDocument/2006/relationships/image" Target="../media/image5.jpeg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6.wav"/><Relationship Id="rId11" Type="http://schemas.openxmlformats.org/officeDocument/2006/relationships/image" Target="../media/image23.png"/><Relationship Id="rId5" Type="http://schemas.openxmlformats.org/officeDocument/2006/relationships/audio" Target="../media/audio15.wav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23.png"/><Relationship Id="rId5" Type="http://schemas.openxmlformats.org/officeDocument/2006/relationships/audio" Target="../media/audio16.wav"/><Relationship Id="rId10" Type="http://schemas.openxmlformats.org/officeDocument/2006/relationships/image" Target="../media/image22.png"/><Relationship Id="rId4" Type="http://schemas.openxmlformats.org/officeDocument/2006/relationships/audio" Target="../media/audio14.wav"/><Relationship Id="rId9" Type="http://schemas.openxmlformats.org/officeDocument/2006/relationships/image" Target="../media/image20.gif"/><Relationship Id="rId1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20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 dirty="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22276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873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sang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8677" y="942373"/>
            <a:ext cx="23165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41" y="969234"/>
            <a:ext cx="3012201" cy="196240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plays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played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8098461" y="828683"/>
            <a:ext cx="3156961" cy="224350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had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have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eat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08" y="954293"/>
            <a:ext cx="3058066" cy="19922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dances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1793" y="820158"/>
            <a:ext cx="1830297" cy="2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watched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watches cartoon.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8036957" y="821781"/>
            <a:ext cx="3279969" cy="22573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had nice food and drink.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did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was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did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9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508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121" y="1119684"/>
            <a:ext cx="8269469" cy="50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813" y="468583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78351" y="176668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941" y="3252629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06717" y="5528117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1956958" y="114831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1956957" y="263425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1956957" y="412020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C756CBC5-36F4-4ED5-A892-D0242059C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539" y="44554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90BDDC35-F1DE-45BC-92DB-BC98AAE2C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7" y="1274616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EFF20A73-C98B-4B34-A47F-142EDC292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2760562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94D11250-D699-44F8-8F36-F38C4AEEB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424650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973" y="50621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7040" y="1217136"/>
            <a:ext cx="87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did you do there?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Did you enjoy it?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5874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39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1380777" y="3788944"/>
            <a:ext cx="2431747" cy="172812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58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878519" y="3770867"/>
            <a:ext cx="2526499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8727" y="894907"/>
            <a:ext cx="1409844" cy="1741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2688" y="2636169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44842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58698" y="2636169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8727" y="2636169"/>
            <a:ext cx="136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3079" y="5563287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9148" y="5509630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5182" y="321951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ăn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09056" y="3090925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2143" y="3090925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34795" y="601804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09599" y="596438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118" y="3754103"/>
            <a:ext cx="2081047" cy="1811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48519" y="5563286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719238" y="6018043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75397" y="413633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 – (v)</a:t>
            </a:r>
          </a:p>
        </p:txBody>
      </p:sp>
    </p:spTree>
    <p:extLst>
      <p:ext uri="{BB962C8B-B14F-4D97-AF65-F5344CB8AC3E}">
        <p14:creationId xmlns:p14="http://schemas.microsoft.com/office/powerpoint/2010/main" val="17482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2511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2235"/>
          <a:stretch/>
        </p:blipFill>
        <p:spPr>
          <a:xfrm>
            <a:off x="1433092" y="817941"/>
            <a:ext cx="9473514" cy="5717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1108" y="432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C7A97D8B-4E77-4527-A06E-FCF224766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1776315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2A5E80E-B5DF-46A0-A910-A2A592BC3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5683" y="1341668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954A9B6-036C-4788-A0F8-D6E319597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214207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F3DA12EF-117B-4881-A57E-54E962650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468828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E952C74-A31E-4BD8-8D8C-88E58EE31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5054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53D5D261-2785-4400-9CA3-906C317A43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0046" y="337708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3CC83916-B4E1-4902-B46B-C9999009E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3087" y="120624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2FE21B5A-9C4B-4A17-A7F4-A819EE8BD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0508" y="352948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A3E89BAC-6A9F-446E-BE2C-FC5D76FC1B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2867" y="429692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F1A17F9-E6FD-4388-B3A0-36ED0BC843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2697" y="431785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C502E868-A5CC-4467-B10F-FFCB810C2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3879" y="59335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48E5DEEE-9536-4AD7-847E-A1A3681E2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87402" y="6162148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37E876F7-5E44-4185-8A7F-CF59B0E2F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340" y="32004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2346" y="1464949"/>
            <a:ext cx="11203534" cy="4238466"/>
            <a:chOff x="606754" y="1375871"/>
            <a:chExt cx="12099621" cy="4520725"/>
          </a:xfrm>
        </p:grpSpPr>
        <p:sp>
          <p:nvSpPr>
            <p:cNvPr id="4" name="Round Single Corner Rectangle 3"/>
            <p:cNvSpPr/>
            <p:nvPr/>
          </p:nvSpPr>
          <p:spPr>
            <a:xfrm rot="10800000">
              <a:off x="6067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 Single Corner Rectangle 43"/>
            <p:cNvSpPr/>
            <p:nvPr/>
          </p:nvSpPr>
          <p:spPr>
            <a:xfrm rot="10800000">
              <a:off x="262882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 Single Corner Rectangle 44"/>
            <p:cNvSpPr/>
            <p:nvPr/>
          </p:nvSpPr>
          <p:spPr>
            <a:xfrm rot="10800000">
              <a:off x="465090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 Single Corner Rectangle 45"/>
            <p:cNvSpPr/>
            <p:nvPr/>
          </p:nvSpPr>
          <p:spPr>
            <a:xfrm rot="10800000">
              <a:off x="667297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 Single Corner Rectangle 58"/>
            <p:cNvSpPr/>
            <p:nvPr/>
          </p:nvSpPr>
          <p:spPr>
            <a:xfrm rot="10800000">
              <a:off x="86950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 Single Corner Rectangle 59"/>
            <p:cNvSpPr/>
            <p:nvPr/>
          </p:nvSpPr>
          <p:spPr>
            <a:xfrm rot="10800000">
              <a:off x="10717128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98427" y="431309"/>
            <a:ext cx="8351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Cách nói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</a:rPr>
              <a:t>đã làm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một hoạt động (Ved/V2):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9286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pic>
        <p:nvPicPr>
          <p:cNvPr id="16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02" y="1635769"/>
            <a:ext cx="1583226" cy="103144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2515765" y="1570738"/>
            <a:ext cx="1634426" cy="11615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9" y="1643504"/>
            <a:ext cx="1559481" cy="10159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365746" y="1567165"/>
            <a:ext cx="1698110" cy="116865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029" y="1566325"/>
            <a:ext cx="947584" cy="11703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053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344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8053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344" y="4872417"/>
            <a:ext cx="184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n.chuyện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39182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04726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39182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04726" y="5057083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chơi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0445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9882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00445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346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nhảy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413415" y="2859270"/>
            <a:ext cx="160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54446" y="3342812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64823" y="4444579"/>
            <a:ext cx="189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444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xem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5259" y="1629598"/>
            <a:ext cx="1199316" cy="10437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05212" y="2890047"/>
            <a:ext cx="231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/ have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0476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7189" y="4444579"/>
            <a:ext cx="189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/ had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4060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ăn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005418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94855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005418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78439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hát</a:t>
            </a:r>
          </a:p>
        </p:txBody>
      </p:sp>
      <p:sp>
        <p:nvSpPr>
          <p:cNvPr id="6" name="Down Arrow 5"/>
          <p:cNvSpPr/>
          <p:nvPr/>
        </p:nvSpPr>
        <p:spPr>
          <a:xfrm>
            <a:off x="1414415" y="3875131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3191563" y="3875130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>
            <a:off x="5038620" y="3867265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6954489" y="3880839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8796416" y="3844353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0668736" y="3869988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1" grpId="0"/>
      <p:bldP spid="36" grpId="0"/>
      <p:bldP spid="41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6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831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0560" y="2260230"/>
            <a:ext cx="10928710" cy="3432668"/>
            <a:chOff x="-8141050" y="579960"/>
            <a:chExt cx="19891410" cy="6247821"/>
          </a:xfrm>
        </p:grpSpPr>
        <p:pic>
          <p:nvPicPr>
            <p:cNvPr id="2049" name="Picture 1" descr="https://s.sachmem.vn/public/images/TA5T1SHS/U4-L2-2-1-2483480ac9907e2aadf4ef3507e6a29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1050" y="579960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.sachmem.vn/public/images/TA5T1SHS/U4-L2-2-2-dd6efd61e4892c9cd717d1da03ceda8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609" r="4358" b="2"/>
            <a:stretch/>
          </p:blipFill>
          <p:spPr bwMode="auto">
            <a:xfrm>
              <a:off x="-3198405" y="3713222"/>
              <a:ext cx="4382669" cy="3114559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4-L2-2-3-f2fdefcffd3a9ab4e05bcfc5fa66f1e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872" y="3680295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4-L2-2-4-9509c82e45cdaa374b7c1bbe79a26a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" r="5332"/>
            <a:stretch/>
          </p:blipFill>
          <p:spPr bwMode="auto">
            <a:xfrm>
              <a:off x="7196921" y="579960"/>
              <a:ext cx="4553439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 flipH="1">
            <a:off x="3678430" y="693442"/>
            <a:ext cx="625259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27" y="103691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96468" y="147031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470311"/>
            <a:ext cx="355838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  <a:endCxn id="2049" idx="0"/>
          </p:cNvCxnSpPr>
          <p:nvPr/>
        </p:nvCxnSpPr>
        <p:spPr>
          <a:xfrm flipH="1">
            <a:off x="3281130" y="2117297"/>
            <a:ext cx="292439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2050" idx="3"/>
          </p:cNvCxnSpPr>
          <p:nvPr/>
        </p:nvCxnSpPr>
        <p:spPr>
          <a:xfrm flipH="1">
            <a:off x="4560101" y="2117297"/>
            <a:ext cx="1645422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3"/>
          </p:cNvCxnSpPr>
          <p:nvPr/>
        </p:nvCxnSpPr>
        <p:spPr>
          <a:xfrm>
            <a:off x="6205523" y="2117297"/>
            <a:ext cx="1503848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  <a:endCxn id="2052" idx="2"/>
          </p:cNvCxnSpPr>
          <p:nvPr/>
        </p:nvCxnSpPr>
        <p:spPr>
          <a:xfrm>
            <a:off x="6205523" y="2117297"/>
            <a:ext cx="2869763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235191" y="39476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cartoons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1986" y="3912513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nice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4653" y="5564796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96360" y="5569407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friends</a:t>
            </a:r>
          </a:p>
        </p:txBody>
      </p:sp>
    </p:spTree>
    <p:extLst>
      <p:ext uri="{BB962C8B-B14F-4D97-AF65-F5344CB8AC3E}">
        <p14:creationId xmlns:p14="http://schemas.microsoft.com/office/powerpoint/2010/main" val="30930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012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các 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 ở bữa tiệc: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563125" y="1920778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4702924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6342" y="2998062"/>
            <a:ext cx="171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Ved/V2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941308" y="4056962"/>
            <a:ext cx="7469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bữa tiệc đã như thế nào?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932971" y="4707391"/>
            <a:ext cx="4884666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the party (it)?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334308" y="5483949"/>
            <a:ext cx="3295828" cy="646986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15708" y="551505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adj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2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3210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628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08900" y="1757075"/>
            <a:ext cx="4390394" cy="578882"/>
          </a:xfrm>
          <a:prstGeom prst="wedgeRoundRectCallout">
            <a:avLst>
              <a:gd name="adj1" fmla="val 38334"/>
              <a:gd name="adj2" fmla="val 14245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88530" y="3164632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it?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919042" y="3510066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was________.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15726" y="4485459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there?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044119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I/We 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99" y="30607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7712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2803044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8097949" y="2517646"/>
            <a:ext cx="3024877" cy="646986"/>
          </a:xfrm>
          <a:prstGeom prst="wedgeRoundRectCallout">
            <a:avLst>
              <a:gd name="adj1" fmla="val -70603"/>
              <a:gd name="adj2" fmla="val 267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04" y="180011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38" y="260545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9" grpId="0" animBg="1"/>
      <p:bldP spid="20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420</Words>
  <Application>Microsoft Office PowerPoint</Application>
  <PresentationFormat>Widescreen</PresentationFormat>
  <Paragraphs>125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 Black</vt:lpstr>
      <vt:lpstr>Arial</vt:lpstr>
      <vt:lpstr>Cambria</vt:lpstr>
      <vt:lpstr>Edwardian Script ITC</vt:lpstr>
      <vt:lpstr>Bookman Old Style</vt:lpstr>
      <vt:lpstr>Wingdings</vt:lpstr>
      <vt:lpstr>Century Gothic</vt:lpstr>
      <vt:lpstr>Calibri Light</vt:lpstr>
      <vt:lpstr>.VnTifani HeavyH</vt:lpstr>
      <vt:lpstr>Tahoma</vt:lpstr>
      <vt:lpstr>Calibri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hoacuong197905@gmail.com</cp:lastModifiedBy>
  <cp:revision>56</cp:revision>
  <dcterms:created xsi:type="dcterms:W3CDTF">2021-05-16T08:45:29Z</dcterms:created>
  <dcterms:modified xsi:type="dcterms:W3CDTF">2023-10-16T23:40:47Z</dcterms:modified>
</cp:coreProperties>
</file>