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5" r:id="rId2"/>
    <p:sldId id="277" r:id="rId3"/>
    <p:sldId id="276" r:id="rId4"/>
    <p:sldId id="297" r:id="rId5"/>
    <p:sldId id="257" r:id="rId6"/>
    <p:sldId id="258" r:id="rId7"/>
    <p:sldId id="259" r:id="rId8"/>
    <p:sldId id="279" r:id="rId9"/>
    <p:sldId id="280" r:id="rId10"/>
    <p:sldId id="281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89" r:id="rId19"/>
    <p:sldId id="260" r:id="rId20"/>
    <p:sldId id="261" r:id="rId21"/>
    <p:sldId id="262" r:id="rId22"/>
  </p:sldIdLst>
  <p:sldSz cx="12192000" cy="6858000"/>
  <p:notesSz cx="6858000" cy="9144000"/>
  <p:embeddedFontLst>
    <p:embeddedFont>
      <p:font typeface=".VnTifani HeavyH" panose="020B7200000000000000"/>
      <p:regular r:id="rId24"/>
    </p:embeddedFont>
    <p:embeddedFont>
      <p:font typeface="Berlin Sans FB" panose="020E0602020502020306" pitchFamily="3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Edwardian Script ITC" panose="030303020407070D0804" pitchFamily="66" charset="0"/>
      <p:regular r:id="rId35"/>
    </p:embeddedFont>
    <p:embeddedFont>
      <p:font typeface="Elephant" panose="02020904090505020303" pitchFamily="18" charset="0"/>
      <p:regular r:id="rId36"/>
      <p:italic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B"/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46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2083-7785-44CF-9A97-4B25367E4AB3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EC47D-F261-4587-8AA1-DB9E7E8FE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7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42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2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6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30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4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511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04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73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06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9.wav"/><Relationship Id="rId7" Type="http://schemas.openxmlformats.org/officeDocument/2006/relationships/image" Target="../media/image3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2.wav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17.wav"/><Relationship Id="rId3" Type="http://schemas.openxmlformats.org/officeDocument/2006/relationships/audio" Target="../media/audio2.wav"/><Relationship Id="rId21" Type="http://schemas.openxmlformats.org/officeDocument/2006/relationships/image" Target="../media/image10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audio" Target="../media/audio16.wav"/><Relationship Id="rId2" Type="http://schemas.openxmlformats.org/officeDocument/2006/relationships/audio" Target="../media/audio1.wav"/><Relationship Id="rId16" Type="http://schemas.openxmlformats.org/officeDocument/2006/relationships/audio" Target="../media/audio15.wav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19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5848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333656" y="1331252"/>
            <a:ext cx="5751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festival? </a:t>
            </a:r>
            <a:endParaRPr lang="en-US" sz="360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9676" y="2159042"/>
            <a:ext cx="2746166" cy="1695058"/>
          </a:xfrm>
          <a:prstGeom prst="rect">
            <a:avLst/>
          </a:prstGeom>
        </p:spPr>
      </p:pic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9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542017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274123" y="1242666"/>
            <a:ext cx="5899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visit your grandparents? </a:t>
            </a:r>
            <a:endParaRPr lang="en-US" sz="280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1" y="1690107"/>
            <a:ext cx="2727303" cy="2727303"/>
          </a:xfrm>
          <a:prstGeom prst="rect">
            <a:avLst/>
          </a:prstGeom>
        </p:spPr>
      </p:pic>
      <p:pic>
        <p:nvPicPr>
          <p:cNvPr id="3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74515" y="1301360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watch cartoon </a:t>
            </a:r>
            <a:endParaRPr lang="en-US" sz="3600"/>
          </a:p>
        </p:txBody>
      </p:sp>
      <p:pic>
        <p:nvPicPr>
          <p:cNvPr id="32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477753" y="2053616"/>
            <a:ext cx="2842527" cy="21073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760168" y="1277955"/>
            <a:ext cx="49872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join the funfair? </a:t>
            </a:r>
            <a:endParaRPr lang="en-US" sz="3200"/>
          </a:p>
        </p:txBody>
      </p:sp>
      <p:pic>
        <p:nvPicPr>
          <p:cNvPr id="31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4385602" y="1970626"/>
            <a:ext cx="3071632" cy="19766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24" y="256774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17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38252" y="1305547"/>
            <a:ext cx="5238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enjoy a party? </a:t>
            </a:r>
            <a:endParaRPr lang="en-US" sz="36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61" y="2193715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5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16612" y="1258100"/>
            <a:ext cx="5282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on the picnic? </a:t>
            </a:r>
            <a:endParaRPr lang="en-US" sz="3200"/>
          </a:p>
        </p:txBody>
      </p:sp>
      <p:pic>
        <p:nvPicPr>
          <p:cNvPr id="28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51" y="1950771"/>
            <a:ext cx="2874180" cy="1868472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271" y="2688476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No, I didn’t.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620583" y="1598010"/>
            <a:ext cx="48542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go to school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yesterday? </a:t>
            </a:r>
            <a:endParaRPr lang="en-US" sz="3600"/>
          </a:p>
        </p:txBody>
      </p:sp>
      <p:pic>
        <p:nvPicPr>
          <p:cNvPr id="28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79" y="2713564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9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Yes, I did.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3546716" y="1698127"/>
            <a:ext cx="4700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6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get up early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morning? </a:t>
            </a:r>
            <a:endParaRPr lang="en-US" sz="3600"/>
          </a:p>
        </p:txBody>
      </p:sp>
      <p:pic>
        <p:nvPicPr>
          <p:cNvPr id="28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139" y="259725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37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5605" y="499397"/>
            <a:ext cx="4420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 Yes (Y) or No (N).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608" y="1432390"/>
            <a:ext cx="10961225" cy="3776217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493134" y="2592729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93134" y="3518703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481559" y="4363655"/>
            <a:ext cx="439838" cy="5324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2500578"/>
            <a:ext cx="495278" cy="5116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00" y="3495554"/>
            <a:ext cx="495278" cy="511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720" y="4352080"/>
            <a:ext cx="495278" cy="511672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A1180A3D-E2E2-43F7-8D58-A0B3D118CE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854" y="499397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C7FC8ECE-2216-4A5B-8BA2-F2A4BEB57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267606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94D6B565-C129-4460-A8A3-B1DB5FAB5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5886" y="360204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DE1255A-21A7-4F4D-B42E-D565A4F0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4428" y="4500684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4 Listen and tick Yes (Y) or No (N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4 Listen and tick Yes (Y) or No (N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4 Listen and tick Yes (Y) or No (N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4 Listen and tick Yes (Y) or No (N)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29080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" y="1288393"/>
            <a:ext cx="10880203" cy="4697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340769" y="2567406"/>
            <a:ext cx="2075083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011861" y="3375961"/>
            <a:ext cx="2011815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festival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47926" y="4193608"/>
            <a:ext cx="2049044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joined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46095" y="4193608"/>
            <a:ext cx="2014188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12050" y="5061047"/>
            <a:ext cx="2048912" cy="629920"/>
          </a:xfrm>
          <a:prstGeom prst="roundRect">
            <a:avLst/>
          </a:prstGeom>
          <a:solidFill>
            <a:srgbClr val="FEF9B7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</a:p>
        </p:txBody>
      </p:sp>
      <p:pic>
        <p:nvPicPr>
          <p:cNvPr id="1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00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61" y="128839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77" y="1278248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22" y="1263841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667" y="1288392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Anh 5 - Unit 4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0995" y="1041764"/>
            <a:ext cx="8601211" cy="4838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53" y="638294"/>
            <a:ext cx="10010577" cy="5645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pic>
        <p:nvPicPr>
          <p:cNvPr id="5" name="Msphams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2D1C2283-D263-43EE-BAC6-86EA86940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0656" y="765764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616D3DD2-5205-485A-A3CB-AC3CF775A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2428" y="72004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4190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9908" y="2690047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8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92" y="100667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1311678" y="38521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4906760" y="3798092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73660" y="2690047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1870" y="5491965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1156" y="5491965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31" y="523936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83990" y="2474604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5437" y="3968637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39252" y="5491965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655" y="546919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0710" y="3313783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1496" y="3313783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9843" y="3313783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21047" y="5928550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670" y="5928551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40245" y="5928552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</p:spTree>
    <p:extLst>
      <p:ext uri="{BB962C8B-B14F-4D97-AF65-F5344CB8AC3E}">
        <p14:creationId xmlns:p14="http://schemas.microsoft.com/office/powerpoint/2010/main" val="18621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8642" y="5303521"/>
            <a:ext cx="2600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3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55" y="3897776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43" y="3889817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8411254" y="3854366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8411254" y="105773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15827" y="5306995"/>
            <a:ext cx="240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341446" y="5494146"/>
            <a:ext cx="268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9" name="Rectangle 8"/>
          <p:cNvSpPr/>
          <p:nvPr/>
        </p:nvSpPr>
        <p:spPr>
          <a:xfrm>
            <a:off x="8365650" y="2751603"/>
            <a:ext cx="2622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cartoon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8" y="703588"/>
            <a:ext cx="2256089" cy="22560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7586" y="2540088"/>
            <a:ext cx="4159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my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833" y="1082199"/>
            <a:ext cx="2271693" cy="14021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908648" y="2605527"/>
            <a:ext cx="2424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festival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9750" y="529825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the blanket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9444" y="5927257"/>
            <a:ext cx="1744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dã ngoại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3663" y="5930731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bữa tiệc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05815" y="3436555"/>
            <a:ext cx="2273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thăm ông bà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20623" y="5930731"/>
            <a:ext cx="247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gia hội trại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00164" y="3188189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hoạt hình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09641" y="3042114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 hội thể thao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200205" y="5393499"/>
            <a:ext cx="632050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77209" y="5395664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3768" y="2629121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149326" y="5586705"/>
            <a:ext cx="100916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75991" y="2801013"/>
            <a:ext cx="1157262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75901" y="2681943"/>
            <a:ext cx="1356809" cy="373373"/>
          </a:xfrm>
          <a:prstGeom prst="roundRect">
            <a:avLst>
              <a:gd name="adj" fmla="val 0"/>
            </a:avLst>
          </a:prstGeom>
          <a:solidFill>
            <a:srgbClr val="FFFF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47536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8496" y="822960"/>
            <a:ext cx="8328991" cy="5788615"/>
            <a:chOff x="1014979" y="969221"/>
            <a:chExt cx="10127858" cy="79635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14979" y="969221"/>
              <a:ext cx="10127858" cy="44580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75945" y="5427307"/>
              <a:ext cx="10066892" cy="350550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918343" y="499773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612476D-2CFC-445A-A9AA-7CC41DCDA0B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7451" y="1252782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134E6A8F-850E-453F-9D56-43137656138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12611" y="1252782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E52007C4-78B6-469D-8B1E-7B360F2F06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98420" y="459925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B2B2CF4-6931-4861-90AE-C52D140710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93580" y="459925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4B3810CF-7750-4417-802F-E138B74E77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96804" y="1435662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7EA702B-774E-4A39-99F9-50178E71B6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45492" y="3270146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6C93F10A-7758-4B17-86EC-CE30CD60B3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09709" y="3270146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B7B7FEE-E750-4163-923D-95EBE9786B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3552" y="2901969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525CEEF3-E686-47C8-B8A2-93DA2C81A4A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93013" y="331470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00F11B36-28B2-4C33-883F-738B749BC9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73870" y="244321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DC161436-B554-4652-82B5-20CDAAE030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92355" y="2059632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54FD8CE5-3907-460F-A1B5-BC5E97F3048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2386" y="4415443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2F03F3A7-30C1-4505-9B34-CB8CD49FCA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74274" y="4415443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B55DE0F7-60E9-4BAA-887B-39800A8D98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4162" y="4063476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55867C9-ED1E-480E-8E57-E02E4E3B9BE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23734" y="623409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7E390CB3-5627-46B6-83CF-6F2CFAABA56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4995" y="5806440"/>
            <a:ext cx="226211" cy="228600"/>
          </a:xfrm>
          <a:prstGeom prst="rect">
            <a:avLst/>
          </a:prstGeom>
        </p:spPr>
      </p:pic>
      <p:pic>
        <p:nvPicPr>
          <p:cNvPr id="24" name="Mspham0936082789">
            <a:extLst>
              <a:ext uri="{FF2B5EF4-FFF2-40B4-BE49-F238E27FC236}">
                <a16:creationId xmlns:a16="http://schemas.microsoft.com/office/drawing/2014/main" id="{A5745852-E5F7-4940-B481-D6ACB3F9E82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3878" y="580644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4 Did you go to the party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ếng Anh 5 Tập 1 - Unit 4 Did you go to the party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iếng Anh 5 Tập 1 - Unit 4 Did you go to the party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iếng Anh 5 Tập 1 - Unit 4 Did you go to the party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 flipH="1">
            <a:off x="1599505" y="1165354"/>
            <a:ext cx="4414869" cy="646986"/>
          </a:xfrm>
          <a:prstGeom prst="wedgeRoundRectCallout">
            <a:avLst>
              <a:gd name="adj1" fmla="val -56826"/>
              <a:gd name="adj2" fmla="val 2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371149" y="640809"/>
            <a:ext cx="2803044" cy="646986"/>
          </a:xfrm>
          <a:prstGeom prst="wedgeRoundRectCallout">
            <a:avLst>
              <a:gd name="adj1" fmla="val -76442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68631" y="4722353"/>
            <a:ext cx="2249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picnic</a:t>
            </a:r>
          </a:p>
        </p:txBody>
      </p:sp>
      <p:pic>
        <p:nvPicPr>
          <p:cNvPr id="6" name="Picture 1" descr="https://s.sachmem.vn/public/images/TA5T1SHS/U4-L1-2-1-2a9e6b037a5bdd9f3ca100141c8568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36" y="3176709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TA5T1SHS/U4-L1-2-2-f70b80176ad038380e2807afb23597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6" y="4243712"/>
            <a:ext cx="2377589" cy="154564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TA5T1SHS/U4-L1-2-3-17e83e169041fb0c429b6e43d1c133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66" t="-5766" r="-3" b="-22"/>
          <a:stretch/>
        </p:blipFill>
        <p:spPr bwMode="auto">
          <a:xfrm>
            <a:off x="6387880" y="4198985"/>
            <a:ext cx="2540926" cy="163509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5T1SHS/U4-L1-2-4-6bfb5193f7a48af1f688d9135e0095cf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9" t="-5744" r="3699" b="-7044"/>
          <a:stretch/>
        </p:blipFill>
        <p:spPr bwMode="auto">
          <a:xfrm>
            <a:off x="9012921" y="3077890"/>
            <a:ext cx="2351405" cy="174328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841" y="9195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014232" y="88279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ular Callout 14"/>
          <p:cNvSpPr/>
          <p:nvPr/>
        </p:nvSpPr>
        <p:spPr>
          <a:xfrm>
            <a:off x="8264023" y="1535856"/>
            <a:ext cx="3024877" cy="646986"/>
          </a:xfrm>
          <a:prstGeom prst="wedgeRoundRectCallout">
            <a:avLst>
              <a:gd name="adj1" fmla="val -71275"/>
              <a:gd name="adj2" fmla="val -6116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04663" y="5913803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party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554523" y="5831899"/>
            <a:ext cx="2318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the funfair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842" y="4722353"/>
            <a:ext cx="15343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TV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17966" y="1828800"/>
            <a:ext cx="2059148" cy="16320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56789" y="1828800"/>
            <a:ext cx="422760" cy="2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977114" y="1828800"/>
            <a:ext cx="2290230" cy="2414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977114" y="1828800"/>
            <a:ext cx="4132162" cy="1787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0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76" y="764137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12" y="162366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5" grpId="0"/>
      <p:bldP spid="15" grpId="0" animBg="1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8460" y="537072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13053" y="1269903"/>
            <a:ext cx="3211429" cy="1191816"/>
          </a:xfrm>
          <a:prstGeom prst="wedgeRoundRectCallout">
            <a:avLst>
              <a:gd name="adj1" fmla="val 56112"/>
              <a:gd name="adj2" fmla="val 5277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go on a picnic?</a:t>
            </a:r>
          </a:p>
        </p:txBody>
      </p:sp>
      <p:pic>
        <p:nvPicPr>
          <p:cNvPr id="16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572493" y="2174698"/>
            <a:ext cx="3535303" cy="20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1053296" y="2848832"/>
            <a:ext cx="3046701" cy="1191816"/>
          </a:xfrm>
          <a:prstGeom prst="wedgeRoundRectCallout">
            <a:avLst>
              <a:gd name="adj1" fmla="val 66703"/>
              <a:gd name="adj2" fmla="val 2139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enjoy the weekend?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748896" y="4573424"/>
            <a:ext cx="4056380" cy="646986"/>
          </a:xfrm>
          <a:prstGeom prst="wedgeRoundRectCallout">
            <a:avLst>
              <a:gd name="adj1" fmla="val 55008"/>
              <a:gd name="adj2" fmla="val -4446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watch TV?</a:t>
            </a:r>
          </a:p>
        </p:txBody>
      </p:sp>
      <p:sp>
        <p:nvSpPr>
          <p:cNvPr id="33" name="Rounded Rectangular Callout 32"/>
          <p:cNvSpPr/>
          <p:nvPr/>
        </p:nvSpPr>
        <p:spPr>
          <a:xfrm>
            <a:off x="8164192" y="2023182"/>
            <a:ext cx="2803044" cy="646986"/>
          </a:xfrm>
          <a:prstGeom prst="wedgeRoundRectCallout">
            <a:avLst>
              <a:gd name="adj1" fmla="val -54969"/>
              <a:gd name="adj2" fmla="val 10449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8300630" y="3926438"/>
            <a:ext cx="3024877" cy="646986"/>
          </a:xfrm>
          <a:prstGeom prst="wedgeRoundRectCallout">
            <a:avLst>
              <a:gd name="adj1" fmla="val -62857"/>
              <a:gd name="adj2" fmla="val -5938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5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419" y="2146510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19" y="4014250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9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1731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đó phải không: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2529839" y="2241324"/>
            <a:ext cx="4669455" cy="646986"/>
          </a:xfrm>
          <a:prstGeom prst="wedgeRoundRectCallout">
            <a:avLst>
              <a:gd name="adj1" fmla="val 3238"/>
              <a:gd name="adj2" fmla="val 8232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___________?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2803044" cy="646986"/>
          </a:xfrm>
          <a:prstGeom prst="wedgeRoundRectCallout">
            <a:avLst>
              <a:gd name="adj1" fmla="val -65632"/>
              <a:gd name="adj2" fmla="val 2464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96" y="302435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76020" y="3276449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2" name="Rounded Rectangular Callout 21"/>
          <p:cNvSpPr/>
          <p:nvPr/>
        </p:nvSpPr>
        <p:spPr>
          <a:xfrm>
            <a:off x="6603629" y="3807024"/>
            <a:ext cx="3024877" cy="646986"/>
          </a:xfrm>
          <a:prstGeom prst="wedgeRoundRectCallout">
            <a:avLst>
              <a:gd name="adj1" fmla="val -59183"/>
              <a:gd name="adj2" fmla="val -580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2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689" y="3132724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8" y="3894836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544" y="227243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activity</a:t>
            </a:r>
          </a:p>
        </p:txBody>
      </p:sp>
    </p:spTree>
    <p:extLst>
      <p:ext uri="{BB962C8B-B14F-4D97-AF65-F5344CB8AC3E}">
        <p14:creationId xmlns:p14="http://schemas.microsoft.com/office/powerpoint/2010/main" val="1361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2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521</Words>
  <Application>Microsoft Office PowerPoint</Application>
  <PresentationFormat>Widescreen</PresentationFormat>
  <Paragraphs>116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.VnTifani HeavyH</vt:lpstr>
      <vt:lpstr>Cambria</vt:lpstr>
      <vt:lpstr>Arial</vt:lpstr>
      <vt:lpstr>Edwardian Script ITC</vt:lpstr>
      <vt:lpstr>Berlin Sans FB</vt:lpstr>
      <vt:lpstr>Wingdings</vt:lpstr>
      <vt:lpstr>Tahoma</vt:lpstr>
      <vt:lpstr>Calibri</vt:lpstr>
      <vt:lpstr>Elephant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32</cp:revision>
  <dcterms:created xsi:type="dcterms:W3CDTF">2021-05-16T08:45:29Z</dcterms:created>
  <dcterms:modified xsi:type="dcterms:W3CDTF">2023-10-16T23:39:58Z</dcterms:modified>
</cp:coreProperties>
</file>