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414" r:id="rId3"/>
    <p:sldId id="302" r:id="rId4"/>
    <p:sldId id="292" r:id="rId5"/>
    <p:sldId id="440" r:id="rId6"/>
    <p:sldId id="441" r:id="rId7"/>
    <p:sldId id="442" r:id="rId8"/>
    <p:sldId id="439" r:id="rId9"/>
    <p:sldId id="334" r:id="rId10"/>
    <p:sldId id="375" r:id="rId11"/>
    <p:sldId id="306" r:id="rId12"/>
    <p:sldId id="399" r:id="rId13"/>
    <p:sldId id="415" r:id="rId14"/>
    <p:sldId id="443" r:id="rId15"/>
    <p:sldId id="444" r:id="rId16"/>
    <p:sldId id="445" r:id="rId17"/>
    <p:sldId id="446" r:id="rId18"/>
    <p:sldId id="447" r:id="rId19"/>
    <p:sldId id="448" r:id="rId20"/>
    <p:sldId id="432" r:id="rId21"/>
    <p:sldId id="433" r:id="rId22"/>
    <p:sldId id="434" r:id="rId23"/>
    <p:sldId id="435" r:id="rId24"/>
    <p:sldId id="436" r:id="rId25"/>
    <p:sldId id="449" r:id="rId26"/>
    <p:sldId id="422" r:id="rId27"/>
    <p:sldId id="425" r:id="rId28"/>
    <p:sldId id="376" r:id="rId29"/>
    <p:sldId id="337" r:id="rId30"/>
    <p:sldId id="418" r:id="rId31"/>
    <p:sldId id="420" r:id="rId32"/>
    <p:sldId id="421" r:id="rId33"/>
    <p:sldId id="384" r:id="rId34"/>
    <p:sldId id="426" r:id="rId35"/>
    <p:sldId id="427" r:id="rId36"/>
    <p:sldId id="428" r:id="rId37"/>
    <p:sldId id="406" r:id="rId38"/>
    <p:sldId id="429" r:id="rId39"/>
    <p:sldId id="430" r:id="rId40"/>
    <p:sldId id="331" r:id="rId41"/>
    <p:sldId id="295" r:id="rId42"/>
    <p:sldId id="423" r:id="rId43"/>
    <p:sldId id="387" r:id="rId44"/>
    <p:sldId id="38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3" autoAdjust="0"/>
    <p:restoredTop sz="94657"/>
  </p:normalViewPr>
  <p:slideViewPr>
    <p:cSldViewPr snapToGrid="0">
      <p:cViewPr varScale="1">
        <p:scale>
          <a:sx n="80" d="100"/>
          <a:sy n="80" d="100"/>
        </p:scale>
        <p:origin x="883" y="67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2.png"/><Relationship Id="rId5" Type="http://schemas.microsoft.com/office/2007/relationships/media" Target="../media/media6.mp3"/><Relationship Id="rId10" Type="http://schemas.openxmlformats.org/officeDocument/2006/relationships/image" Target="../media/image21.png"/><Relationship Id="rId4" Type="http://schemas.openxmlformats.org/officeDocument/2006/relationships/audio" Target="../media/media5.mp3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9.png"/><Relationship Id="rId4" Type="http://schemas.openxmlformats.org/officeDocument/2006/relationships/audio" Target="../media/media5.mp3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9.png"/><Relationship Id="rId4" Type="http://schemas.openxmlformats.org/officeDocument/2006/relationships/audio" Target="../media/media5.mp3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10" Type="http://schemas.openxmlformats.org/officeDocument/2006/relationships/image" Target="../media/image19.png"/><Relationship Id="rId4" Type="http://schemas.openxmlformats.org/officeDocument/2006/relationships/audio" Target="../media/media5.mp3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8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40.png"/><Relationship Id="rId5" Type="http://schemas.microsoft.com/office/2007/relationships/media" Target="../media/media9.mp3"/><Relationship Id="rId10" Type="http://schemas.openxmlformats.org/officeDocument/2006/relationships/image" Target="../media/image39.png"/><Relationship Id="rId4" Type="http://schemas.openxmlformats.org/officeDocument/2006/relationships/audio" Target="../media/media8.mp3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11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43.png"/><Relationship Id="rId5" Type="http://schemas.microsoft.com/office/2007/relationships/media" Target="../media/media12.mp3"/><Relationship Id="rId10" Type="http://schemas.openxmlformats.org/officeDocument/2006/relationships/image" Target="../media/image42.png"/><Relationship Id="rId4" Type="http://schemas.openxmlformats.org/officeDocument/2006/relationships/audio" Target="../media/media11.mp3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7765" y="282388"/>
            <a:ext cx="6364941" cy="6293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mirror,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picture,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sofa,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table,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box,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house.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5830" y="5468472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5830" y="4583698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4250" y="456897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365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07" y="1157015"/>
            <a:ext cx="3276600" cy="32199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386" y="1095398"/>
            <a:ext cx="3276600" cy="3333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997" y="1019667"/>
            <a:ext cx="3276600" cy="32861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70909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4250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70909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02886" y="546618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9073" y="459760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578" y="4582886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9152" y="543668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31720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1720" y="5405193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98" y="1146360"/>
            <a:ext cx="3248025" cy="330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0723" y="1189735"/>
            <a:ext cx="3200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5498" y="1205791"/>
            <a:ext cx="3181350" cy="3190875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0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5600" y="325346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4713" y="212720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353" y="1068617"/>
            <a:ext cx="4763995" cy="4681621"/>
          </a:xfrm>
          <a:prstGeom prst="rect">
            <a:avLst/>
          </a:prstGeom>
        </p:spPr>
      </p:pic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32747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4713" y="2179300"/>
            <a:ext cx="213719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125" y="1378550"/>
            <a:ext cx="4586346" cy="46663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59281" y="3425869"/>
            <a:ext cx="213719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42415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799" y="1184917"/>
            <a:ext cx="4475156" cy="44881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21133" y="1985168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3418" y="3429000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9965422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056764" y="3277918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40462" y="212565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751" y="1290917"/>
            <a:ext cx="4579755" cy="466033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65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19043" y="2007742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9043" y="3193110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546" y="1163563"/>
            <a:ext cx="4627747" cy="4627747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487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20781" y="2117140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51821" y="3361217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438" y="1290916"/>
            <a:ext cx="4128243" cy="4140603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71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8" y="3468926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781" y="324880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742" y="2887097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7213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" y="1219272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53" y="3383442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74" y="241707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668" y="1907073"/>
            <a:ext cx="3234164" cy="3291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477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356" y="3468927"/>
            <a:ext cx="2794913" cy="2843661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584" y="495378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76" y="66669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883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026" y="3325491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475" y="38514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01" y="575230"/>
            <a:ext cx="2893696" cy="2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0948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59" y="3429000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881" y="271092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" y="1952893"/>
            <a:ext cx="3053251" cy="3106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031" y="71637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08" y="2877670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7253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55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81" y="1662112"/>
            <a:ext cx="9105900" cy="3533775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868" y="1307549"/>
            <a:ext cx="470263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1994262" y="2521713"/>
            <a:ext cx="1045029" cy="535577"/>
          </a:xfrm>
          <a:prstGeom prst="wedgeRoundRectCallout">
            <a:avLst>
              <a:gd name="adj1" fmla="val 54547"/>
              <a:gd name="adj2" fmla="val 9985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Sofa</a:t>
            </a:r>
          </a:p>
        </p:txBody>
      </p:sp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941" y="1998038"/>
            <a:ext cx="523675" cy="5236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D1D5CE5F-2407-A63E-6F33-D952FE2D9C30}"/>
              </a:ext>
            </a:extLst>
          </p:cNvPr>
          <p:cNvSpPr/>
          <p:nvPr/>
        </p:nvSpPr>
        <p:spPr>
          <a:xfrm>
            <a:off x="7334831" y="1992086"/>
            <a:ext cx="1045029" cy="535577"/>
          </a:xfrm>
          <a:prstGeom prst="wedgeRoundRectCallout">
            <a:avLst>
              <a:gd name="adj1" fmla="val 54547"/>
              <a:gd name="adj2" fmla="val 9985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Sofa</a:t>
            </a:r>
          </a:p>
        </p:txBody>
      </p:sp>
    </p:spTree>
    <p:extLst>
      <p:ext uri="{BB962C8B-B14F-4D97-AF65-F5344CB8AC3E}">
        <p14:creationId xmlns:p14="http://schemas.microsoft.com/office/powerpoint/2010/main" val="3457113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55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810" y="1662112"/>
            <a:ext cx="9105900" cy="353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105" y="2351316"/>
            <a:ext cx="619125" cy="809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370" y="2351316"/>
            <a:ext cx="822961" cy="6827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1497" y="1815465"/>
            <a:ext cx="992777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“mirror”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0058" y="1936159"/>
            <a:ext cx="931818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mirror</a:t>
            </a:r>
          </a:p>
        </p:txBody>
      </p:sp>
      <p:pic>
        <p:nvPicPr>
          <p:cNvPr id="9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390" y="1873297"/>
            <a:ext cx="470263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ounded Rectangular Callout 9"/>
          <p:cNvSpPr/>
          <p:nvPr/>
        </p:nvSpPr>
        <p:spPr>
          <a:xfrm>
            <a:off x="2097110" y="2552904"/>
            <a:ext cx="1020561" cy="472881"/>
          </a:xfrm>
          <a:prstGeom prst="wedgeRoundRectCallout">
            <a:avLst>
              <a:gd name="adj1" fmla="val 71612"/>
              <a:gd name="adj2" fmla="val 10152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box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A819DE17-6865-04B4-9451-3F15D905D1FE}"/>
              </a:ext>
            </a:extLst>
          </p:cNvPr>
          <p:cNvSpPr/>
          <p:nvPr/>
        </p:nvSpPr>
        <p:spPr>
          <a:xfrm>
            <a:off x="7689664" y="2764973"/>
            <a:ext cx="1020561" cy="472881"/>
          </a:xfrm>
          <a:prstGeom prst="wedgeRoundRectCallout">
            <a:avLst>
              <a:gd name="adj1" fmla="val -38100"/>
              <a:gd name="adj2" fmla="val 10152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box</a:t>
            </a:r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3638DA41-4952-30AF-C847-ABA92C15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0225" y="2764972"/>
            <a:ext cx="502414" cy="4728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28066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55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22" y="1662112"/>
            <a:ext cx="9105900" cy="3533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4346" y="1802668"/>
            <a:ext cx="992777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0058" y="1936159"/>
            <a:ext cx="931818" cy="3526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89" y="2257958"/>
            <a:ext cx="804142" cy="836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708" y="2384513"/>
            <a:ext cx="809625" cy="7620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078685" y="2403568"/>
            <a:ext cx="1045029" cy="535577"/>
          </a:xfrm>
          <a:prstGeom prst="wedgeRoundRectCallout">
            <a:avLst>
              <a:gd name="adj1" fmla="val -38100"/>
              <a:gd name="adj2" fmla="val 101524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house</a:t>
            </a:r>
          </a:p>
        </p:txBody>
      </p:sp>
      <p:pic>
        <p:nvPicPr>
          <p:cNvPr id="12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6680" y="2414016"/>
            <a:ext cx="525128" cy="5251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F219D813-0C9A-2146-7B41-6B45B602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03" y="1880176"/>
            <a:ext cx="502414" cy="4728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CA75EBA3-FCED-7319-64D4-9D3771313209}"/>
              </a:ext>
            </a:extLst>
          </p:cNvPr>
          <p:cNvSpPr/>
          <p:nvPr/>
        </p:nvSpPr>
        <p:spPr>
          <a:xfrm>
            <a:off x="1972982" y="2558689"/>
            <a:ext cx="1045029" cy="535577"/>
          </a:xfrm>
          <a:prstGeom prst="wedgeRoundRectCallout">
            <a:avLst>
              <a:gd name="adj1" fmla="val 84221"/>
              <a:gd name="adj2" fmla="val 56228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3896576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978" y="3918856"/>
            <a:ext cx="2804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343095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15908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Is the picture in the living room? </a:t>
            </a:r>
          </a:p>
          <a:p>
            <a:r>
              <a:rPr lang="en-US" sz="3600" i="1" dirty="0"/>
              <a:t>Yes, it is. </a:t>
            </a:r>
          </a:p>
          <a:p>
            <a:r>
              <a:rPr lang="en-US" sz="3600" i="1" dirty="0"/>
              <a:t>Is the cat in the house? </a:t>
            </a:r>
          </a:p>
          <a:p>
            <a:r>
              <a:rPr lang="en-US" sz="3600" i="1" dirty="0"/>
              <a:t>No, it isn’t.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093" y="1329281"/>
            <a:ext cx="743902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875" y="2834638"/>
            <a:ext cx="26193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411" y="3254738"/>
            <a:ext cx="4131128" cy="1654815"/>
          </a:xfrm>
          <a:prstGeom prst="rect">
            <a:avLst/>
          </a:prstGeom>
        </p:spPr>
      </p:pic>
      <p:pic>
        <p:nvPicPr>
          <p:cNvPr id="7" name="CD2-TRACK 37 (1)">
            <a:hlinkClick r:id="" action="ppaction://media"/>
            <a:extLst>
              <a:ext uri="{FF2B5EF4-FFF2-40B4-BE49-F238E27FC236}">
                <a16:creationId xmlns:a16="http://schemas.microsoft.com/office/drawing/2014/main" id="{4B31D87A-DBFC-97F8-D376-3A311B19F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5900" y="711925"/>
            <a:ext cx="487363" cy="487363"/>
          </a:xfrm>
          <a:prstGeom prst="rect">
            <a:avLst/>
          </a:prstGeom>
        </p:spPr>
      </p:pic>
      <p:pic>
        <p:nvPicPr>
          <p:cNvPr id="8" name="CD2-TRACK 37 (2)">
            <a:hlinkClick r:id="" action="ppaction://media"/>
            <a:extLst>
              <a:ext uri="{FF2B5EF4-FFF2-40B4-BE49-F238E27FC236}">
                <a16:creationId xmlns:a16="http://schemas.microsoft.com/office/drawing/2014/main" id="{B7471B39-1200-C1F7-280F-EE1ABFA34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29680" y="576987"/>
            <a:ext cx="487363" cy="487363"/>
          </a:xfrm>
          <a:prstGeom prst="rect">
            <a:avLst/>
          </a:prstGeom>
        </p:spPr>
      </p:pic>
      <p:pic>
        <p:nvPicPr>
          <p:cNvPr id="9" name="CD2-TRACK 37 (3)">
            <a:hlinkClick r:id="" action="ppaction://media"/>
            <a:extLst>
              <a:ext uri="{FF2B5EF4-FFF2-40B4-BE49-F238E27FC236}">
                <a16:creationId xmlns:a16="http://schemas.microsoft.com/office/drawing/2014/main" id="{2F5D485E-7CD2-4A3C-BC74-DD654CD38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06975" y="711925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88D0B-A414-B190-2880-4BBCE67F5FE9}"/>
              </a:ext>
            </a:extLst>
          </p:cNvPr>
          <p:cNvSpPr/>
          <p:nvPr/>
        </p:nvSpPr>
        <p:spPr>
          <a:xfrm>
            <a:off x="8546841" y="442049"/>
            <a:ext cx="1530220" cy="8872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21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366" y="3181077"/>
            <a:ext cx="273367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16" y="1508351"/>
            <a:ext cx="6667500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8153" y="2951797"/>
            <a:ext cx="4857750" cy="1685925"/>
          </a:xfrm>
          <a:prstGeom prst="rect">
            <a:avLst/>
          </a:prstGeom>
        </p:spPr>
      </p:pic>
      <p:pic>
        <p:nvPicPr>
          <p:cNvPr id="3" name="CD2-TRACK 37 (4)">
            <a:hlinkClick r:id="" action="ppaction://media"/>
            <a:extLst>
              <a:ext uri="{FF2B5EF4-FFF2-40B4-BE49-F238E27FC236}">
                <a16:creationId xmlns:a16="http://schemas.microsoft.com/office/drawing/2014/main" id="{FD2128DC-0109-055B-6529-A9465F83A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2" y="711925"/>
            <a:ext cx="487363" cy="487363"/>
          </a:xfrm>
          <a:prstGeom prst="rect">
            <a:avLst/>
          </a:prstGeom>
        </p:spPr>
      </p:pic>
      <p:pic>
        <p:nvPicPr>
          <p:cNvPr id="4" name="CD2-TRACK 37 (5)">
            <a:hlinkClick r:id="" action="ppaction://media"/>
            <a:extLst>
              <a:ext uri="{FF2B5EF4-FFF2-40B4-BE49-F238E27FC236}">
                <a16:creationId xmlns:a16="http://schemas.microsoft.com/office/drawing/2014/main" id="{205DE334-C95E-F0A5-ECF7-1F137E349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1" y="711924"/>
            <a:ext cx="487363" cy="487363"/>
          </a:xfrm>
          <a:prstGeom prst="rect">
            <a:avLst/>
          </a:prstGeom>
        </p:spPr>
      </p:pic>
      <p:pic>
        <p:nvPicPr>
          <p:cNvPr id="5" name="CD2-TRACK 37 (6)">
            <a:hlinkClick r:id="" action="ppaction://media"/>
            <a:extLst>
              <a:ext uri="{FF2B5EF4-FFF2-40B4-BE49-F238E27FC236}">
                <a16:creationId xmlns:a16="http://schemas.microsoft.com/office/drawing/2014/main" id="{D9C2C890-E614-7CF7-F7A9-7342DE49A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1419" y="68859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3712F-ABB3-79DA-F2A0-0E65C5578FA4}"/>
              </a:ext>
            </a:extLst>
          </p:cNvPr>
          <p:cNvSpPr/>
          <p:nvPr/>
        </p:nvSpPr>
        <p:spPr>
          <a:xfrm>
            <a:off x="7781730" y="395768"/>
            <a:ext cx="1539551" cy="11196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2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" y="341539"/>
            <a:ext cx="6991350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" y="1931186"/>
            <a:ext cx="12015325" cy="343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727" y="3324495"/>
            <a:ext cx="212924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bedroom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836" y="4205906"/>
            <a:ext cx="157778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4205906"/>
            <a:ext cx="172122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isn’t.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0353" y="3227405"/>
            <a:ext cx="158675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87189" y="2678299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54416" y="2673943"/>
            <a:ext cx="1176967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7280" y="2695509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2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906"/>
            <a:ext cx="565785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887" y="1224082"/>
            <a:ext cx="7581900" cy="521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9303" y="2608855"/>
            <a:ext cx="384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m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   r    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dirty="0">
                <a:solidFill>
                  <a:srgbClr val="FF0000"/>
                </a:solidFill>
              </a:rPr>
              <a:t>    o   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" y="1492532"/>
            <a:ext cx="6210300" cy="1933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" y="3572185"/>
            <a:ext cx="3943350" cy="2000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390" y="1498818"/>
            <a:ext cx="1885950" cy="1847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07246" y="1886891"/>
            <a:ext cx="621792" cy="429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P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c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u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070" y="3765196"/>
            <a:ext cx="369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    o    u         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5326" y="5668985"/>
            <a:ext cx="304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t           b   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56620" y="1886891"/>
            <a:ext cx="621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b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x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8185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342329"/>
            <a:ext cx="5010912" cy="91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12" y="1144413"/>
            <a:ext cx="2209492" cy="503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200" y="1309645"/>
            <a:ext cx="2057957" cy="4705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64" y="1213721"/>
            <a:ext cx="2151888" cy="48161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88" y="4425696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29472" y="5357040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5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342329"/>
            <a:ext cx="5010912" cy="911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14" y="1254241"/>
            <a:ext cx="2362200" cy="53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798285"/>
            <a:ext cx="2354849" cy="526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568" y="721009"/>
            <a:ext cx="2286000" cy="53435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11728" y="543132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2346" y="543132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7402" y="572860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66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449274593"/>
      </p:ext>
    </p:extLst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595342" y="1097482"/>
            <a:ext cx="6307395" cy="649877"/>
          </a:xfrm>
          <a:prstGeom prst="wedgeRoundRectCallout">
            <a:avLst>
              <a:gd name="adj1" fmla="val -48524"/>
              <a:gd name="adj2" fmla="val 10809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190315" y="2449939"/>
            <a:ext cx="1863423" cy="649877"/>
          </a:xfrm>
          <a:prstGeom prst="wedgeRoundRectCallout">
            <a:avLst>
              <a:gd name="adj1" fmla="val 67968"/>
              <a:gd name="adj2" fmla="val 872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232" y="2207343"/>
            <a:ext cx="6204858" cy="41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0498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4297680" y="4828032"/>
            <a:ext cx="1450848" cy="70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358588" y="628746"/>
            <a:ext cx="6307395" cy="649877"/>
          </a:xfrm>
          <a:prstGeom prst="wedgeRoundRectCallout">
            <a:avLst>
              <a:gd name="adj1" fmla="val -47103"/>
              <a:gd name="adj2" fmla="val 763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table in the living room?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643" y="1583339"/>
            <a:ext cx="7194680" cy="4796453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710268" y="1583339"/>
            <a:ext cx="1863423" cy="649877"/>
          </a:xfrm>
          <a:prstGeom prst="wedgeRoundRectCallout">
            <a:avLst>
              <a:gd name="adj1" fmla="val 61714"/>
              <a:gd name="adj2" fmla="val 872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2074" y="2358584"/>
            <a:ext cx="6307395" cy="649877"/>
          </a:xfrm>
          <a:prstGeom prst="wedgeRoundRectCallout">
            <a:avLst>
              <a:gd name="adj1" fmla="val 38744"/>
              <a:gd name="adj2" fmla="val 1025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picture in the living room?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710268" y="3429000"/>
            <a:ext cx="2246812" cy="649877"/>
          </a:xfrm>
          <a:prstGeom prst="wedgeRoundRectCallout">
            <a:avLst>
              <a:gd name="adj1" fmla="val -42201"/>
              <a:gd name="adj2" fmla="val 997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354381423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9093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mirror, picture,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sofa,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table,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box,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house.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8494" y="1144949"/>
            <a:ext cx="6762876" cy="49398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picture in the living room?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Yes, it is.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cat in the house?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No, it isn’t.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42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30) 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2182" y="1163220"/>
            <a:ext cx="4291971" cy="649877"/>
          </a:xfrm>
          <a:prstGeom prst="wedgeRoundRectCallout">
            <a:avLst>
              <a:gd name="adj1" fmla="val -50653"/>
              <a:gd name="adj2" fmla="val 942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46259" y="1488158"/>
            <a:ext cx="4833085" cy="649877"/>
          </a:xfrm>
          <a:prstGeom prst="wedgeRoundRectCallout">
            <a:avLst>
              <a:gd name="adj1" fmla="val 42567"/>
              <a:gd name="adj2" fmla="val 1410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They are reading books.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5AD10C5-116F-0A7A-5645-071F152891C9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0" y="2266693"/>
            <a:ext cx="6001273" cy="40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604EB74C-4236-AF9E-40C6-FF0C1FEAD575}"/>
              </a:ext>
            </a:extLst>
          </p:cNvPr>
          <p:cNvSpPr/>
          <p:nvPr/>
        </p:nvSpPr>
        <p:spPr>
          <a:xfrm>
            <a:off x="1715511" y="171864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677" y="1677899"/>
            <a:ext cx="6643397" cy="442893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13140" y="931180"/>
            <a:ext cx="3103250" cy="649877"/>
          </a:xfrm>
          <a:prstGeom prst="wedgeRoundRectCallout">
            <a:avLst>
              <a:gd name="adj1" fmla="val -48498"/>
              <a:gd name="adj2" fmla="val 7498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he?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78439" y="1458188"/>
            <a:ext cx="4108481" cy="649877"/>
          </a:xfrm>
          <a:prstGeom prst="wedgeRoundRectCallout">
            <a:avLst>
              <a:gd name="adj1" fmla="val 47916"/>
              <a:gd name="adj2" fmla="val 1079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522" y="2009136"/>
            <a:ext cx="3716595" cy="649877"/>
          </a:xfrm>
          <a:prstGeom prst="wedgeRoundRectCallout">
            <a:avLst>
              <a:gd name="adj1" fmla="val -47781"/>
              <a:gd name="adj2" fmla="val 779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045388" y="2779123"/>
            <a:ext cx="2941532" cy="649877"/>
          </a:xfrm>
          <a:prstGeom prst="wedgeRoundRectCallout">
            <a:avLst>
              <a:gd name="adj1" fmla="val 48583"/>
              <a:gd name="adj2" fmla="val 81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1620" y="1040947"/>
            <a:ext cx="3716595" cy="649877"/>
          </a:xfrm>
          <a:prstGeom prst="wedgeRoundRectCallout">
            <a:avLst>
              <a:gd name="adj1" fmla="val -52191"/>
              <a:gd name="adj2" fmla="val 998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063318" y="1772686"/>
            <a:ext cx="2590800" cy="649877"/>
          </a:xfrm>
          <a:prstGeom prst="wedgeRoundRectCallout">
            <a:avLst>
              <a:gd name="adj1" fmla="val 53647"/>
              <a:gd name="adj2" fmla="val 120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F9287668-D398-B8E3-4C13-FF5D4F71CFD7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4" y="2097624"/>
            <a:ext cx="5573669" cy="37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57932" y="1354054"/>
            <a:ext cx="3716595" cy="649877"/>
          </a:xfrm>
          <a:prstGeom prst="wedgeRoundRectCallout">
            <a:avLst>
              <a:gd name="adj1" fmla="val -49777"/>
              <a:gd name="adj2" fmla="val 837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DAF3385-60A4-A695-8704-D90B1A5138CF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3" y="2383896"/>
            <a:ext cx="5921649" cy="39734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785463" y="2150425"/>
            <a:ext cx="4300069" cy="649877"/>
          </a:xfrm>
          <a:prstGeom prst="wedgeRoundRectCallout">
            <a:avLst>
              <a:gd name="adj1" fmla="val 43297"/>
              <a:gd name="adj2" fmla="val 982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playing football.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88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602</Words>
  <Application>Microsoft Office PowerPoint</Application>
  <PresentationFormat>Widescreen</PresentationFormat>
  <Paragraphs>178</Paragraphs>
  <Slides>44</Slides>
  <Notes>1</Notes>
  <HiddenSlides>0</HiddenSlides>
  <MMClips>30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hoacuong197905@gmail.com</cp:lastModifiedBy>
  <cp:revision>368</cp:revision>
  <dcterms:created xsi:type="dcterms:W3CDTF">2020-12-08T03:17:05Z</dcterms:created>
  <dcterms:modified xsi:type="dcterms:W3CDTF">2023-01-10T16:44:58Z</dcterms:modified>
</cp:coreProperties>
</file>