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95" r:id="rId2"/>
    <p:sldId id="270" r:id="rId3"/>
    <p:sldId id="326" r:id="rId4"/>
    <p:sldId id="325" r:id="rId5"/>
    <p:sldId id="272" r:id="rId6"/>
    <p:sldId id="273" r:id="rId7"/>
    <p:sldId id="275" r:id="rId8"/>
    <p:sldId id="276" r:id="rId9"/>
    <p:sldId id="277" r:id="rId10"/>
    <p:sldId id="306" r:id="rId11"/>
    <p:sldId id="307" r:id="rId12"/>
    <p:sldId id="345" r:id="rId13"/>
    <p:sldId id="310" r:id="rId14"/>
    <p:sldId id="347" r:id="rId15"/>
    <p:sldId id="349" r:id="rId16"/>
    <p:sldId id="348" r:id="rId17"/>
    <p:sldId id="346" r:id="rId18"/>
    <p:sldId id="351" r:id="rId19"/>
    <p:sldId id="314" r:id="rId20"/>
    <p:sldId id="278" r:id="rId21"/>
    <p:sldId id="279" r:id="rId22"/>
    <p:sldId id="280" r:id="rId23"/>
  </p:sldIdLst>
  <p:sldSz cx="12192000" cy="6858000"/>
  <p:notesSz cx="6858000" cy="9144000"/>
  <p:embeddedFontLst>
    <p:embeddedFont>
      <p:font typeface=".VnAristote" panose="020B7200000000000000"/>
      <p:regular r:id="rId25"/>
    </p:embeddedFont>
    <p:embeddedFont>
      <p:font typeface="Bahnschrift SemiBold Condensed" panose="020B0502040204020203" pitchFamily="3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Elephant" panose="02020904090505020303" pitchFamily="18" charset="0"/>
      <p:regular r:id="rId41"/>
      <p: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80E"/>
    <a:srgbClr val="FEF9B7"/>
    <a:srgbClr val="00CAF4"/>
    <a:srgbClr val="6B72D5"/>
    <a:srgbClr val="0996FF"/>
    <a:srgbClr val="D5E40E"/>
    <a:srgbClr val="36FC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85" d="100"/>
          <a:sy n="85" d="100"/>
        </p:scale>
        <p:origin x="60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432CD-1729-4401-9D90-76BC32486740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52515-DABC-4F72-B3B8-B21077F6A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72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5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66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050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719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254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71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0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01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9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3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34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00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9673" y="-30780"/>
            <a:ext cx="12211346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5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3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0.jpe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3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9.jpe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4.wav"/><Relationship Id="rId7" Type="http://schemas.openxmlformats.org/officeDocument/2006/relationships/image" Target="../media/image2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10" Type="http://schemas.openxmlformats.org/officeDocument/2006/relationships/image" Target="../media/image18.jpe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3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7.jpe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3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4.wav"/><Relationship Id="rId7" Type="http://schemas.openxmlformats.org/officeDocument/2006/relationships/image" Target="../media/image2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4.wav"/><Relationship Id="rId7" Type="http://schemas.openxmlformats.org/officeDocument/2006/relationships/image" Target="../media/image2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3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37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audio" Target="../media/audio19.wav"/><Relationship Id="rId4" Type="http://schemas.openxmlformats.org/officeDocument/2006/relationships/audio" Target="../media/audio18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547023" y="840140"/>
            <a:ext cx="1627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>
                  <a:solidFill>
                    <a:srgbClr val="D5E40E"/>
                  </a:solidFill>
                </a:ln>
                <a:solidFill>
                  <a:srgbClr val="099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9</a:t>
            </a:r>
          </a:p>
        </p:txBody>
      </p:sp>
      <p:sp>
        <p:nvSpPr>
          <p:cNvPr id="5" name="Mspham-0936082789"/>
          <p:cNvSpPr txBox="1"/>
          <p:nvPr/>
        </p:nvSpPr>
        <p:spPr>
          <a:xfrm>
            <a:off x="8700847" y="5191541"/>
            <a:ext cx="22990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>
                  <a:solidFill>
                    <a:srgbClr val="D5E40E"/>
                  </a:solidFill>
                </a:ln>
                <a:solidFill>
                  <a:srgbClr val="099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1</a:t>
            </a:r>
          </a:p>
        </p:txBody>
      </p:sp>
      <p:sp>
        <p:nvSpPr>
          <p:cNvPr id="6" name="Mspham-0936082789"/>
          <p:cNvSpPr txBox="1"/>
          <p:nvPr/>
        </p:nvSpPr>
        <p:spPr>
          <a:xfrm>
            <a:off x="1136591" y="1347972"/>
            <a:ext cx="10417322" cy="3629923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8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180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Aristote" panose="020B7200000000000000" pitchFamily="34" charset="0"/>
              </a:rPr>
              <a:t>What did you see </a:t>
            </a:r>
          </a:p>
          <a:p>
            <a:pPr algn="ctr"/>
            <a:r>
              <a:rPr lang="en-US" sz="8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180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Aristote" panose="020B7200000000000000" pitchFamily="34" charset="0"/>
              </a:rPr>
              <a:t>at the zoo?</a:t>
            </a:r>
          </a:p>
        </p:txBody>
      </p:sp>
    </p:spTree>
    <p:extLst>
      <p:ext uri="{BB962C8B-B14F-4D97-AF65-F5344CB8AC3E}">
        <p14:creationId xmlns:p14="http://schemas.microsoft.com/office/powerpoint/2010/main" val="17885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9667289" y="1070248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476" y="7971826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72" y="7251913"/>
            <a:ext cx="3062852" cy="3730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974672" y="2777143"/>
            <a:ext cx="3104146" cy="3656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0382" y="1559855"/>
            <a:ext cx="6053853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ate slowly.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eat slowly.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26" name="Picture 4" descr="https://s.sachmem.vn/public/images/TA5T1SHS/U9-L2-2-4-0d3dd5535ec6b94795011e1cf391317e.jpg">
            <a:extLst>
              <a:ext uri="{FF2B5EF4-FFF2-40B4-BE49-F238E27FC236}">
                <a16:creationId xmlns:a16="http://schemas.microsoft.com/office/drawing/2014/main" id="{B1FE64ED-1A63-4328-9776-3DC7D3333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03052"/>
            <a:ext cx="3840275" cy="224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FB7DE11-93AD-4ADD-A0C2-82AD4D495B75}"/>
              </a:ext>
            </a:extLst>
          </p:cNvPr>
          <p:cNvSpPr txBox="1"/>
          <p:nvPr/>
        </p:nvSpPr>
        <p:spPr>
          <a:xfrm>
            <a:off x="4255767" y="3094894"/>
            <a:ext cx="74759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 pandas do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were there?</a:t>
            </a:r>
          </a:p>
        </p:txBody>
      </p:sp>
    </p:spTree>
    <p:extLst>
      <p:ext uri="{BB962C8B-B14F-4D97-AF65-F5344CB8AC3E}">
        <p14:creationId xmlns:p14="http://schemas.microsoft.com/office/powerpoint/2010/main" val="413817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moved quietly.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move quietly.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5" name="Picture 3" descr="https://s.sachmem.vn/public/images/TA5T1SHS/U9-L2-2-3-45113e6edde3462979dbd462018190cf.jpg">
            <a:extLst>
              <a:ext uri="{FF2B5EF4-FFF2-40B4-BE49-F238E27FC236}">
                <a16:creationId xmlns:a16="http://schemas.microsoft.com/office/drawing/2014/main" id="{F2B50C5E-A775-4CEA-875E-DE7A57644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41415"/>
            <a:ext cx="3840275" cy="224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49F80E-9399-44CE-8AF6-5D85F2A093DD}"/>
              </a:ext>
            </a:extLst>
          </p:cNvPr>
          <p:cNvSpPr txBox="1"/>
          <p:nvPr/>
        </p:nvSpPr>
        <p:spPr>
          <a:xfrm>
            <a:off x="4255767" y="3094894"/>
            <a:ext cx="74759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 pythons do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were there?</a:t>
            </a:r>
          </a:p>
        </p:txBody>
      </p:sp>
    </p:spTree>
    <p:extLst>
      <p:ext uri="{BB962C8B-B14F-4D97-AF65-F5344CB8AC3E}">
        <p14:creationId xmlns:p14="http://schemas.microsoft.com/office/powerpoint/2010/main" val="322957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3" y="4270458"/>
            <a:ext cx="4328937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moved beautifully.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3" y="5180496"/>
            <a:ext cx="4328937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moved beautifully.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6" name="Picture 2" descr="https://s.sachmem.vn/public/images/TA5T1SHS/U9-L2-2-2-328ce344a60fc028b1eeea7bb458756f.jpg">
            <a:extLst>
              <a:ext uri="{FF2B5EF4-FFF2-40B4-BE49-F238E27FC236}">
                <a16:creationId xmlns:a16="http://schemas.microsoft.com/office/drawing/2014/main" id="{6AAFD339-6FB8-4480-9686-3C11996CC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615" y="534569"/>
            <a:ext cx="3840275" cy="224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7CA460-DF36-4BE0-BAB7-61C08770E487}"/>
              </a:ext>
            </a:extLst>
          </p:cNvPr>
          <p:cNvSpPr txBox="1"/>
          <p:nvPr/>
        </p:nvSpPr>
        <p:spPr>
          <a:xfrm>
            <a:off x="4255767" y="3094894"/>
            <a:ext cx="74759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 peacocks do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were there?</a:t>
            </a:r>
          </a:p>
        </p:txBody>
      </p:sp>
    </p:spTree>
    <p:extLst>
      <p:ext uri="{BB962C8B-B14F-4D97-AF65-F5344CB8AC3E}">
        <p14:creationId xmlns:p14="http://schemas.microsoft.com/office/powerpoint/2010/main" val="39073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roared loudly.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roared loud.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3" name="Picture 1" descr="https://s.sachmem.vn/public/images/TA5T1SHS/U9-L2-2-1-11cc626c7348229df8315bb33eabbcfc.jpg">
            <a:extLst>
              <a:ext uri="{FF2B5EF4-FFF2-40B4-BE49-F238E27FC236}">
                <a16:creationId xmlns:a16="http://schemas.microsoft.com/office/drawing/2014/main" id="{BAE6A825-9989-403E-A48A-AE7CC14B5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181" y="541415"/>
            <a:ext cx="3840275" cy="224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3B90D8-61A9-4E51-A46D-6D2FB919DFA9}"/>
              </a:ext>
            </a:extLst>
          </p:cNvPr>
          <p:cNvSpPr txBox="1"/>
          <p:nvPr/>
        </p:nvSpPr>
        <p:spPr>
          <a:xfrm>
            <a:off x="4255767" y="3094894"/>
            <a:ext cx="74759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 tigers do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were there?</a:t>
            </a:r>
          </a:p>
        </p:txBody>
      </p:sp>
    </p:spTree>
    <p:extLst>
      <p:ext uri="{BB962C8B-B14F-4D97-AF65-F5344CB8AC3E}">
        <p14:creationId xmlns:p14="http://schemas.microsoft.com/office/powerpoint/2010/main" val="73597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424848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 tigers do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424848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the tigers do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F2CE3D-D206-43B1-B451-7F16C90FE9DB}"/>
              </a:ext>
            </a:extLst>
          </p:cNvPr>
          <p:cNvSpPr txBox="1"/>
          <p:nvPr/>
        </p:nvSpPr>
        <p:spPr>
          <a:xfrm>
            <a:off x="4213681" y="1409396"/>
            <a:ext cx="74759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were there?</a:t>
            </a:r>
          </a:p>
        </p:txBody>
      </p:sp>
    </p:spTree>
    <p:extLst>
      <p:ext uri="{BB962C8B-B14F-4D97-AF65-F5344CB8AC3E}">
        <p14:creationId xmlns:p14="http://schemas.microsoft.com/office/powerpoint/2010/main" val="6416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22B90D-7A5F-4F13-A668-44541441ED9B}"/>
              </a:ext>
            </a:extLst>
          </p:cNvPr>
          <p:cNvSpPr txBox="1"/>
          <p:nvPr/>
        </p:nvSpPr>
        <p:spPr>
          <a:xfrm>
            <a:off x="4250963" y="1775641"/>
            <a:ext cx="74759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 peacocks do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_____ there?</a:t>
            </a:r>
          </a:p>
        </p:txBody>
      </p:sp>
    </p:spTree>
    <p:extLst>
      <p:ext uri="{BB962C8B-B14F-4D97-AF65-F5344CB8AC3E}">
        <p14:creationId xmlns:p14="http://schemas.microsoft.com/office/powerpoint/2010/main" val="195388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2C97FD-B239-4D09-A029-564030A80A30}"/>
              </a:ext>
            </a:extLst>
          </p:cNvPr>
          <p:cNvSpPr txBox="1"/>
          <p:nvPr/>
        </p:nvSpPr>
        <p:spPr>
          <a:xfrm>
            <a:off x="4064559" y="1659206"/>
            <a:ext cx="74860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monkeys _______ fast 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 was there.</a:t>
            </a:r>
          </a:p>
        </p:txBody>
      </p:sp>
    </p:spTree>
    <p:extLst>
      <p:ext uri="{BB962C8B-B14F-4D97-AF65-F5344CB8AC3E}">
        <p14:creationId xmlns:p14="http://schemas.microsoft.com/office/powerpoint/2010/main" val="308475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loudly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louder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1B1037-47CD-4E50-A8E6-EE9A3E1EA9A6}"/>
              </a:ext>
            </a:extLst>
          </p:cNvPr>
          <p:cNvSpPr txBox="1"/>
          <p:nvPr/>
        </p:nvSpPr>
        <p:spPr>
          <a:xfrm>
            <a:off x="4064559" y="1659206"/>
            <a:ext cx="74860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lion roared ______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 was there.</a:t>
            </a:r>
          </a:p>
        </p:txBody>
      </p:sp>
    </p:spTree>
    <p:extLst>
      <p:ext uri="{BB962C8B-B14F-4D97-AF65-F5344CB8AC3E}">
        <p14:creationId xmlns:p14="http://schemas.microsoft.com/office/powerpoint/2010/main" val="25145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nion2MsPh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776" y="419686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290" y="5106928"/>
            <a:ext cx="1201016" cy="859611"/>
          </a:xfrm>
          <a:prstGeom prst="rect">
            <a:avLst/>
          </a:prstGeom>
        </p:spPr>
      </p:pic>
      <p:pic>
        <p:nvPicPr>
          <p:cNvPr id="37" name="winMsPham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8848247" y="908306"/>
            <a:ext cx="2434387" cy="2867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13128" b="20431"/>
          <a:stretch/>
        </p:blipFill>
        <p:spPr>
          <a:xfrm>
            <a:off x="2912881" y="984738"/>
            <a:ext cx="6255038" cy="32121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955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E40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5164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607206" y="320980"/>
            <a:ext cx="3328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 a or b.</a:t>
            </a: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5361" y="281600"/>
            <a:ext cx="481228" cy="489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206" y="1099596"/>
            <a:ext cx="11189650" cy="4653021"/>
          </a:xfrm>
          <a:prstGeom prst="rect">
            <a:avLst/>
          </a:prstGeom>
        </p:spPr>
      </p:pic>
      <p:pic>
        <p:nvPicPr>
          <p:cNvPr id="5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012" y="1235380"/>
            <a:ext cx="365792" cy="371888"/>
          </a:xfrm>
          <a:prstGeom prst="rect">
            <a:avLst/>
          </a:prstGeom>
        </p:spPr>
      </p:pic>
      <p:pic>
        <p:nvPicPr>
          <p:cNvPr id="8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012" y="2635916"/>
            <a:ext cx="365792" cy="371888"/>
          </a:xfrm>
          <a:prstGeom prst="rect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012" y="4626762"/>
            <a:ext cx="365792" cy="371888"/>
          </a:xfrm>
          <a:prstGeom prst="rect">
            <a:avLst/>
          </a:prstGeom>
        </p:spPr>
      </p:pic>
      <p:sp>
        <p:nvSpPr>
          <p:cNvPr id="2" name="Mspham-0936082789"/>
          <p:cNvSpPr/>
          <p:nvPr/>
        </p:nvSpPr>
        <p:spPr>
          <a:xfrm>
            <a:off x="1851949" y="1747777"/>
            <a:ext cx="567160" cy="59030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18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spham-0936082789"/>
          <p:cNvSpPr/>
          <p:nvPr/>
        </p:nvSpPr>
        <p:spPr>
          <a:xfrm>
            <a:off x="1851949" y="3750197"/>
            <a:ext cx="567160" cy="59030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18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/>
          <p:cNvSpPr/>
          <p:nvPr/>
        </p:nvSpPr>
        <p:spPr>
          <a:xfrm>
            <a:off x="7014258" y="5092858"/>
            <a:ext cx="567160" cy="59030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18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0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9 What did you see at the zoo- - Lesson 2 - 4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9 What did you see at the zoo- - Lesson 2 - 4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9 What did you see at the zoo- - Lesson 2 - 4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9 What did you see at the zoo- - Lesson 2 - 4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49" y="634048"/>
            <a:ext cx="11021332" cy="55682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5949" y="233938"/>
            <a:ext cx="44328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visit to the zoo.</a:t>
            </a:r>
          </a:p>
        </p:txBody>
      </p:sp>
    </p:spTree>
    <p:extLst>
      <p:ext uri="{BB962C8B-B14F-4D97-AF65-F5344CB8AC3E}">
        <p14:creationId xmlns:p14="http://schemas.microsoft.com/office/powerpoint/2010/main" val="3766300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624821" y="249958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98" y="650068"/>
            <a:ext cx="11088172" cy="567907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3918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596063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roar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401905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218898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036893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19367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roared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425209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242202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walked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060197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865368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12315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2418157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4235150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6053145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/>
          <p:cNvSpPr txBox="1"/>
          <p:nvPr/>
        </p:nvSpPr>
        <p:spPr>
          <a:xfrm>
            <a:off x="804202" y="275133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96063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/rɔːr/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401905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/muːv/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218898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/wɔːk/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036893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/siː/</a:t>
            </a:r>
          </a:p>
        </p:txBody>
      </p:sp>
      <p:sp>
        <p:nvSpPr>
          <p:cNvPr id="59" name="Rectangle 58"/>
          <p:cNvSpPr/>
          <p:nvPr/>
        </p:nvSpPr>
        <p:spPr>
          <a:xfrm>
            <a:off x="619367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/rɔːrd/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425209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/muːvd/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242202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/wɔːkt/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060197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/sɔː/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855890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/eɪt/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872142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88394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872142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/iːt/</a:t>
            </a:r>
          </a:p>
        </p:txBody>
      </p:sp>
      <p:sp>
        <p:nvSpPr>
          <p:cNvPr id="3" name="Right Arrow 2"/>
          <p:cNvSpPr/>
          <p:nvPr/>
        </p:nvSpPr>
        <p:spPr>
          <a:xfrm>
            <a:off x="9749988" y="1419549"/>
            <a:ext cx="286110" cy="264285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spham-0936082789"/>
          <p:cNvSpPr/>
          <p:nvPr/>
        </p:nvSpPr>
        <p:spPr>
          <a:xfrm>
            <a:off x="10176127" y="1290351"/>
            <a:ext cx="15087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Động từ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(V)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Mspham-0936082789"/>
          <p:cNvSpPr/>
          <p:nvPr/>
        </p:nvSpPr>
        <p:spPr>
          <a:xfrm>
            <a:off x="9853474" y="4504929"/>
            <a:ext cx="183139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Động từ ở</a:t>
            </a:r>
          </a:p>
          <a:p>
            <a:pPr algn="ctr"/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Quá khứ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(Ved/V2)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10624872" y="3454170"/>
            <a:ext cx="288601" cy="616504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589289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Gầm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395131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chuyển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212124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bộ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030119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</a:t>
            </a:r>
          </a:p>
        </p:txBody>
      </p:sp>
      <p:sp>
        <p:nvSpPr>
          <p:cNvPr id="68" name="Rectangle 67"/>
          <p:cNvSpPr/>
          <p:nvPr/>
        </p:nvSpPr>
        <p:spPr>
          <a:xfrm>
            <a:off x="612593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gầm</a:t>
            </a:r>
          </a:p>
        </p:txBody>
      </p:sp>
      <p:sp>
        <p:nvSpPr>
          <p:cNvPr id="69" name="Rectangle 68"/>
          <p:cNvSpPr/>
          <p:nvPr/>
        </p:nvSpPr>
        <p:spPr>
          <a:xfrm>
            <a:off x="2418435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d.chuyển</a:t>
            </a:r>
          </a:p>
        </p:txBody>
      </p:sp>
      <p:sp>
        <p:nvSpPr>
          <p:cNvPr id="70" name="Rectangle 69"/>
          <p:cNvSpPr/>
          <p:nvPr/>
        </p:nvSpPr>
        <p:spPr>
          <a:xfrm>
            <a:off x="4235428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đi bộ</a:t>
            </a:r>
          </a:p>
        </p:txBody>
      </p:sp>
      <p:sp>
        <p:nvSpPr>
          <p:cNvPr id="71" name="Rectangle 70"/>
          <p:cNvSpPr/>
          <p:nvPr/>
        </p:nvSpPr>
        <p:spPr>
          <a:xfrm>
            <a:off x="6053423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nhìn</a:t>
            </a:r>
          </a:p>
        </p:txBody>
      </p:sp>
      <p:sp>
        <p:nvSpPr>
          <p:cNvPr id="72" name="Rectangle 71"/>
          <p:cNvSpPr/>
          <p:nvPr/>
        </p:nvSpPr>
        <p:spPr>
          <a:xfrm>
            <a:off x="7849116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ăn</a:t>
            </a:r>
          </a:p>
        </p:txBody>
      </p:sp>
      <p:sp>
        <p:nvSpPr>
          <p:cNvPr id="73" name="Rectangle 72"/>
          <p:cNvSpPr/>
          <p:nvPr/>
        </p:nvSpPr>
        <p:spPr>
          <a:xfrm>
            <a:off x="7865368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106"/>
          <a:stretch/>
        </p:blipFill>
        <p:spPr>
          <a:xfrm>
            <a:off x="804202" y="1033942"/>
            <a:ext cx="1366547" cy="1299723"/>
          </a:xfrm>
          <a:prstGeom prst="rect">
            <a:avLst/>
          </a:prstGeom>
        </p:spPr>
      </p:pic>
      <p:pic>
        <p:nvPicPr>
          <p:cNvPr id="1026" name="Picture 2" descr="Move icon - Free download on Iconfin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517" y="973289"/>
            <a:ext cx="1466312" cy="146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pinclipart.com/picdir/big/141-1416685_walk-away-clip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740" y="957338"/>
            <a:ext cx="1050121" cy="143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100" y="1081852"/>
            <a:ext cx="1465036" cy="12306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5" b="96364" l="10000" r="90000">
                        <a14:foregroundMark x1="36628" y1="37955" x2="66977" y2="38750"/>
                        <a14:foregroundMark x1="52209" y1="52727" x2="53488" y2="77955"/>
                        <a14:foregroundMark x1="49767" y1="67045" x2="61163" y2="78750"/>
                        <a14:foregroundMark x1="57093" y1="65795" x2="56744" y2="706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4739" y="875205"/>
            <a:ext cx="1580443" cy="161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7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2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30" grpId="0" animBg="1"/>
      <p:bldP spid="32" grpId="0" animBg="1"/>
      <p:bldP spid="3" grpId="0" animBg="1"/>
      <p:bldP spid="4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6099095" y="2316984"/>
            <a:ext cx="274320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loudly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967292" y="2325438"/>
            <a:ext cx="274320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beautifully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221421" y="2325438"/>
            <a:ext cx="274320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quietly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183" y="5307835"/>
            <a:ext cx="265176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slowly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423028" y="5307835"/>
            <a:ext cx="265176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285873" y="5307835"/>
            <a:ext cx="265176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quickly</a:t>
            </a:r>
          </a:p>
        </p:txBody>
      </p:sp>
      <p:sp>
        <p:nvSpPr>
          <p:cNvPr id="54" name="Rectangle 53"/>
          <p:cNvSpPr/>
          <p:nvPr/>
        </p:nvSpPr>
        <p:spPr>
          <a:xfrm>
            <a:off x="9148717" y="5307835"/>
            <a:ext cx="265176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noisily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9095" y="627765"/>
            <a:ext cx="274320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8967292" y="636219"/>
            <a:ext cx="274320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221421" y="636219"/>
            <a:ext cx="274320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560183" y="3618616"/>
            <a:ext cx="265176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3423028" y="3618616"/>
            <a:ext cx="265176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6285873" y="3618616"/>
            <a:ext cx="265176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9148717" y="3618616"/>
            <a:ext cx="265176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/>
          <p:cNvSpPr txBox="1"/>
          <p:nvPr/>
        </p:nvSpPr>
        <p:spPr>
          <a:xfrm>
            <a:off x="804202" y="275133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089617" y="2956208"/>
            <a:ext cx="274320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/ˈelɪfənt/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957814" y="2964662"/>
            <a:ext cx="274320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/ˈlaɪən/</a:t>
            </a:r>
            <a:endParaRPr lang="en-US" sz="2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211943" y="2964662"/>
            <a:ext cx="274320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/ɡəˈrɪlə/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50705" y="5947059"/>
            <a:ext cx="265176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/ˈpaɪ</a:t>
            </a:r>
            <a:r>
              <a:rPr lang="el-GR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ɑːn/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413550" y="5947059"/>
            <a:ext cx="265176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/ˈpærət/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276395" y="5947059"/>
            <a:ext cx="265176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/ˈtaɪɡər/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139239" y="5947059"/>
            <a:ext cx="265176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/ˈmʌŋki/</a:t>
            </a:r>
          </a:p>
        </p:txBody>
      </p:sp>
      <p:sp>
        <p:nvSpPr>
          <p:cNvPr id="24" name="Right Arrow 23"/>
          <p:cNvSpPr/>
          <p:nvPr/>
        </p:nvSpPr>
        <p:spPr>
          <a:xfrm flipH="1">
            <a:off x="2499738" y="1240419"/>
            <a:ext cx="511391" cy="238575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-0936082789"/>
          <p:cNvSpPr/>
          <p:nvPr/>
        </p:nvSpPr>
        <p:spPr>
          <a:xfrm>
            <a:off x="738805" y="981153"/>
            <a:ext cx="161698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Trạng từ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(adv)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/>
          <p:cNvSpPr/>
          <p:nvPr/>
        </p:nvSpPr>
        <p:spPr>
          <a:xfrm>
            <a:off x="482720" y="2226455"/>
            <a:ext cx="25947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Đứng sau V</a:t>
            </a:r>
          </a:p>
          <a:p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Bổ nghĩa cho V</a:t>
            </a:r>
          </a:p>
        </p:txBody>
      </p:sp>
      <p:pic>
        <p:nvPicPr>
          <p:cNvPr id="1026" name="Picture 2" descr="Download Keep Quiet Free Clipart HQ HQ PNG Image | FreePNGIm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069" y="743632"/>
            <a:ext cx="1169023" cy="141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863" y="792577"/>
            <a:ext cx="1555815" cy="1388634"/>
          </a:xfrm>
          <a:prstGeom prst="rect">
            <a:avLst/>
          </a:prstGeom>
        </p:spPr>
      </p:pic>
      <p:pic>
        <p:nvPicPr>
          <p:cNvPr id="1030" name="Picture 6" descr="Vociferous Synonym: Obnoxious | Emoji, Loud soft, Smile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28" y="-1978843"/>
            <a:ext cx="2127558" cy="148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/>
          <a:srcRect t="15815" r="48495"/>
          <a:stretch/>
        </p:blipFill>
        <p:spPr>
          <a:xfrm>
            <a:off x="10034287" y="3701266"/>
            <a:ext cx="1095345" cy="1528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0323" y="3701266"/>
            <a:ext cx="2146440" cy="123445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8159131">
            <a:off x="4285869" y="3795391"/>
            <a:ext cx="286043" cy="176371"/>
          </a:xfrm>
          <a:prstGeom prst="rightArrow">
            <a:avLst/>
          </a:prstGeom>
          <a:solidFill>
            <a:srgbClr val="FF180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b="14772"/>
          <a:stretch/>
        </p:blipFill>
        <p:spPr>
          <a:xfrm>
            <a:off x="6626280" y="3665318"/>
            <a:ext cx="1561034" cy="13955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874" y="3731149"/>
            <a:ext cx="2126202" cy="1222816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>
          <a:xfrm rot="8159131">
            <a:off x="2629504" y="4003666"/>
            <a:ext cx="286043" cy="176371"/>
          </a:xfrm>
          <a:prstGeom prst="rightArrow">
            <a:avLst/>
          </a:prstGeom>
          <a:solidFill>
            <a:srgbClr val="FF180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2611" y="724937"/>
            <a:ext cx="1736946" cy="14829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41659" y="1432291"/>
            <a:ext cx="817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Yên 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924678" y="1486894"/>
            <a:ext cx="901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Ầm ĩ,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251206" y="1752374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070462" y="479108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914334" y="4800930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844064" y="4768134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352759" y="4431598"/>
            <a:ext cx="67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Ồn 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</a:p>
        </p:txBody>
      </p:sp>
    </p:spTree>
    <p:extLst>
      <p:ext uri="{BB962C8B-B14F-4D97-AF65-F5344CB8AC3E}">
        <p14:creationId xmlns:p14="http://schemas.microsoft.com/office/powerpoint/2010/main" val="375400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24" grpId="0" animBg="1"/>
      <p:bldP spid="10" grpId="0"/>
      <p:bldP spid="46" grpId="0"/>
      <p:bldP spid="47" grpId="0"/>
      <p:bldP spid="55" grpId="0"/>
      <p:bldP spid="56" grpId="0"/>
      <p:bldP spid="64" grpId="0"/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E40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325221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9542" y="532737"/>
            <a:ext cx="9535467" cy="5985114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625947" y="259948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12327" y="5576287"/>
            <a:ext cx="508762" cy="500422"/>
          </a:xfrm>
          <a:prstGeom prst="rect">
            <a:avLst/>
          </a:prstGeom>
        </p:spPr>
      </p:pic>
      <p:pic>
        <p:nvPicPr>
          <p:cNvPr id="5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7654" y="928400"/>
            <a:ext cx="278892" cy="274320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67980" y="924936"/>
            <a:ext cx="278892" cy="274320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80855" y="1560188"/>
            <a:ext cx="278892" cy="274320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20049" y="3247175"/>
            <a:ext cx="278892" cy="27432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73490" y="1065560"/>
            <a:ext cx="278892" cy="274320"/>
          </a:xfrm>
          <a:prstGeom prst="rect">
            <a:avLst/>
          </a:prstGeom>
        </p:spPr>
      </p:pic>
      <p:pic>
        <p:nvPicPr>
          <p:cNvPr id="12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80556" y="3247175"/>
            <a:ext cx="278892" cy="274320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01963" y="5260196"/>
            <a:ext cx="278892" cy="274320"/>
          </a:xfrm>
          <a:prstGeom prst="rect">
            <a:avLst/>
          </a:prstGeom>
        </p:spPr>
      </p:pic>
      <p:pic>
        <p:nvPicPr>
          <p:cNvPr id="14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09925" y="6057113"/>
            <a:ext cx="278892" cy="274320"/>
          </a:xfrm>
          <a:prstGeom prst="rect">
            <a:avLst/>
          </a:prstGeom>
        </p:spPr>
      </p:pic>
      <p:pic>
        <p:nvPicPr>
          <p:cNvPr id="15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53662" y="5301967"/>
            <a:ext cx="278892" cy="274320"/>
          </a:xfrm>
          <a:prstGeom prst="rect">
            <a:avLst/>
          </a:prstGeom>
        </p:spPr>
      </p:pic>
      <p:pic>
        <p:nvPicPr>
          <p:cNvPr id="16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30092" y="5711916"/>
            <a:ext cx="278892" cy="274320"/>
          </a:xfrm>
          <a:prstGeom prst="rect">
            <a:avLst/>
          </a:prstGeom>
        </p:spPr>
      </p:pic>
      <p:pic>
        <p:nvPicPr>
          <p:cNvPr id="17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14216" y="6087083"/>
            <a:ext cx="278892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9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9 What did you see at the zoo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9 What did you see at the zoo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9 What did you see at the zoo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9 What did you see at the zoo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9 What did you see at the zoo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9 What did you see at the zoo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9 What did you see at the zoo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9 What did you see at the zoo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9 What did you see at the zoo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9 What did you see at the zoo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9 What did you see at the zoo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9 What did you see at the zoo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829888" y="39979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3617141" y="351078"/>
            <a:ext cx="4829637" cy="1191816"/>
          </a:xfrm>
          <a:prstGeom prst="wedgeRoundRectCallout">
            <a:avLst>
              <a:gd name="adj1" fmla="val 55789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 ______ do when you were there?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606272" y="1674847"/>
            <a:ext cx="3428320" cy="646986"/>
          </a:xfrm>
          <a:prstGeom prst="wedgeRoundRectCallout">
            <a:avLst>
              <a:gd name="adj1" fmla="val 63002"/>
              <a:gd name="adj2" fmla="val -1924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n-US" sz="3200"/>
              <a:t>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3350048" y="2321833"/>
            <a:ext cx="2970384" cy="159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  <a:endCxn id="2051" idx="0"/>
          </p:cNvCxnSpPr>
          <p:nvPr/>
        </p:nvCxnSpPr>
        <p:spPr>
          <a:xfrm>
            <a:off x="6320432" y="2321833"/>
            <a:ext cx="1600453" cy="1573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9346570" y="4317928"/>
            <a:ext cx="2396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pandas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 slowly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363460" y="4396888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tigers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roared loudly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6261799" y="5423513"/>
            <a:ext cx="3571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pythons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 quietly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2965409" y="5641744"/>
            <a:ext cx="35659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peacocks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 beautifully</a:t>
            </a:r>
          </a:p>
        </p:txBody>
      </p:sp>
      <p:cxnSp>
        <p:nvCxnSpPr>
          <p:cNvPr id="24" name="Straight Arrow Connector 23"/>
          <p:cNvCxnSpPr>
            <a:stCxn id="13" idx="2"/>
          </p:cNvCxnSpPr>
          <p:nvPr/>
        </p:nvCxnSpPr>
        <p:spPr>
          <a:xfrm flipH="1">
            <a:off x="5254906" y="2321833"/>
            <a:ext cx="1065526" cy="1723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</p:cNvCxnSpPr>
          <p:nvPr/>
        </p:nvCxnSpPr>
        <p:spPr>
          <a:xfrm>
            <a:off x="6320432" y="2321833"/>
            <a:ext cx="2830008" cy="817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049" name="Picture 1" descr="https://s.sachmem.vn/public/images/TA5T1SHS/U9-L2-2-1-11cc626c7348229df8315bb33eabbcf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88" y="2722304"/>
            <a:ext cx="2658688" cy="15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.sachmem.vn/public/images/TA5T1SHS/U9-L2-2-2-328ce344a60fc028b1eeea7bb458756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617" y="4090410"/>
            <a:ext cx="2658688" cy="15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s.sachmem.vn/public/images/TA5T1SHS/U9-L2-2-3-45113e6edde3462979dbd462018190c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41" y="3895261"/>
            <a:ext cx="2658688" cy="15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images/TA5T1SHS/U9-L2-2-4-0d3dd5535ec6b94795011e1cf391317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440" y="2781860"/>
            <a:ext cx="2658688" cy="15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620799" y="1542894"/>
            <a:ext cx="656165" cy="65616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62569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941308" y="724629"/>
            <a:ext cx="5765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về con vật yêu thích:</a:t>
            </a:r>
            <a:endParaRPr lang="en-US" sz="28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736016" y="244327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941307" y="1776913"/>
            <a:ext cx="7681831" cy="578882"/>
          </a:xfrm>
          <a:prstGeom prst="wedgeRoundRectCallout">
            <a:avLst>
              <a:gd name="adj1" fmla="val 4066"/>
              <a:gd name="adj2" fmla="val 8053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your favourite animals at the zoo?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671707" y="2558792"/>
            <a:ext cx="4215828" cy="578882"/>
          </a:xfrm>
          <a:prstGeom prst="wedgeRoundRectCallout">
            <a:avLst>
              <a:gd name="adj1" fmla="val -59584"/>
              <a:gd name="adj2" fmla="val 781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They're ____________.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28869" y="2609670"/>
            <a:ext cx="226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+ tên các con vật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377" y="2462897"/>
            <a:ext cx="664056" cy="664056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48284" y="2588623"/>
            <a:ext cx="664056" cy="664056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Mspham-0936082789"/>
          <p:cNvSpPr/>
          <p:nvPr/>
        </p:nvSpPr>
        <p:spPr>
          <a:xfrm>
            <a:off x="941307" y="3778902"/>
            <a:ext cx="5961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các con vật đã làm gì?</a:t>
            </a:r>
            <a:endParaRPr lang="en-US" sz="28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 flipH="1">
            <a:off x="1160235" y="4426525"/>
            <a:ext cx="4782307" cy="1055608"/>
          </a:xfrm>
          <a:prstGeom prst="wedgeRoundRectCallout">
            <a:avLst>
              <a:gd name="adj1" fmla="val -39362"/>
              <a:gd name="adj2" fmla="val 6121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 ________ do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were there?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7136493" y="5160592"/>
            <a:ext cx="4713398" cy="578882"/>
          </a:xfrm>
          <a:prstGeom prst="wedgeRoundRectCallout">
            <a:avLst>
              <a:gd name="adj1" fmla="val -54209"/>
              <a:gd name="adj2" fmla="val 495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_________________.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45261" y="5203328"/>
            <a:ext cx="3432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+ hoạt động chúng đã làm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641" y="5599402"/>
            <a:ext cx="576594" cy="57659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68674" y="5739474"/>
            <a:ext cx="576594" cy="57659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407365" y="1284668"/>
            <a:ext cx="5349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(Con vật mà bạn yêu thích ở sở thú là gì?)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79940" y="3117272"/>
            <a:ext cx="336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(Chúng là ____________)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15351" y="5606536"/>
            <a:ext cx="334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(Các con _____ đã làm gì </a:t>
            </a:r>
          </a:p>
          <a:p>
            <a:r>
              <a:rPr lang="en-US" sz="2400">
                <a:solidFill>
                  <a:srgbClr val="FF0066"/>
                </a:solidFill>
              </a:rPr>
              <a:t>khi bạn ở đó.)</a:t>
            </a:r>
          </a:p>
        </p:txBody>
      </p:sp>
    </p:spTree>
    <p:extLst>
      <p:ext uri="{BB962C8B-B14F-4D97-AF65-F5344CB8AC3E}">
        <p14:creationId xmlns:p14="http://schemas.microsoft.com/office/powerpoint/2010/main" val="49330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" grpId="0"/>
      <p:bldP spid="17" grpId="0"/>
      <p:bldP spid="25" grpId="0" animBg="1"/>
      <p:bldP spid="26" grpId="0" animBg="1"/>
      <p:bldP spid="27" grpId="0"/>
      <p:bldP spid="16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/>
          <p:cNvSpPr/>
          <p:nvPr/>
        </p:nvSpPr>
        <p:spPr>
          <a:xfrm>
            <a:off x="826935" y="355360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151681" y="1467243"/>
            <a:ext cx="4847568" cy="1273547"/>
            <a:chOff x="457200" y="1432519"/>
            <a:chExt cx="4847568" cy="1273547"/>
          </a:xfrm>
        </p:grpSpPr>
        <p:sp>
          <p:nvSpPr>
            <p:cNvPr id="25" name="Rounded Rectangle 24"/>
            <p:cNvSpPr/>
            <p:nvPr/>
          </p:nvSpPr>
          <p:spPr>
            <a:xfrm>
              <a:off x="457200" y="1432519"/>
              <a:ext cx="4439515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are your favourite animals at the zoo?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0038" t="8130"/>
            <a:stretch/>
          </p:blipFill>
          <p:spPr>
            <a:xfrm>
              <a:off x="4805679" y="2286000"/>
              <a:ext cx="499089" cy="42006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299527" y="1518521"/>
            <a:ext cx="3700937" cy="1267716"/>
            <a:chOff x="6526107" y="1270065"/>
            <a:chExt cx="3700937" cy="1267716"/>
          </a:xfrm>
        </p:grpSpPr>
        <p:sp>
          <p:nvSpPr>
            <p:cNvPr id="28" name="Rounded Rectangle 27"/>
            <p:cNvSpPr/>
            <p:nvPr/>
          </p:nvSpPr>
          <p:spPr>
            <a:xfrm>
              <a:off x="6854935" y="1270065"/>
              <a:ext cx="3372109" cy="8944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They're ________.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/>
            <a:srcRect l="10038" t="8130"/>
            <a:stretch/>
          </p:blipFill>
          <p:spPr>
            <a:xfrm rot="20575457" flipH="1">
              <a:off x="6526107" y="2117715"/>
              <a:ext cx="499089" cy="420066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377522" y="3665226"/>
            <a:ext cx="4372182" cy="1088167"/>
            <a:chOff x="390591" y="2723312"/>
            <a:chExt cx="4372182" cy="1088167"/>
          </a:xfrm>
        </p:grpSpPr>
        <p:sp>
          <p:nvSpPr>
            <p:cNvPr id="18" name="Rounded Rectangle 17"/>
            <p:cNvSpPr/>
            <p:nvPr/>
          </p:nvSpPr>
          <p:spPr>
            <a:xfrm>
              <a:off x="390591" y="2838634"/>
              <a:ext cx="4075946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did the ________ do when you were there?</a:t>
              </a:r>
            </a:p>
          </p:txBody>
        </p:sp>
        <p:pic>
          <p:nvPicPr>
            <p:cNvPr id="19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40097" flipV="1">
              <a:off x="4484771" y="2637851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7179723" y="3690407"/>
            <a:ext cx="4186617" cy="1442650"/>
            <a:chOff x="7143909" y="2328011"/>
            <a:chExt cx="2871853" cy="1442650"/>
          </a:xfrm>
        </p:grpSpPr>
        <p:sp>
          <p:nvSpPr>
            <p:cNvPr id="34" name="Rounded Rectangle 33"/>
            <p:cNvSpPr/>
            <p:nvPr/>
          </p:nvSpPr>
          <p:spPr>
            <a:xfrm>
              <a:off x="7628046" y="2799420"/>
              <a:ext cx="2387716" cy="97124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______.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/>
            <a:srcRect r="13957"/>
            <a:stretch/>
          </p:blipFill>
          <p:spPr>
            <a:xfrm rot="2211766" flipV="1">
              <a:off x="7143909" y="2328011"/>
              <a:ext cx="566529" cy="65842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62358" y="2838172"/>
            <a:ext cx="898485" cy="89848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3152" y="2718806"/>
            <a:ext cx="898485" cy="89848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3179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459</Words>
  <Application>Microsoft Office PowerPoint</Application>
  <PresentationFormat>Widescreen</PresentationFormat>
  <Paragraphs>145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.VnAristote</vt:lpstr>
      <vt:lpstr>Elephant</vt:lpstr>
      <vt:lpstr>Bahnschrift SemiBold Condensed</vt:lpstr>
      <vt:lpstr>Arial</vt:lpstr>
      <vt:lpstr>Cambria</vt:lpstr>
      <vt:lpstr>Wingdings</vt:lpstr>
      <vt:lpstr>Century Gothic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hoacuong197905@gmail.com</cp:lastModifiedBy>
  <cp:revision>71</cp:revision>
  <dcterms:created xsi:type="dcterms:W3CDTF">2021-05-24T07:54:15Z</dcterms:created>
  <dcterms:modified xsi:type="dcterms:W3CDTF">2023-01-03T17:24:56Z</dcterms:modified>
</cp:coreProperties>
</file>