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0" r:id="rId2"/>
    <p:sldId id="323" r:id="rId3"/>
    <p:sldId id="260" r:id="rId4"/>
    <p:sldId id="262" r:id="rId5"/>
    <p:sldId id="263" r:id="rId6"/>
    <p:sldId id="291" r:id="rId7"/>
    <p:sldId id="292" r:id="rId8"/>
    <p:sldId id="293" r:id="rId9"/>
    <p:sldId id="295" r:id="rId10"/>
    <p:sldId id="296" r:id="rId11"/>
    <p:sldId id="299" r:id="rId12"/>
    <p:sldId id="294" r:id="rId13"/>
    <p:sldId id="297" r:id="rId14"/>
    <p:sldId id="298" r:id="rId15"/>
    <p:sldId id="300" r:id="rId16"/>
    <p:sldId id="301" r:id="rId17"/>
    <p:sldId id="264" r:id="rId18"/>
    <p:sldId id="265" r:id="rId19"/>
    <p:sldId id="266" r:id="rId20"/>
  </p:sldIdLst>
  <p:sldSz cx="12192000" cy="6858000"/>
  <p:notesSz cx="6858000" cy="9144000"/>
  <p:embeddedFontLst>
    <p:embeddedFont>
      <p:font typeface=".VnCooperH" panose="020B7200000000000000"/>
      <p:regular r:id="rId22"/>
    </p:embeddedFont>
    <p:embeddedFont>
      <p:font typeface="Arial Black" panose="020B0A04020102020204" pitchFamily="34" charset="0"/>
      <p:bold r:id="rId23"/>
    </p:embeddedFont>
    <p:embeddedFont>
      <p:font typeface="Bernard MT Condensed" panose="02050806060905020404" pitchFamily="18" charset="0"/>
      <p:regular r:id="rId24"/>
    </p:embeddedFon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F"/>
    <a:srgbClr val="DAF3FF"/>
    <a:srgbClr val="0066FF"/>
    <a:srgbClr val="00C49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87A7-C8C0-4BFE-A1E1-4072C0D6431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0F5F-2195-47F5-A24C-7090927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4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7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87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55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09115" y="-68368"/>
            <a:ext cx="1247349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3.jpe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5.wav"/><Relationship Id="rId7" Type="http://schemas.openxmlformats.org/officeDocument/2006/relationships/image" Target="../media/image3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478655" y="1124871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9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1323957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1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48787" y="1561360"/>
            <a:ext cx="9940724" cy="2786156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CooperH" panose="020B7200000000000000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464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026" name="Picture 2" descr="https://s.sachmem.vn/public/images/TA4T1SHS/U9-L1-4-1-wbaouowakltwluxf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89" y="3906681"/>
            <a:ext cx="3625527" cy="171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reading a text.</a:t>
            </a:r>
          </a:p>
        </p:txBody>
      </p:sp>
    </p:spTree>
    <p:extLst>
      <p:ext uri="{BB962C8B-B14F-4D97-AF65-F5344CB8AC3E}">
        <p14:creationId xmlns:p14="http://schemas.microsoft.com/office/powerpoint/2010/main" val="28414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8414" y="4001615"/>
            <a:ext cx="2929359" cy="1911407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writing a text.</a:t>
            </a:r>
          </a:p>
        </p:txBody>
      </p:sp>
    </p:spTree>
    <p:extLst>
      <p:ext uri="{BB962C8B-B14F-4D97-AF65-F5344CB8AC3E}">
        <p14:creationId xmlns:p14="http://schemas.microsoft.com/office/powerpoint/2010/main" val="33568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music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 to music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9216" y="3828211"/>
            <a:ext cx="2827619" cy="1940059"/>
          </a:xfrm>
          <a:prstGeom prst="rect">
            <a:avLst/>
          </a:prstGeom>
        </p:spPr>
      </p:pic>
      <p:sp>
        <p:nvSpPr>
          <p:cNvPr id="22" name="Snip Diagonal Corner Rectangle 21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10495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watching a video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 to music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0544" y="3957177"/>
            <a:ext cx="3563599" cy="1686770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she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27501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Writing a dictation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Reading a text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497" y="3816016"/>
            <a:ext cx="3253451" cy="2122877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4235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listening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reading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0658" y="3956114"/>
            <a:ext cx="2824034" cy="1842682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she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20139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558" y="676766"/>
            <a:ext cx="8334381" cy="5982771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986478" y="393336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40" y="5561883"/>
            <a:ext cx="269823" cy="274320"/>
          </a:xfrm>
          <a:prstGeom prst="rect">
            <a:avLst/>
          </a:prstGeom>
        </p:spPr>
      </p:pic>
      <p:pic>
        <p:nvPicPr>
          <p:cNvPr id="5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59" y="2167071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954" y="4163139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10" y="6192661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40" y="3393831"/>
            <a:ext cx="269823" cy="274320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39" y="1529607"/>
            <a:ext cx="269823" cy="274320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4313" y="6002833"/>
            <a:ext cx="373432" cy="379656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1514658" y="1438166"/>
            <a:ext cx="365760" cy="384543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1471785" y="339383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1514658" y="5330712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700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72" y="563192"/>
            <a:ext cx="8608232" cy="6048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2178" y="363137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2308302" y="3066585"/>
            <a:ext cx="3066586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</a:t>
            </a:r>
          </a:p>
        </p:txBody>
      </p:sp>
      <p:sp>
        <p:nvSpPr>
          <p:cNvPr id="5" name="Mspham-0936082789"/>
          <p:cNvSpPr/>
          <p:nvPr/>
        </p:nvSpPr>
        <p:spPr>
          <a:xfrm>
            <a:off x="6590370" y="3074551"/>
            <a:ext cx="3501484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2046249" y="6176923"/>
            <a:ext cx="3501484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6590369" y="6176923"/>
            <a:ext cx="3171723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7537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996618" y="400645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86" y="1441531"/>
            <a:ext cx="10662828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1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110596" y="41550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6915" y="140666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video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2256" y="1907355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0811" y="51692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13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1303878" y="849825"/>
            <a:ext cx="236411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50" y="2271501"/>
            <a:ext cx="2132368" cy="146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06" y="5114854"/>
            <a:ext cx="2256256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974" y="3693177"/>
            <a:ext cx="261592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36915" y="2881733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6915" y="4466371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text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6915" y="5730960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dictation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02256" y="3488464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02256" y="4999435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 văn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02256" y="6239023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chính tả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11858" y="516926"/>
            <a:ext cx="106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36089" y="1406667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video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94585" y="2881733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11858" y="4466371"/>
            <a:ext cx="2961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36089" y="5730960"/>
            <a:ext cx="3825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dictation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179146" y="661403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7179146" y="1581921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7179146" y="3056987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7179146" y="4641625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7179146" y="5906214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0" grpId="0"/>
      <p:bldP spid="9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19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6470" y="5914332"/>
            <a:ext cx="540596" cy="531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6283" y="740086"/>
            <a:ext cx="8808336" cy="5920109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3506" y="975877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1560" y="3058174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5374" y="838717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4819" y="3092491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6957" y="3979730"/>
            <a:ext cx="278891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2208" y="4432404"/>
            <a:ext cx="278891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5721" y="4439021"/>
            <a:ext cx="278891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0786" y="4112018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9 What are they doing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9 What are they doing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9 What are they doing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9 What are they doing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1032598" y="42316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46024" y="748514"/>
            <a:ext cx="4991130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67313" y="1470311"/>
            <a:ext cx="4400200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168133" y="2117297"/>
            <a:ext cx="3099280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267413" y="2117297"/>
            <a:ext cx="1190049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528135" y="4647561"/>
            <a:ext cx="1630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a text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407759" y="431756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video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324095" y="5703904"/>
            <a:ext cx="3088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 dictation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3405029" y="5619340"/>
            <a:ext cx="2407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music</a:t>
            </a:r>
          </a:p>
        </p:txBody>
      </p:sp>
      <p:cxnSp>
        <p:nvCxnSpPr>
          <p:cNvPr id="37" name="Straight Arrow Connector 36"/>
          <p:cNvCxnSpPr>
            <a:stCxn id="20" idx="2"/>
          </p:cNvCxnSpPr>
          <p:nvPr/>
        </p:nvCxnSpPr>
        <p:spPr>
          <a:xfrm flipH="1">
            <a:off x="4993089" y="2117297"/>
            <a:ext cx="1274324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</p:cNvCxnSpPr>
          <p:nvPr/>
        </p:nvCxnSpPr>
        <p:spPr>
          <a:xfrm>
            <a:off x="6267413" y="2117297"/>
            <a:ext cx="3061022" cy="954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 descr="https://s.sachmem.vn/public/images/v2/TA4T1SHS/U9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9" y="2851292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9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81" y="4087193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9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54" y="4169734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9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350" y="3072030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8549" y="1471032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1995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5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29158" y="855496"/>
            <a:ext cx="7921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</a:t>
            </a:r>
            <a:r>
              <a:rPr lang="en-US" sz="3200" b="1">
                <a:solidFill>
                  <a:srgbClr val="FF0066"/>
                </a:solidFill>
                <a:latin typeface="Cambria" panose="02040503050406030204" pitchFamily="18" charset="0"/>
              </a:rPr>
              <a:t>cô ấy/anh ấy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đang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1027352" y="34517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027352" y="1480354"/>
            <a:ext cx="4880404" cy="646986"/>
          </a:xfrm>
          <a:prstGeom prst="wedgeRoundRectCallout">
            <a:avLst>
              <a:gd name="adj1" fmla="val -50873"/>
              <a:gd name="adj2" fmla="val 7090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977029" y="2440210"/>
            <a:ext cx="4012719" cy="646986"/>
          </a:xfrm>
          <a:prstGeom prst="wedgeRoundRectCallout">
            <a:avLst>
              <a:gd name="adj1" fmla="val -47097"/>
              <a:gd name="adj2" fmla="val -708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82409" y="2473973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V-ing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48120" y="1876941"/>
            <a:ext cx="534906" cy="53490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1076692" y="3612267"/>
            <a:ext cx="6357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</a:t>
            </a:r>
            <a:r>
              <a:rPr lang="en-US" sz="3200" b="1">
                <a:solidFill>
                  <a:srgbClr val="FF0066"/>
                </a:solidFill>
                <a:latin typeface="Cambria" panose="02040503050406030204" pitchFamily="18" charset="0"/>
              </a:rPr>
              <a:t>BẠN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đang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78" y="1934909"/>
            <a:ext cx="538363" cy="53836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076692" y="2161582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làm gì?)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5573" y="3026227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_____)</a:t>
            </a:r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1154100" y="4377511"/>
            <a:ext cx="4880404" cy="646986"/>
          </a:xfrm>
          <a:prstGeom prst="wedgeRoundRectCallout">
            <a:avLst>
              <a:gd name="adj1" fmla="val -50873"/>
              <a:gd name="adj2" fmla="val 7090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7103778" y="5337367"/>
            <a:ext cx="3036104" cy="646986"/>
          </a:xfrm>
          <a:prstGeom prst="wedgeRoundRectCallout">
            <a:avLst>
              <a:gd name="adj1" fmla="val -47097"/>
              <a:gd name="adj2" fmla="val -708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08596" y="5368472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V-ing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74868" y="4774098"/>
            <a:ext cx="534906" cy="53490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026" y="4832066"/>
            <a:ext cx="538363" cy="53836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203440" y="5058739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làm gì?)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42321" y="5923384"/>
            <a:ext cx="319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_____)</a:t>
            </a:r>
          </a:p>
        </p:txBody>
      </p:sp>
    </p:spTree>
    <p:extLst>
      <p:ext uri="{BB962C8B-B14F-4D97-AF65-F5344CB8AC3E}">
        <p14:creationId xmlns:p14="http://schemas.microsoft.com/office/powerpoint/2010/main" val="25118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0" grpId="0"/>
      <p:bldP spid="21" grpId="0"/>
      <p:bldP spid="34" grpId="0" animBg="1"/>
      <p:bldP spid="35" grpId="0" animBg="1"/>
      <p:bldP spid="36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 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0" name="Snip Diagonal Corner Rectangle 19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listening to music.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448" y="3890292"/>
            <a:ext cx="3166130" cy="20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 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 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8548" y="3646848"/>
            <a:ext cx="3539225" cy="2309344"/>
          </a:xfrm>
          <a:prstGeom prst="rect">
            <a:avLst/>
          </a:prstGeom>
        </p:spPr>
      </p:pic>
      <p:sp>
        <p:nvSpPr>
          <p:cNvPr id="23" name="Snip Diagonal Corner Rectangle 22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watching a video.</a:t>
            </a:r>
          </a:p>
        </p:txBody>
      </p:sp>
    </p:spTree>
    <p:extLst>
      <p:ext uri="{BB962C8B-B14F-4D97-AF65-F5344CB8AC3E}">
        <p14:creationId xmlns:p14="http://schemas.microsoft.com/office/powerpoint/2010/main" val="20934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7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6787785" y="3828211"/>
            <a:ext cx="3134922" cy="19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nip Diagonal Corner Rectangle 19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listening to music.</a:t>
            </a:r>
          </a:p>
        </p:txBody>
      </p:sp>
    </p:spTree>
    <p:extLst>
      <p:ext uri="{BB962C8B-B14F-4D97-AF65-F5344CB8AC3E}">
        <p14:creationId xmlns:p14="http://schemas.microsoft.com/office/powerpoint/2010/main" val="39269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293</Words>
  <Application>Microsoft Office PowerPoint</Application>
  <PresentationFormat>Widescreen</PresentationFormat>
  <Paragraphs>99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.VnCooperH</vt:lpstr>
      <vt:lpstr>Arial Black</vt:lpstr>
      <vt:lpstr>Arial</vt:lpstr>
      <vt:lpstr>Bernard MT Condensed</vt:lpstr>
      <vt:lpstr>Cambria</vt:lpstr>
      <vt:lpstr>Bookman Old Style</vt:lpstr>
      <vt:lpstr>Wingdings</vt:lpstr>
      <vt:lpstr>Century Gothic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55</cp:revision>
  <dcterms:created xsi:type="dcterms:W3CDTF">2021-05-23T03:24:59Z</dcterms:created>
  <dcterms:modified xsi:type="dcterms:W3CDTF">2023-01-03T17:26:44Z</dcterms:modified>
</cp:coreProperties>
</file>