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ink/ink1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007577168" r:id="rId2"/>
    <p:sldId id="2007577164" r:id="rId3"/>
    <p:sldId id="314" r:id="rId4"/>
    <p:sldId id="296" r:id="rId5"/>
    <p:sldId id="297" r:id="rId6"/>
    <p:sldId id="295" r:id="rId7"/>
    <p:sldId id="2007577166" r:id="rId8"/>
    <p:sldId id="316" r:id="rId9"/>
    <p:sldId id="298" r:id="rId10"/>
    <p:sldId id="300" r:id="rId11"/>
    <p:sldId id="301" r:id="rId12"/>
    <p:sldId id="315" r:id="rId13"/>
    <p:sldId id="20075771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1.50769" units="1/cm"/>
          <inkml:channelProperty channel="Y" name="resolution" value="32.54237" units="1/cm"/>
          <inkml:channelProperty channel="T" name="resolution" value="1" units="1/dev"/>
        </inkml:channelProperties>
      </inkml:inkSource>
      <inkml:timestamp xml:id="ts0" timeString="2023-03-16T03:42:48.1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10153 9293 0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4706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000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00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6" y="108236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86444557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Picture 488">
            <a:extLst>
              <a:ext uri="{FF2B5EF4-FFF2-40B4-BE49-F238E27FC236}">
                <a16:creationId xmlns:a16="http://schemas.microsoft.com/office/drawing/2014/main" id="{4FE1BCDD-AC75-4F3D-9321-AFB53B6EB3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8" b="59539"/>
          <a:stretch/>
        </p:blipFill>
        <p:spPr>
          <a:xfrm>
            <a:off x="837208" y="282892"/>
            <a:ext cx="10323508" cy="3605503"/>
          </a:xfrm>
          <a:prstGeom prst="rect">
            <a:avLst/>
          </a:prstGeom>
        </p:spPr>
      </p:pic>
      <p:sp>
        <p:nvSpPr>
          <p:cNvPr id="612" name="TextBox 611">
            <a:extLst>
              <a:ext uri="{FF2B5EF4-FFF2-40B4-BE49-F238E27FC236}">
                <a16:creationId xmlns:a16="http://schemas.microsoft.com/office/drawing/2014/main" id="{3394E9BB-06F2-4B1C-8500-0FA62457E898}"/>
              </a:ext>
            </a:extLst>
          </p:cNvPr>
          <p:cNvSpPr txBox="1"/>
          <p:nvPr/>
        </p:nvSpPr>
        <p:spPr>
          <a:xfrm>
            <a:off x="1623070" y="670971"/>
            <a:ext cx="7486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năm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HP001 5 hàng" panose="020B0603050302020204" pitchFamily="34" charset="0"/>
              </a:rPr>
              <a:t>16 </a:t>
            </a: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tháng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năm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HP001 5 hàng" panose="020B0603050302020204" pitchFamily="34" charset="0"/>
              </a:rPr>
              <a:t>2023</a:t>
            </a:r>
            <a:endParaRPr lang="en-US" sz="3200" b="1" dirty="0">
              <a:solidFill>
                <a:srgbClr val="002060"/>
              </a:solidFill>
              <a:latin typeface="HP001 5 hàng" panose="020B0603050302020204" pitchFamily="34" charset="0"/>
            </a:endParaRPr>
          </a:p>
        </p:txBody>
      </p:sp>
      <p:sp>
        <p:nvSpPr>
          <p:cNvPr id="614" name="TextBox 613">
            <a:extLst>
              <a:ext uri="{FF2B5EF4-FFF2-40B4-BE49-F238E27FC236}">
                <a16:creationId xmlns:a16="http://schemas.microsoft.com/office/drawing/2014/main" id="{97AAC086-E009-4C10-98F7-D1E2E7FDC5B3}"/>
              </a:ext>
            </a:extLst>
          </p:cNvPr>
          <p:cNvSpPr txBox="1"/>
          <p:nvPr/>
        </p:nvSpPr>
        <p:spPr>
          <a:xfrm>
            <a:off x="4227065" y="1474364"/>
            <a:ext cx="2446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Việt</a:t>
            </a:r>
            <a:endParaRPr lang="en-US" sz="3200" b="1" dirty="0">
              <a:solidFill>
                <a:srgbClr val="002060"/>
              </a:solidFill>
              <a:latin typeface="HP001 5 hàng" panose="020B0603050302020204" pitchFamily="34" charset="0"/>
            </a:endParaRPr>
          </a:p>
        </p:txBody>
      </p:sp>
      <p:sp>
        <p:nvSpPr>
          <p:cNvPr id="615" name="TextBox 614">
            <a:extLst>
              <a:ext uri="{FF2B5EF4-FFF2-40B4-BE49-F238E27FC236}">
                <a16:creationId xmlns:a16="http://schemas.microsoft.com/office/drawing/2014/main" id="{5B988303-D74A-439D-A4B3-260EC8420678}"/>
              </a:ext>
            </a:extLst>
          </p:cNvPr>
          <p:cNvSpPr txBox="1"/>
          <p:nvPr/>
        </p:nvSpPr>
        <p:spPr>
          <a:xfrm>
            <a:off x="1591015" y="2277579"/>
            <a:ext cx="917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Mở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rộng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vốn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HP001 5 hàng" panose="020B0603050302020204" pitchFamily="34" charset="0"/>
              </a:rPr>
              <a:t>về</a:t>
            </a:r>
            <a:r>
              <a:rPr lang="en-US" sz="3200" b="1">
                <a:solidFill>
                  <a:srgbClr val="002060"/>
                </a:solidFill>
                <a:latin typeface="HP001 5 hàng" panose="020B0603050302020204" pitchFamily="34" charset="0"/>
              </a:rPr>
              <a:t> các loài vật nhỏ bé;</a:t>
            </a:r>
            <a:endParaRPr lang="en-US" sz="3200" b="1" dirty="0">
              <a:solidFill>
                <a:srgbClr val="002060"/>
              </a:solidFill>
              <a:latin typeface="HP001 5 hàng" panose="020B0603050302020204" pitchFamily="34" charset="0"/>
            </a:endParaRPr>
          </a:p>
        </p:txBody>
      </p:sp>
      <p:grpSp>
        <p:nvGrpSpPr>
          <p:cNvPr id="617" name="Google Shape;227;p40">
            <a:extLst>
              <a:ext uri="{FF2B5EF4-FFF2-40B4-BE49-F238E27FC236}">
                <a16:creationId xmlns:a16="http://schemas.microsoft.com/office/drawing/2014/main" id="{8AC9A42E-7C45-412E-AF35-B884FF01BF40}"/>
              </a:ext>
            </a:extLst>
          </p:cNvPr>
          <p:cNvGrpSpPr/>
          <p:nvPr/>
        </p:nvGrpSpPr>
        <p:grpSpPr>
          <a:xfrm>
            <a:off x="287170" y="4639313"/>
            <a:ext cx="2415342" cy="1497859"/>
            <a:chOff x="5293245" y="6083019"/>
            <a:chExt cx="1941885" cy="2248761"/>
          </a:xfrm>
        </p:grpSpPr>
        <p:sp>
          <p:nvSpPr>
            <p:cNvPr id="618" name="Google Shape;228;p40">
              <a:extLst>
                <a:ext uri="{FF2B5EF4-FFF2-40B4-BE49-F238E27FC236}">
                  <a16:creationId xmlns:a16="http://schemas.microsoft.com/office/drawing/2014/main" id="{F81EF6E6-1166-4501-8708-74CAA43B4A74}"/>
                </a:ext>
              </a:extLst>
            </p:cNvPr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9" name="Google Shape;229;p40">
              <a:extLst>
                <a:ext uri="{FF2B5EF4-FFF2-40B4-BE49-F238E27FC236}">
                  <a16:creationId xmlns:a16="http://schemas.microsoft.com/office/drawing/2014/main" id="{B28B8D5F-EA3C-4512-9635-986F99E40CCB}"/>
                </a:ext>
              </a:extLst>
            </p:cNvPr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0" name="Google Shape;230;p40">
              <a:extLst>
                <a:ext uri="{FF2B5EF4-FFF2-40B4-BE49-F238E27FC236}">
                  <a16:creationId xmlns:a16="http://schemas.microsoft.com/office/drawing/2014/main" id="{E0147225-679F-436D-B336-E4A796A43FB7}"/>
                </a:ext>
              </a:extLst>
            </p:cNvPr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1" name="Google Shape;231;p40">
              <a:extLst>
                <a:ext uri="{FF2B5EF4-FFF2-40B4-BE49-F238E27FC236}">
                  <a16:creationId xmlns:a16="http://schemas.microsoft.com/office/drawing/2014/main" id="{3BEEC025-C0E9-451D-A7CA-825F5EB17800}"/>
                </a:ext>
              </a:extLst>
            </p:cNvPr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2" name="Google Shape;232;p40">
              <a:extLst>
                <a:ext uri="{FF2B5EF4-FFF2-40B4-BE49-F238E27FC236}">
                  <a16:creationId xmlns:a16="http://schemas.microsoft.com/office/drawing/2014/main" id="{195B110C-DD57-4AB8-9735-99FCD0419800}"/>
                </a:ext>
              </a:extLst>
            </p:cNvPr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3" name="Google Shape;233;p40">
              <a:extLst>
                <a:ext uri="{FF2B5EF4-FFF2-40B4-BE49-F238E27FC236}">
                  <a16:creationId xmlns:a16="http://schemas.microsoft.com/office/drawing/2014/main" id="{D3426A9C-4B10-4415-B61D-BCE3023AB0FB}"/>
                </a:ext>
              </a:extLst>
            </p:cNvPr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4" name="Google Shape;234;p40">
              <a:extLst>
                <a:ext uri="{FF2B5EF4-FFF2-40B4-BE49-F238E27FC236}">
                  <a16:creationId xmlns:a16="http://schemas.microsoft.com/office/drawing/2014/main" id="{924F6FA6-CDE7-402B-A173-C46D194F63C6}"/>
                </a:ext>
              </a:extLst>
            </p:cNvPr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5" name="Google Shape;235;p40">
              <a:extLst>
                <a:ext uri="{FF2B5EF4-FFF2-40B4-BE49-F238E27FC236}">
                  <a16:creationId xmlns:a16="http://schemas.microsoft.com/office/drawing/2014/main" id="{4B5B7861-2C5B-45B7-99C6-8FF598E2FE9E}"/>
                </a:ext>
              </a:extLst>
            </p:cNvPr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6" name="Google Shape;236;p40">
              <a:extLst>
                <a:ext uri="{FF2B5EF4-FFF2-40B4-BE49-F238E27FC236}">
                  <a16:creationId xmlns:a16="http://schemas.microsoft.com/office/drawing/2014/main" id="{6AD651BB-5261-455C-8C28-BFD750B984F0}"/>
                </a:ext>
              </a:extLst>
            </p:cNvPr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7" name="Google Shape;237;p40">
              <a:extLst>
                <a:ext uri="{FF2B5EF4-FFF2-40B4-BE49-F238E27FC236}">
                  <a16:creationId xmlns:a16="http://schemas.microsoft.com/office/drawing/2014/main" id="{09DEB400-319B-486F-BD3F-828D095BFFF1}"/>
                </a:ext>
              </a:extLst>
            </p:cNvPr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8" name="Google Shape;238;p40">
              <a:extLst>
                <a:ext uri="{FF2B5EF4-FFF2-40B4-BE49-F238E27FC236}">
                  <a16:creationId xmlns:a16="http://schemas.microsoft.com/office/drawing/2014/main" id="{DD5CCF3A-50E3-4B01-8D99-6750ECFF12A5}"/>
                </a:ext>
              </a:extLst>
            </p:cNvPr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9" name="Google Shape;239;p40">
              <a:extLst>
                <a:ext uri="{FF2B5EF4-FFF2-40B4-BE49-F238E27FC236}">
                  <a16:creationId xmlns:a16="http://schemas.microsoft.com/office/drawing/2014/main" id="{5AAC58C6-963D-495A-8B9C-F8D55FA4D86E}"/>
                </a:ext>
              </a:extLst>
            </p:cNvPr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0" name="Google Shape;240;p40">
              <a:extLst>
                <a:ext uri="{FF2B5EF4-FFF2-40B4-BE49-F238E27FC236}">
                  <a16:creationId xmlns:a16="http://schemas.microsoft.com/office/drawing/2014/main" id="{E3F219A1-D3ED-4B9D-B7B3-F07918A63916}"/>
                </a:ext>
              </a:extLst>
            </p:cNvPr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1" name="Google Shape;241;p40">
              <a:extLst>
                <a:ext uri="{FF2B5EF4-FFF2-40B4-BE49-F238E27FC236}">
                  <a16:creationId xmlns:a16="http://schemas.microsoft.com/office/drawing/2014/main" id="{7DCF55BD-BE05-47DC-9B3C-6D8AAE7ADC1C}"/>
                </a:ext>
              </a:extLst>
            </p:cNvPr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2" name="Google Shape;242;p40">
              <a:extLst>
                <a:ext uri="{FF2B5EF4-FFF2-40B4-BE49-F238E27FC236}">
                  <a16:creationId xmlns:a16="http://schemas.microsoft.com/office/drawing/2014/main" id="{A6EE6BC7-BBA9-4AA0-BECB-195A19619E75}"/>
                </a:ext>
              </a:extLst>
            </p:cNvPr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3" name="Google Shape;243;p40">
              <a:extLst>
                <a:ext uri="{FF2B5EF4-FFF2-40B4-BE49-F238E27FC236}">
                  <a16:creationId xmlns:a16="http://schemas.microsoft.com/office/drawing/2014/main" id="{BE1A6AC2-E63D-48A5-8D3A-3A9D15831109}"/>
                </a:ext>
              </a:extLst>
            </p:cNvPr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4" name="Google Shape;244;p40">
              <a:extLst>
                <a:ext uri="{FF2B5EF4-FFF2-40B4-BE49-F238E27FC236}">
                  <a16:creationId xmlns:a16="http://schemas.microsoft.com/office/drawing/2014/main" id="{F231FF4F-3D0B-424B-BA1E-528DFBAFAB69}"/>
                </a:ext>
              </a:extLst>
            </p:cNvPr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5" name="Google Shape;245;p40">
              <a:extLst>
                <a:ext uri="{FF2B5EF4-FFF2-40B4-BE49-F238E27FC236}">
                  <a16:creationId xmlns:a16="http://schemas.microsoft.com/office/drawing/2014/main" id="{FF0EA1DB-AE49-495B-A89D-C93E4F73718A}"/>
                </a:ext>
              </a:extLst>
            </p:cNvPr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6" name="Google Shape;246;p40">
              <a:extLst>
                <a:ext uri="{FF2B5EF4-FFF2-40B4-BE49-F238E27FC236}">
                  <a16:creationId xmlns:a16="http://schemas.microsoft.com/office/drawing/2014/main" id="{E4C47535-28F0-4B31-9BBD-B6D7E0A80915}"/>
                </a:ext>
              </a:extLst>
            </p:cNvPr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7" name="Google Shape;247;p40">
              <a:extLst>
                <a:ext uri="{FF2B5EF4-FFF2-40B4-BE49-F238E27FC236}">
                  <a16:creationId xmlns:a16="http://schemas.microsoft.com/office/drawing/2014/main" id="{A24C9E81-49C9-4DAA-8431-814628E62399}"/>
                </a:ext>
              </a:extLst>
            </p:cNvPr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8" name="Google Shape;248;p40">
              <a:extLst>
                <a:ext uri="{FF2B5EF4-FFF2-40B4-BE49-F238E27FC236}">
                  <a16:creationId xmlns:a16="http://schemas.microsoft.com/office/drawing/2014/main" id="{8C4DF86C-21FD-4262-9A94-E767D84DDD52}"/>
                </a:ext>
              </a:extLst>
            </p:cNvPr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9" name="Google Shape;249;p40">
              <a:extLst>
                <a:ext uri="{FF2B5EF4-FFF2-40B4-BE49-F238E27FC236}">
                  <a16:creationId xmlns:a16="http://schemas.microsoft.com/office/drawing/2014/main" id="{29CA0278-F8A9-45C2-9D61-01D90FC39E81}"/>
                </a:ext>
              </a:extLst>
            </p:cNvPr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0" name="Google Shape;250;p40">
              <a:extLst>
                <a:ext uri="{FF2B5EF4-FFF2-40B4-BE49-F238E27FC236}">
                  <a16:creationId xmlns:a16="http://schemas.microsoft.com/office/drawing/2014/main" id="{6512099B-D63E-4498-851E-740900A22634}"/>
                </a:ext>
              </a:extLst>
            </p:cNvPr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1" name="Google Shape;251;p40">
              <a:extLst>
                <a:ext uri="{FF2B5EF4-FFF2-40B4-BE49-F238E27FC236}">
                  <a16:creationId xmlns:a16="http://schemas.microsoft.com/office/drawing/2014/main" id="{619E6071-916C-4F89-893F-965187628870}"/>
                </a:ext>
              </a:extLst>
            </p:cNvPr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2" name="Google Shape;252;p40">
              <a:extLst>
                <a:ext uri="{FF2B5EF4-FFF2-40B4-BE49-F238E27FC236}">
                  <a16:creationId xmlns:a16="http://schemas.microsoft.com/office/drawing/2014/main" id="{F542DF39-83EA-4AEF-9BCC-863D6A353859}"/>
                </a:ext>
              </a:extLst>
            </p:cNvPr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3" name="Google Shape;253;p40">
              <a:extLst>
                <a:ext uri="{FF2B5EF4-FFF2-40B4-BE49-F238E27FC236}">
                  <a16:creationId xmlns:a16="http://schemas.microsoft.com/office/drawing/2014/main" id="{D516195B-BC36-437D-8E6B-1CB3E03F7FF8}"/>
                </a:ext>
              </a:extLst>
            </p:cNvPr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4" name="Google Shape;254;p40">
              <a:extLst>
                <a:ext uri="{FF2B5EF4-FFF2-40B4-BE49-F238E27FC236}">
                  <a16:creationId xmlns:a16="http://schemas.microsoft.com/office/drawing/2014/main" id="{0D665254-9455-4DD5-967D-9E2993F583B9}"/>
                </a:ext>
              </a:extLst>
            </p:cNvPr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5" name="Google Shape;255;p40">
              <a:extLst>
                <a:ext uri="{FF2B5EF4-FFF2-40B4-BE49-F238E27FC236}">
                  <a16:creationId xmlns:a16="http://schemas.microsoft.com/office/drawing/2014/main" id="{DBCEB389-074E-4E5C-9E4B-1FBFDB58C09B}"/>
                </a:ext>
              </a:extLst>
            </p:cNvPr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6" name="Google Shape;256;p40">
              <a:extLst>
                <a:ext uri="{FF2B5EF4-FFF2-40B4-BE49-F238E27FC236}">
                  <a16:creationId xmlns:a16="http://schemas.microsoft.com/office/drawing/2014/main" id="{60C10C08-0769-48FB-A175-3C7EE37C1BFD}"/>
                </a:ext>
              </a:extLst>
            </p:cNvPr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7" name="Google Shape;257;p40">
              <a:extLst>
                <a:ext uri="{FF2B5EF4-FFF2-40B4-BE49-F238E27FC236}">
                  <a16:creationId xmlns:a16="http://schemas.microsoft.com/office/drawing/2014/main" id="{8F0C3801-25D3-409A-8A4E-BD538AE3598B}"/>
                </a:ext>
              </a:extLst>
            </p:cNvPr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8" name="Google Shape;258;p40">
              <a:extLst>
                <a:ext uri="{FF2B5EF4-FFF2-40B4-BE49-F238E27FC236}">
                  <a16:creationId xmlns:a16="http://schemas.microsoft.com/office/drawing/2014/main" id="{B4D053B1-6CB9-49A8-8E49-4360365D4EB8}"/>
                </a:ext>
              </a:extLst>
            </p:cNvPr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9" name="Google Shape;259;p40">
              <a:extLst>
                <a:ext uri="{FF2B5EF4-FFF2-40B4-BE49-F238E27FC236}">
                  <a16:creationId xmlns:a16="http://schemas.microsoft.com/office/drawing/2014/main" id="{7BF5D94A-371B-4BBD-86A1-035916CE654B}"/>
                </a:ext>
              </a:extLst>
            </p:cNvPr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0" name="Google Shape;260;p40">
              <a:extLst>
                <a:ext uri="{FF2B5EF4-FFF2-40B4-BE49-F238E27FC236}">
                  <a16:creationId xmlns:a16="http://schemas.microsoft.com/office/drawing/2014/main" id="{3EB88238-7AA9-4D16-8EBA-5790C03BA173}"/>
                </a:ext>
              </a:extLst>
            </p:cNvPr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1" name="Google Shape;261;p40">
              <a:extLst>
                <a:ext uri="{FF2B5EF4-FFF2-40B4-BE49-F238E27FC236}">
                  <a16:creationId xmlns:a16="http://schemas.microsoft.com/office/drawing/2014/main" id="{9FEF1890-E82F-452A-8675-070BE65BE460}"/>
                </a:ext>
              </a:extLst>
            </p:cNvPr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2" name="Google Shape;262;p40">
              <a:extLst>
                <a:ext uri="{FF2B5EF4-FFF2-40B4-BE49-F238E27FC236}">
                  <a16:creationId xmlns:a16="http://schemas.microsoft.com/office/drawing/2014/main" id="{4051486F-45AD-4318-ABE8-C6071CB12284}"/>
                </a:ext>
              </a:extLst>
            </p:cNvPr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3" name="Google Shape;263;p40">
              <a:extLst>
                <a:ext uri="{FF2B5EF4-FFF2-40B4-BE49-F238E27FC236}">
                  <a16:creationId xmlns:a16="http://schemas.microsoft.com/office/drawing/2014/main" id="{4B7CC95C-3F63-4FE0-A682-6E251B71BD61}"/>
                </a:ext>
              </a:extLst>
            </p:cNvPr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4" name="Google Shape;264;p40">
              <a:extLst>
                <a:ext uri="{FF2B5EF4-FFF2-40B4-BE49-F238E27FC236}">
                  <a16:creationId xmlns:a16="http://schemas.microsoft.com/office/drawing/2014/main" id="{3E3B6048-DCD5-493D-A23F-B6E8E86DF898}"/>
                </a:ext>
              </a:extLst>
            </p:cNvPr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5" name="Google Shape;265;p40">
              <a:extLst>
                <a:ext uri="{FF2B5EF4-FFF2-40B4-BE49-F238E27FC236}">
                  <a16:creationId xmlns:a16="http://schemas.microsoft.com/office/drawing/2014/main" id="{50AA656A-56EC-4382-AE0B-D9643575FAF2}"/>
                </a:ext>
              </a:extLst>
            </p:cNvPr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6" name="Google Shape;266;p40">
              <a:extLst>
                <a:ext uri="{FF2B5EF4-FFF2-40B4-BE49-F238E27FC236}">
                  <a16:creationId xmlns:a16="http://schemas.microsoft.com/office/drawing/2014/main" id="{38949644-A770-4536-B655-D9CD5647BC4A}"/>
                </a:ext>
              </a:extLst>
            </p:cNvPr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7" name="Google Shape;267;p40">
              <a:extLst>
                <a:ext uri="{FF2B5EF4-FFF2-40B4-BE49-F238E27FC236}">
                  <a16:creationId xmlns:a16="http://schemas.microsoft.com/office/drawing/2014/main" id="{2EE0B15E-82AD-4D8E-B152-ABC3B482225C}"/>
                </a:ext>
              </a:extLst>
            </p:cNvPr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8" name="Google Shape;268;p40">
              <a:extLst>
                <a:ext uri="{FF2B5EF4-FFF2-40B4-BE49-F238E27FC236}">
                  <a16:creationId xmlns:a16="http://schemas.microsoft.com/office/drawing/2014/main" id="{028E64CA-89E0-420D-9675-A14139F6FF17}"/>
                </a:ext>
              </a:extLst>
            </p:cNvPr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9" name="Google Shape;269;p40">
              <a:extLst>
                <a:ext uri="{FF2B5EF4-FFF2-40B4-BE49-F238E27FC236}">
                  <a16:creationId xmlns:a16="http://schemas.microsoft.com/office/drawing/2014/main" id="{B172F911-8B06-478E-A841-7FDAAF614095}"/>
                </a:ext>
              </a:extLst>
            </p:cNvPr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0" name="Google Shape;270;p40">
              <a:extLst>
                <a:ext uri="{FF2B5EF4-FFF2-40B4-BE49-F238E27FC236}">
                  <a16:creationId xmlns:a16="http://schemas.microsoft.com/office/drawing/2014/main" id="{A59942A3-8C45-4ED5-8862-FDA99C7D9CE7}"/>
                </a:ext>
              </a:extLst>
            </p:cNvPr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1" name="Google Shape;271;p40">
              <a:extLst>
                <a:ext uri="{FF2B5EF4-FFF2-40B4-BE49-F238E27FC236}">
                  <a16:creationId xmlns:a16="http://schemas.microsoft.com/office/drawing/2014/main" id="{9AD81440-E570-4E0B-8B35-47049C9929F6}"/>
                </a:ext>
              </a:extLst>
            </p:cNvPr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2" name="Google Shape;272;p40">
              <a:extLst>
                <a:ext uri="{FF2B5EF4-FFF2-40B4-BE49-F238E27FC236}">
                  <a16:creationId xmlns:a16="http://schemas.microsoft.com/office/drawing/2014/main" id="{E0057F60-7ABF-4117-A2E4-E5A7F269DE13}"/>
                </a:ext>
              </a:extLst>
            </p:cNvPr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3" name="Google Shape;273;p40">
              <a:extLst>
                <a:ext uri="{FF2B5EF4-FFF2-40B4-BE49-F238E27FC236}">
                  <a16:creationId xmlns:a16="http://schemas.microsoft.com/office/drawing/2014/main" id="{549ABEA7-EB29-4FCF-8097-29136AA7750A}"/>
                </a:ext>
              </a:extLst>
            </p:cNvPr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4" name="Google Shape;274;p40">
              <a:extLst>
                <a:ext uri="{FF2B5EF4-FFF2-40B4-BE49-F238E27FC236}">
                  <a16:creationId xmlns:a16="http://schemas.microsoft.com/office/drawing/2014/main" id="{FD98EFA5-57D2-432B-887A-2A718A6C04E1}"/>
                </a:ext>
              </a:extLst>
            </p:cNvPr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5" name="Google Shape;275;p40">
              <a:extLst>
                <a:ext uri="{FF2B5EF4-FFF2-40B4-BE49-F238E27FC236}">
                  <a16:creationId xmlns:a16="http://schemas.microsoft.com/office/drawing/2014/main" id="{FB7121BD-F0D5-48C9-A9BA-95014621CF28}"/>
                </a:ext>
              </a:extLst>
            </p:cNvPr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6" name="Google Shape;276;p40">
              <a:extLst>
                <a:ext uri="{FF2B5EF4-FFF2-40B4-BE49-F238E27FC236}">
                  <a16:creationId xmlns:a16="http://schemas.microsoft.com/office/drawing/2014/main" id="{8BF268E4-D4A3-4B88-988B-8DDF34AF7D30}"/>
                </a:ext>
              </a:extLst>
            </p:cNvPr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7" name="Google Shape;277;p40">
              <a:extLst>
                <a:ext uri="{FF2B5EF4-FFF2-40B4-BE49-F238E27FC236}">
                  <a16:creationId xmlns:a16="http://schemas.microsoft.com/office/drawing/2014/main" id="{1DFC6F34-96C0-4EE3-8809-4E733012DD6D}"/>
                </a:ext>
              </a:extLst>
            </p:cNvPr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8" name="Google Shape;278;p40">
              <a:extLst>
                <a:ext uri="{FF2B5EF4-FFF2-40B4-BE49-F238E27FC236}">
                  <a16:creationId xmlns:a16="http://schemas.microsoft.com/office/drawing/2014/main" id="{202E0D0B-CE89-4835-82EA-85B664E18267}"/>
                </a:ext>
              </a:extLst>
            </p:cNvPr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9" name="Google Shape;279;p40">
              <a:extLst>
                <a:ext uri="{FF2B5EF4-FFF2-40B4-BE49-F238E27FC236}">
                  <a16:creationId xmlns:a16="http://schemas.microsoft.com/office/drawing/2014/main" id="{9D3AAFC6-39A1-408E-B199-FCD1A4EE59E0}"/>
                </a:ext>
              </a:extLst>
            </p:cNvPr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0" name="Google Shape;280;p40">
              <a:extLst>
                <a:ext uri="{FF2B5EF4-FFF2-40B4-BE49-F238E27FC236}">
                  <a16:creationId xmlns:a16="http://schemas.microsoft.com/office/drawing/2014/main" id="{02628E9F-23DA-4C5E-A4FF-163F9AE6D3EE}"/>
                </a:ext>
              </a:extLst>
            </p:cNvPr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1" name="Google Shape;281;p40">
              <a:extLst>
                <a:ext uri="{FF2B5EF4-FFF2-40B4-BE49-F238E27FC236}">
                  <a16:creationId xmlns:a16="http://schemas.microsoft.com/office/drawing/2014/main" id="{C449077E-DEE8-4FCA-A815-CD5DD84BD9F2}"/>
                </a:ext>
              </a:extLst>
            </p:cNvPr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2" name="Google Shape;282;p40">
              <a:extLst>
                <a:ext uri="{FF2B5EF4-FFF2-40B4-BE49-F238E27FC236}">
                  <a16:creationId xmlns:a16="http://schemas.microsoft.com/office/drawing/2014/main" id="{A96C757E-9226-48A1-8B8F-E035BC38AB79}"/>
                </a:ext>
              </a:extLst>
            </p:cNvPr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3" name="Google Shape;283;p40">
              <a:extLst>
                <a:ext uri="{FF2B5EF4-FFF2-40B4-BE49-F238E27FC236}">
                  <a16:creationId xmlns:a16="http://schemas.microsoft.com/office/drawing/2014/main" id="{B863EFA8-AE75-4C69-9161-7997EDEA5848}"/>
                </a:ext>
              </a:extLst>
            </p:cNvPr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4" name="Google Shape;284;p40">
              <a:extLst>
                <a:ext uri="{FF2B5EF4-FFF2-40B4-BE49-F238E27FC236}">
                  <a16:creationId xmlns:a16="http://schemas.microsoft.com/office/drawing/2014/main" id="{06A47ABC-CE09-4CEA-818D-DD260991E994}"/>
                </a:ext>
              </a:extLst>
            </p:cNvPr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5" name="Google Shape;285;p40">
              <a:extLst>
                <a:ext uri="{FF2B5EF4-FFF2-40B4-BE49-F238E27FC236}">
                  <a16:creationId xmlns:a16="http://schemas.microsoft.com/office/drawing/2014/main" id="{F7FF601F-723D-4FED-A616-C9E5DC71BE8A}"/>
                </a:ext>
              </a:extLst>
            </p:cNvPr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6" name="Google Shape;286;p40">
              <a:extLst>
                <a:ext uri="{FF2B5EF4-FFF2-40B4-BE49-F238E27FC236}">
                  <a16:creationId xmlns:a16="http://schemas.microsoft.com/office/drawing/2014/main" id="{16AD707E-C507-4AE0-B3A7-92B823B7F95C}"/>
                </a:ext>
              </a:extLst>
            </p:cNvPr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7" name="Google Shape;287;p40">
              <a:extLst>
                <a:ext uri="{FF2B5EF4-FFF2-40B4-BE49-F238E27FC236}">
                  <a16:creationId xmlns:a16="http://schemas.microsoft.com/office/drawing/2014/main" id="{45D52340-4431-489C-9CBC-C165FC50D547}"/>
                </a:ext>
              </a:extLst>
            </p:cNvPr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8" name="Google Shape;288;p40">
              <a:extLst>
                <a:ext uri="{FF2B5EF4-FFF2-40B4-BE49-F238E27FC236}">
                  <a16:creationId xmlns:a16="http://schemas.microsoft.com/office/drawing/2014/main" id="{FC72E7C0-1D1D-4228-9202-DFDA92059F76}"/>
                </a:ext>
              </a:extLst>
            </p:cNvPr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9" name="Google Shape;289;p40">
              <a:extLst>
                <a:ext uri="{FF2B5EF4-FFF2-40B4-BE49-F238E27FC236}">
                  <a16:creationId xmlns:a16="http://schemas.microsoft.com/office/drawing/2014/main" id="{546D73F4-F6DA-4AA2-8070-CBC1C75AC605}"/>
                </a:ext>
              </a:extLst>
            </p:cNvPr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0" name="Google Shape;290;p40">
              <a:extLst>
                <a:ext uri="{FF2B5EF4-FFF2-40B4-BE49-F238E27FC236}">
                  <a16:creationId xmlns:a16="http://schemas.microsoft.com/office/drawing/2014/main" id="{18433238-67D9-41A1-AB39-71E017EF9707}"/>
                </a:ext>
              </a:extLst>
            </p:cNvPr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1" name="Google Shape;291;p40">
              <a:extLst>
                <a:ext uri="{FF2B5EF4-FFF2-40B4-BE49-F238E27FC236}">
                  <a16:creationId xmlns:a16="http://schemas.microsoft.com/office/drawing/2014/main" id="{517DB413-4341-4468-A3CA-453786E27576}"/>
                </a:ext>
              </a:extLst>
            </p:cNvPr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2" name="Google Shape;292;p40">
              <a:extLst>
                <a:ext uri="{FF2B5EF4-FFF2-40B4-BE49-F238E27FC236}">
                  <a16:creationId xmlns:a16="http://schemas.microsoft.com/office/drawing/2014/main" id="{F05A0179-559F-41B9-B4E6-1D5864DCEA1B}"/>
                </a:ext>
              </a:extLst>
            </p:cNvPr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3" name="Google Shape;293;p40">
              <a:extLst>
                <a:ext uri="{FF2B5EF4-FFF2-40B4-BE49-F238E27FC236}">
                  <a16:creationId xmlns:a16="http://schemas.microsoft.com/office/drawing/2014/main" id="{1328B5E3-6A0F-4936-8891-56BAC06E9A07}"/>
                </a:ext>
              </a:extLst>
            </p:cNvPr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4" name="Google Shape;294;p40">
              <a:extLst>
                <a:ext uri="{FF2B5EF4-FFF2-40B4-BE49-F238E27FC236}">
                  <a16:creationId xmlns:a16="http://schemas.microsoft.com/office/drawing/2014/main" id="{8CA7D0AB-71FC-4417-89C5-88012D16C60C}"/>
                </a:ext>
              </a:extLst>
            </p:cNvPr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5" name="Google Shape;295;p40">
              <a:extLst>
                <a:ext uri="{FF2B5EF4-FFF2-40B4-BE49-F238E27FC236}">
                  <a16:creationId xmlns:a16="http://schemas.microsoft.com/office/drawing/2014/main" id="{678643DB-ED0A-4CC0-9A4A-BD847F5DE714}"/>
                </a:ext>
              </a:extLst>
            </p:cNvPr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6" name="Google Shape;296;p40">
              <a:extLst>
                <a:ext uri="{FF2B5EF4-FFF2-40B4-BE49-F238E27FC236}">
                  <a16:creationId xmlns:a16="http://schemas.microsoft.com/office/drawing/2014/main" id="{8BDA188D-3855-498B-B5DF-2C8BC2E0BD04}"/>
                </a:ext>
              </a:extLst>
            </p:cNvPr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7" name="Google Shape;297;p40">
              <a:extLst>
                <a:ext uri="{FF2B5EF4-FFF2-40B4-BE49-F238E27FC236}">
                  <a16:creationId xmlns:a16="http://schemas.microsoft.com/office/drawing/2014/main" id="{490B843B-3F42-4FBD-A3EE-1C5D3F8D9E9E}"/>
                </a:ext>
              </a:extLst>
            </p:cNvPr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8" name="Google Shape;298;p40">
              <a:extLst>
                <a:ext uri="{FF2B5EF4-FFF2-40B4-BE49-F238E27FC236}">
                  <a16:creationId xmlns:a16="http://schemas.microsoft.com/office/drawing/2014/main" id="{1260DEC4-A4BE-4AA4-898D-DA670620C766}"/>
                </a:ext>
              </a:extLst>
            </p:cNvPr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9" name="Google Shape;299;p40">
              <a:extLst>
                <a:ext uri="{FF2B5EF4-FFF2-40B4-BE49-F238E27FC236}">
                  <a16:creationId xmlns:a16="http://schemas.microsoft.com/office/drawing/2014/main" id="{87660C09-4AED-49A0-8B8C-B94FE253D1EC}"/>
                </a:ext>
              </a:extLst>
            </p:cNvPr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0" name="Google Shape;300;p40">
              <a:extLst>
                <a:ext uri="{FF2B5EF4-FFF2-40B4-BE49-F238E27FC236}">
                  <a16:creationId xmlns:a16="http://schemas.microsoft.com/office/drawing/2014/main" id="{1FBC319C-D651-4C8E-B688-362769EF1DA5}"/>
                </a:ext>
              </a:extLst>
            </p:cNvPr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1" name="Google Shape;301;p40">
              <a:extLst>
                <a:ext uri="{FF2B5EF4-FFF2-40B4-BE49-F238E27FC236}">
                  <a16:creationId xmlns:a16="http://schemas.microsoft.com/office/drawing/2014/main" id="{F73E1D2D-232F-40FB-8D4B-E265FC7D097E}"/>
                </a:ext>
              </a:extLst>
            </p:cNvPr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2" name="Google Shape;302;p40">
              <a:extLst>
                <a:ext uri="{FF2B5EF4-FFF2-40B4-BE49-F238E27FC236}">
                  <a16:creationId xmlns:a16="http://schemas.microsoft.com/office/drawing/2014/main" id="{5DF1531E-FF12-4DE0-A39A-DC527B58A8E2}"/>
                </a:ext>
              </a:extLst>
            </p:cNvPr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3" name="Google Shape;303;p40">
              <a:extLst>
                <a:ext uri="{FF2B5EF4-FFF2-40B4-BE49-F238E27FC236}">
                  <a16:creationId xmlns:a16="http://schemas.microsoft.com/office/drawing/2014/main" id="{FA05A37F-8AA6-40B1-92B4-2B51D8157902}"/>
                </a:ext>
              </a:extLst>
            </p:cNvPr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4" name="Google Shape;304;p40">
              <a:extLst>
                <a:ext uri="{FF2B5EF4-FFF2-40B4-BE49-F238E27FC236}">
                  <a16:creationId xmlns:a16="http://schemas.microsoft.com/office/drawing/2014/main" id="{D41CE75F-6E46-443E-8BF4-5D1DEA93BF67}"/>
                </a:ext>
              </a:extLst>
            </p:cNvPr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5" name="Google Shape;305;p40">
              <a:extLst>
                <a:ext uri="{FF2B5EF4-FFF2-40B4-BE49-F238E27FC236}">
                  <a16:creationId xmlns:a16="http://schemas.microsoft.com/office/drawing/2014/main" id="{26CB7266-08EF-47AF-B738-EC5353CE47BE}"/>
                </a:ext>
              </a:extLst>
            </p:cNvPr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6" name="Google Shape;306;p40">
              <a:extLst>
                <a:ext uri="{FF2B5EF4-FFF2-40B4-BE49-F238E27FC236}">
                  <a16:creationId xmlns:a16="http://schemas.microsoft.com/office/drawing/2014/main" id="{527253A5-A2BF-419A-A872-160E513FA694}"/>
                </a:ext>
              </a:extLst>
            </p:cNvPr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7" name="Google Shape;307;p40">
              <a:extLst>
                <a:ext uri="{FF2B5EF4-FFF2-40B4-BE49-F238E27FC236}">
                  <a16:creationId xmlns:a16="http://schemas.microsoft.com/office/drawing/2014/main" id="{1C1D66FA-6553-47F7-A599-214196042973}"/>
                </a:ext>
              </a:extLst>
            </p:cNvPr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8" name="Google Shape;308;p40">
              <a:extLst>
                <a:ext uri="{FF2B5EF4-FFF2-40B4-BE49-F238E27FC236}">
                  <a16:creationId xmlns:a16="http://schemas.microsoft.com/office/drawing/2014/main" id="{5E7126A8-066D-4416-8AC1-97FF9E561C28}"/>
                </a:ext>
              </a:extLst>
            </p:cNvPr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9" name="Google Shape;309;p40">
              <a:extLst>
                <a:ext uri="{FF2B5EF4-FFF2-40B4-BE49-F238E27FC236}">
                  <a16:creationId xmlns:a16="http://schemas.microsoft.com/office/drawing/2014/main" id="{51DF3466-7D70-4215-AD23-A29323D31E94}"/>
                </a:ext>
              </a:extLst>
            </p:cNvPr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0" name="Google Shape;310;p40">
              <a:extLst>
                <a:ext uri="{FF2B5EF4-FFF2-40B4-BE49-F238E27FC236}">
                  <a16:creationId xmlns:a16="http://schemas.microsoft.com/office/drawing/2014/main" id="{307BD805-635A-4E3D-BDDA-D80AFD0C6D79}"/>
                </a:ext>
              </a:extLst>
            </p:cNvPr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1" name="Google Shape;311;p40">
              <a:extLst>
                <a:ext uri="{FF2B5EF4-FFF2-40B4-BE49-F238E27FC236}">
                  <a16:creationId xmlns:a16="http://schemas.microsoft.com/office/drawing/2014/main" id="{E5397F2A-08AF-4C9A-8B98-612909302DCC}"/>
                </a:ext>
              </a:extLst>
            </p:cNvPr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2" name="Google Shape;312;p40">
              <a:extLst>
                <a:ext uri="{FF2B5EF4-FFF2-40B4-BE49-F238E27FC236}">
                  <a16:creationId xmlns:a16="http://schemas.microsoft.com/office/drawing/2014/main" id="{2DBBDE87-70EF-442F-83AB-515CFE6A27D5}"/>
                </a:ext>
              </a:extLst>
            </p:cNvPr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3" name="Google Shape;313;p40">
              <a:extLst>
                <a:ext uri="{FF2B5EF4-FFF2-40B4-BE49-F238E27FC236}">
                  <a16:creationId xmlns:a16="http://schemas.microsoft.com/office/drawing/2014/main" id="{D3DD1B0E-9A56-424C-A586-C6A0B0E7904B}"/>
                </a:ext>
              </a:extLst>
            </p:cNvPr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4" name="Google Shape;314;p40">
              <a:extLst>
                <a:ext uri="{FF2B5EF4-FFF2-40B4-BE49-F238E27FC236}">
                  <a16:creationId xmlns:a16="http://schemas.microsoft.com/office/drawing/2014/main" id="{83F076FF-4BF1-4508-BC3D-7A4F97DECBDB}"/>
                </a:ext>
              </a:extLst>
            </p:cNvPr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5" name="Google Shape;315;p40">
              <a:extLst>
                <a:ext uri="{FF2B5EF4-FFF2-40B4-BE49-F238E27FC236}">
                  <a16:creationId xmlns:a16="http://schemas.microsoft.com/office/drawing/2014/main" id="{2201AE55-3007-4D62-9F8D-EFB589B6B31C}"/>
                </a:ext>
              </a:extLst>
            </p:cNvPr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6" name="Google Shape;316;p40">
              <a:extLst>
                <a:ext uri="{FF2B5EF4-FFF2-40B4-BE49-F238E27FC236}">
                  <a16:creationId xmlns:a16="http://schemas.microsoft.com/office/drawing/2014/main" id="{A901E34B-6794-4E55-865C-24E82AB988BA}"/>
                </a:ext>
              </a:extLst>
            </p:cNvPr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7" name="Google Shape;317;p40">
              <a:extLst>
                <a:ext uri="{FF2B5EF4-FFF2-40B4-BE49-F238E27FC236}">
                  <a16:creationId xmlns:a16="http://schemas.microsoft.com/office/drawing/2014/main" id="{44D64E7F-E331-4F8D-AF62-AA0FDB5C3572}"/>
                </a:ext>
              </a:extLst>
            </p:cNvPr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8" name="Google Shape;318;p40">
              <a:extLst>
                <a:ext uri="{FF2B5EF4-FFF2-40B4-BE49-F238E27FC236}">
                  <a16:creationId xmlns:a16="http://schemas.microsoft.com/office/drawing/2014/main" id="{96F0D32F-8F91-47A7-A6C3-291E3A97C5E8}"/>
                </a:ext>
              </a:extLst>
            </p:cNvPr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9" name="Google Shape;319;p40">
              <a:extLst>
                <a:ext uri="{FF2B5EF4-FFF2-40B4-BE49-F238E27FC236}">
                  <a16:creationId xmlns:a16="http://schemas.microsoft.com/office/drawing/2014/main" id="{C722D24B-BEA6-4AC1-B6B6-DD5ADD7A2A4E}"/>
                </a:ext>
              </a:extLst>
            </p:cNvPr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0" name="Google Shape;320;p40">
              <a:extLst>
                <a:ext uri="{FF2B5EF4-FFF2-40B4-BE49-F238E27FC236}">
                  <a16:creationId xmlns:a16="http://schemas.microsoft.com/office/drawing/2014/main" id="{1CE40ED8-EC49-43BB-AB7A-C9D7638F46D5}"/>
                </a:ext>
              </a:extLst>
            </p:cNvPr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1" name="Google Shape;321;p40">
              <a:extLst>
                <a:ext uri="{FF2B5EF4-FFF2-40B4-BE49-F238E27FC236}">
                  <a16:creationId xmlns:a16="http://schemas.microsoft.com/office/drawing/2014/main" id="{64119527-7D73-4A2C-9F20-DD57FDA555AD}"/>
                </a:ext>
              </a:extLst>
            </p:cNvPr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2" name="Google Shape;322;p40">
              <a:extLst>
                <a:ext uri="{FF2B5EF4-FFF2-40B4-BE49-F238E27FC236}">
                  <a16:creationId xmlns:a16="http://schemas.microsoft.com/office/drawing/2014/main" id="{5A277E93-04AD-46C9-8B15-C55453322F55}"/>
                </a:ext>
              </a:extLst>
            </p:cNvPr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3" name="Google Shape;323;p40">
              <a:extLst>
                <a:ext uri="{FF2B5EF4-FFF2-40B4-BE49-F238E27FC236}">
                  <a16:creationId xmlns:a16="http://schemas.microsoft.com/office/drawing/2014/main" id="{96ED78E8-308E-42AB-BC31-FEC1C3C71F65}"/>
                </a:ext>
              </a:extLst>
            </p:cNvPr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4" name="Google Shape;324;p40">
              <a:extLst>
                <a:ext uri="{FF2B5EF4-FFF2-40B4-BE49-F238E27FC236}">
                  <a16:creationId xmlns:a16="http://schemas.microsoft.com/office/drawing/2014/main" id="{314D2164-F4B5-4FD8-A4D1-9F871BB883B6}"/>
                </a:ext>
              </a:extLst>
            </p:cNvPr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5" name="Google Shape;325;p40">
              <a:extLst>
                <a:ext uri="{FF2B5EF4-FFF2-40B4-BE49-F238E27FC236}">
                  <a16:creationId xmlns:a16="http://schemas.microsoft.com/office/drawing/2014/main" id="{69E940B6-C437-413F-9FC4-8CB0B28D4698}"/>
                </a:ext>
              </a:extLst>
            </p:cNvPr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6" name="Google Shape;326;p40">
              <a:extLst>
                <a:ext uri="{FF2B5EF4-FFF2-40B4-BE49-F238E27FC236}">
                  <a16:creationId xmlns:a16="http://schemas.microsoft.com/office/drawing/2014/main" id="{679BEAB8-A314-459D-8F78-F4536AD8F650}"/>
                </a:ext>
              </a:extLst>
            </p:cNvPr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7" name="Google Shape;327;p40">
              <a:extLst>
                <a:ext uri="{FF2B5EF4-FFF2-40B4-BE49-F238E27FC236}">
                  <a16:creationId xmlns:a16="http://schemas.microsoft.com/office/drawing/2014/main" id="{670448AF-5402-46FE-9964-768DD6C9B84F}"/>
                </a:ext>
              </a:extLst>
            </p:cNvPr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8" name="Google Shape;328;p40">
              <a:extLst>
                <a:ext uri="{FF2B5EF4-FFF2-40B4-BE49-F238E27FC236}">
                  <a16:creationId xmlns:a16="http://schemas.microsoft.com/office/drawing/2014/main" id="{0D4B1A01-2C5C-4875-88D1-41D10303F6CB}"/>
                </a:ext>
              </a:extLst>
            </p:cNvPr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9" name="Google Shape;329;p40">
              <a:extLst>
                <a:ext uri="{FF2B5EF4-FFF2-40B4-BE49-F238E27FC236}">
                  <a16:creationId xmlns:a16="http://schemas.microsoft.com/office/drawing/2014/main" id="{94B67D9B-6658-4969-925B-750D6F782328}"/>
                </a:ext>
              </a:extLst>
            </p:cNvPr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0" name="Google Shape;330;p40">
              <a:extLst>
                <a:ext uri="{FF2B5EF4-FFF2-40B4-BE49-F238E27FC236}">
                  <a16:creationId xmlns:a16="http://schemas.microsoft.com/office/drawing/2014/main" id="{DC03CBB9-652E-4D66-85E9-8501837EFB8E}"/>
                </a:ext>
              </a:extLst>
            </p:cNvPr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1" name="Google Shape;331;p40">
              <a:extLst>
                <a:ext uri="{FF2B5EF4-FFF2-40B4-BE49-F238E27FC236}">
                  <a16:creationId xmlns:a16="http://schemas.microsoft.com/office/drawing/2014/main" id="{E98BE53A-8990-4357-BCA4-7909BF5870CC}"/>
                </a:ext>
              </a:extLst>
            </p:cNvPr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2" name="Google Shape;332;p40">
              <a:extLst>
                <a:ext uri="{FF2B5EF4-FFF2-40B4-BE49-F238E27FC236}">
                  <a16:creationId xmlns:a16="http://schemas.microsoft.com/office/drawing/2014/main" id="{F6807DDE-CA57-4304-8D0B-C4CF7777C986}"/>
                </a:ext>
              </a:extLst>
            </p:cNvPr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3" name="Google Shape;333;p40">
              <a:extLst>
                <a:ext uri="{FF2B5EF4-FFF2-40B4-BE49-F238E27FC236}">
                  <a16:creationId xmlns:a16="http://schemas.microsoft.com/office/drawing/2014/main" id="{39DD861B-DDC3-4DEC-99DA-7EE8172E16BD}"/>
                </a:ext>
              </a:extLst>
            </p:cNvPr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4" name="Google Shape;334;p40">
              <a:extLst>
                <a:ext uri="{FF2B5EF4-FFF2-40B4-BE49-F238E27FC236}">
                  <a16:creationId xmlns:a16="http://schemas.microsoft.com/office/drawing/2014/main" id="{3705865F-25EF-4D03-BFDF-5B4D68629748}"/>
                </a:ext>
              </a:extLst>
            </p:cNvPr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5" name="Google Shape;335;p40">
              <a:extLst>
                <a:ext uri="{FF2B5EF4-FFF2-40B4-BE49-F238E27FC236}">
                  <a16:creationId xmlns:a16="http://schemas.microsoft.com/office/drawing/2014/main" id="{4742DD79-959A-420F-BD34-FD56D7DE2F39}"/>
                </a:ext>
              </a:extLst>
            </p:cNvPr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726" name="Google Shape;336;p40">
            <a:extLst>
              <a:ext uri="{FF2B5EF4-FFF2-40B4-BE49-F238E27FC236}">
                <a16:creationId xmlns:a16="http://schemas.microsoft.com/office/drawing/2014/main" id="{C5D7097D-261E-4094-85E0-6EA936337C2F}"/>
              </a:ext>
            </a:extLst>
          </p:cNvPr>
          <p:cNvGrpSpPr/>
          <p:nvPr/>
        </p:nvGrpSpPr>
        <p:grpSpPr>
          <a:xfrm>
            <a:off x="10806146" y="3428814"/>
            <a:ext cx="1412982" cy="1413590"/>
            <a:chOff x="11016213" y="5853720"/>
            <a:chExt cx="2012471" cy="2391463"/>
          </a:xfrm>
        </p:grpSpPr>
        <p:sp>
          <p:nvSpPr>
            <p:cNvPr id="727" name="Google Shape;337;p40">
              <a:extLst>
                <a:ext uri="{FF2B5EF4-FFF2-40B4-BE49-F238E27FC236}">
                  <a16:creationId xmlns:a16="http://schemas.microsoft.com/office/drawing/2014/main" id="{B1F8605A-E7FC-4B76-A6F1-328ABF312794}"/>
                </a:ext>
              </a:extLst>
            </p:cNvPr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8" name="Google Shape;338;p40">
              <a:extLst>
                <a:ext uri="{FF2B5EF4-FFF2-40B4-BE49-F238E27FC236}">
                  <a16:creationId xmlns:a16="http://schemas.microsoft.com/office/drawing/2014/main" id="{1645E3F0-D810-450E-A3F8-6ED6BD705C67}"/>
                </a:ext>
              </a:extLst>
            </p:cNvPr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9" name="Google Shape;339;p40">
              <a:extLst>
                <a:ext uri="{FF2B5EF4-FFF2-40B4-BE49-F238E27FC236}">
                  <a16:creationId xmlns:a16="http://schemas.microsoft.com/office/drawing/2014/main" id="{E4F4D63F-D1F4-4E80-88C0-948DFC4716A4}"/>
                </a:ext>
              </a:extLst>
            </p:cNvPr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0" name="Google Shape;340;p40">
              <a:extLst>
                <a:ext uri="{FF2B5EF4-FFF2-40B4-BE49-F238E27FC236}">
                  <a16:creationId xmlns:a16="http://schemas.microsoft.com/office/drawing/2014/main" id="{8F09C0FA-2B82-4EA1-AB03-9F47B57C5E82}"/>
                </a:ext>
              </a:extLst>
            </p:cNvPr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1" name="Google Shape;341;p40">
              <a:extLst>
                <a:ext uri="{FF2B5EF4-FFF2-40B4-BE49-F238E27FC236}">
                  <a16:creationId xmlns:a16="http://schemas.microsoft.com/office/drawing/2014/main" id="{D56B0FAA-1749-4465-B5A2-08EC55EDBB04}"/>
                </a:ext>
              </a:extLst>
            </p:cNvPr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2" name="Google Shape;342;p40">
              <a:extLst>
                <a:ext uri="{FF2B5EF4-FFF2-40B4-BE49-F238E27FC236}">
                  <a16:creationId xmlns:a16="http://schemas.microsoft.com/office/drawing/2014/main" id="{CCF8568A-4FF7-47D6-B31C-A1F98051B5FF}"/>
                </a:ext>
              </a:extLst>
            </p:cNvPr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3" name="Google Shape;343;p40">
              <a:extLst>
                <a:ext uri="{FF2B5EF4-FFF2-40B4-BE49-F238E27FC236}">
                  <a16:creationId xmlns:a16="http://schemas.microsoft.com/office/drawing/2014/main" id="{F59AD0F3-EF5B-4CE1-93B1-0F401FF3308B}"/>
                </a:ext>
              </a:extLst>
            </p:cNvPr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4" name="Google Shape;344;p40">
              <a:extLst>
                <a:ext uri="{FF2B5EF4-FFF2-40B4-BE49-F238E27FC236}">
                  <a16:creationId xmlns:a16="http://schemas.microsoft.com/office/drawing/2014/main" id="{22057893-0C8E-4E03-B726-7A2E54E5556B}"/>
                </a:ext>
              </a:extLst>
            </p:cNvPr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5" name="Google Shape;345;p40">
              <a:extLst>
                <a:ext uri="{FF2B5EF4-FFF2-40B4-BE49-F238E27FC236}">
                  <a16:creationId xmlns:a16="http://schemas.microsoft.com/office/drawing/2014/main" id="{8B17DFB6-698D-4AE1-8DF7-89137EBB69FE}"/>
                </a:ext>
              </a:extLst>
            </p:cNvPr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6" name="Google Shape;346;p40">
              <a:extLst>
                <a:ext uri="{FF2B5EF4-FFF2-40B4-BE49-F238E27FC236}">
                  <a16:creationId xmlns:a16="http://schemas.microsoft.com/office/drawing/2014/main" id="{874BF4B2-1C62-4D28-875C-3B5AE570FBD4}"/>
                </a:ext>
              </a:extLst>
            </p:cNvPr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7" name="Google Shape;347;p40">
              <a:extLst>
                <a:ext uri="{FF2B5EF4-FFF2-40B4-BE49-F238E27FC236}">
                  <a16:creationId xmlns:a16="http://schemas.microsoft.com/office/drawing/2014/main" id="{3192032F-8F34-4E6C-87D5-96E71A38DB13}"/>
                </a:ext>
              </a:extLst>
            </p:cNvPr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8" name="Google Shape;348;p40">
              <a:extLst>
                <a:ext uri="{FF2B5EF4-FFF2-40B4-BE49-F238E27FC236}">
                  <a16:creationId xmlns:a16="http://schemas.microsoft.com/office/drawing/2014/main" id="{21834A71-6BED-4F2C-B7F3-98FF29C385FD}"/>
                </a:ext>
              </a:extLst>
            </p:cNvPr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9" name="Google Shape;349;p40">
              <a:extLst>
                <a:ext uri="{FF2B5EF4-FFF2-40B4-BE49-F238E27FC236}">
                  <a16:creationId xmlns:a16="http://schemas.microsoft.com/office/drawing/2014/main" id="{34AA69A1-C7CB-4943-A640-F27E6C8E2F99}"/>
                </a:ext>
              </a:extLst>
            </p:cNvPr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0" name="Google Shape;350;p40">
              <a:extLst>
                <a:ext uri="{FF2B5EF4-FFF2-40B4-BE49-F238E27FC236}">
                  <a16:creationId xmlns:a16="http://schemas.microsoft.com/office/drawing/2014/main" id="{C1AA5910-65EA-402D-B992-821540C32E68}"/>
                </a:ext>
              </a:extLst>
            </p:cNvPr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1" name="Google Shape;351;p40">
              <a:extLst>
                <a:ext uri="{FF2B5EF4-FFF2-40B4-BE49-F238E27FC236}">
                  <a16:creationId xmlns:a16="http://schemas.microsoft.com/office/drawing/2014/main" id="{B03D8C6E-D1CD-464A-9522-9B8172190A03}"/>
                </a:ext>
              </a:extLst>
            </p:cNvPr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2" name="Google Shape;352;p40">
              <a:extLst>
                <a:ext uri="{FF2B5EF4-FFF2-40B4-BE49-F238E27FC236}">
                  <a16:creationId xmlns:a16="http://schemas.microsoft.com/office/drawing/2014/main" id="{6743ACAF-E787-4EBD-B1A4-B98BDFA5F418}"/>
                </a:ext>
              </a:extLst>
            </p:cNvPr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3" name="Google Shape;353;p40">
              <a:extLst>
                <a:ext uri="{FF2B5EF4-FFF2-40B4-BE49-F238E27FC236}">
                  <a16:creationId xmlns:a16="http://schemas.microsoft.com/office/drawing/2014/main" id="{96F9B91D-25F6-4717-9BC8-C4A4BBF36EF0}"/>
                </a:ext>
              </a:extLst>
            </p:cNvPr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4" name="Google Shape;354;p40">
              <a:extLst>
                <a:ext uri="{FF2B5EF4-FFF2-40B4-BE49-F238E27FC236}">
                  <a16:creationId xmlns:a16="http://schemas.microsoft.com/office/drawing/2014/main" id="{D2D0D065-553E-4BC6-B333-3F5799B0A18C}"/>
                </a:ext>
              </a:extLst>
            </p:cNvPr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5" name="Google Shape;355;p40">
              <a:extLst>
                <a:ext uri="{FF2B5EF4-FFF2-40B4-BE49-F238E27FC236}">
                  <a16:creationId xmlns:a16="http://schemas.microsoft.com/office/drawing/2014/main" id="{3BFCCBF6-49BF-43F4-988A-8F19A6CA8158}"/>
                </a:ext>
              </a:extLst>
            </p:cNvPr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6" name="Google Shape;356;p40">
              <a:extLst>
                <a:ext uri="{FF2B5EF4-FFF2-40B4-BE49-F238E27FC236}">
                  <a16:creationId xmlns:a16="http://schemas.microsoft.com/office/drawing/2014/main" id="{C33A0274-4D3A-4BCD-993F-D4392CBC6D2A}"/>
                </a:ext>
              </a:extLst>
            </p:cNvPr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7" name="Google Shape;357;p40">
              <a:extLst>
                <a:ext uri="{FF2B5EF4-FFF2-40B4-BE49-F238E27FC236}">
                  <a16:creationId xmlns:a16="http://schemas.microsoft.com/office/drawing/2014/main" id="{CCDA6F28-0E79-4BA0-A66B-95E7DFB9CE07}"/>
                </a:ext>
              </a:extLst>
            </p:cNvPr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8" name="Google Shape;358;p40">
              <a:extLst>
                <a:ext uri="{FF2B5EF4-FFF2-40B4-BE49-F238E27FC236}">
                  <a16:creationId xmlns:a16="http://schemas.microsoft.com/office/drawing/2014/main" id="{BC197F3A-588A-4803-8163-255588B9DA86}"/>
                </a:ext>
              </a:extLst>
            </p:cNvPr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9" name="Google Shape;359;p40">
              <a:extLst>
                <a:ext uri="{FF2B5EF4-FFF2-40B4-BE49-F238E27FC236}">
                  <a16:creationId xmlns:a16="http://schemas.microsoft.com/office/drawing/2014/main" id="{17294CB2-1EE4-4978-8B60-3ECB60DCBDF9}"/>
                </a:ext>
              </a:extLst>
            </p:cNvPr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0" name="Google Shape;360;p40">
              <a:extLst>
                <a:ext uri="{FF2B5EF4-FFF2-40B4-BE49-F238E27FC236}">
                  <a16:creationId xmlns:a16="http://schemas.microsoft.com/office/drawing/2014/main" id="{A5CA378C-1D70-4A4E-879C-0524201E30CA}"/>
                </a:ext>
              </a:extLst>
            </p:cNvPr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1" name="Google Shape;361;p40">
              <a:extLst>
                <a:ext uri="{FF2B5EF4-FFF2-40B4-BE49-F238E27FC236}">
                  <a16:creationId xmlns:a16="http://schemas.microsoft.com/office/drawing/2014/main" id="{074CAF83-B9E3-498E-8BB3-8D4AEA96551F}"/>
                </a:ext>
              </a:extLst>
            </p:cNvPr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2" name="Google Shape;362;p40">
              <a:extLst>
                <a:ext uri="{FF2B5EF4-FFF2-40B4-BE49-F238E27FC236}">
                  <a16:creationId xmlns:a16="http://schemas.microsoft.com/office/drawing/2014/main" id="{BA0EE2AB-3C65-4299-ABEC-23356755365B}"/>
                </a:ext>
              </a:extLst>
            </p:cNvPr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3" name="Google Shape;363;p40">
              <a:extLst>
                <a:ext uri="{FF2B5EF4-FFF2-40B4-BE49-F238E27FC236}">
                  <a16:creationId xmlns:a16="http://schemas.microsoft.com/office/drawing/2014/main" id="{6CF56FA9-2111-4EE7-B1C9-2E24B11A3DCE}"/>
                </a:ext>
              </a:extLst>
            </p:cNvPr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4" name="Google Shape;364;p40">
              <a:extLst>
                <a:ext uri="{FF2B5EF4-FFF2-40B4-BE49-F238E27FC236}">
                  <a16:creationId xmlns:a16="http://schemas.microsoft.com/office/drawing/2014/main" id="{E5DEC649-3A0A-4616-A690-037192B17160}"/>
                </a:ext>
              </a:extLst>
            </p:cNvPr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5" name="Google Shape;365;p40">
              <a:extLst>
                <a:ext uri="{FF2B5EF4-FFF2-40B4-BE49-F238E27FC236}">
                  <a16:creationId xmlns:a16="http://schemas.microsoft.com/office/drawing/2014/main" id="{B86CD092-9E79-495C-8167-AC203F459C14}"/>
                </a:ext>
              </a:extLst>
            </p:cNvPr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6" name="Google Shape;366;p40">
              <a:extLst>
                <a:ext uri="{FF2B5EF4-FFF2-40B4-BE49-F238E27FC236}">
                  <a16:creationId xmlns:a16="http://schemas.microsoft.com/office/drawing/2014/main" id="{DE007EC6-82DF-4809-A053-77F4E319ABD1}"/>
                </a:ext>
              </a:extLst>
            </p:cNvPr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7" name="Google Shape;367;p40">
              <a:extLst>
                <a:ext uri="{FF2B5EF4-FFF2-40B4-BE49-F238E27FC236}">
                  <a16:creationId xmlns:a16="http://schemas.microsoft.com/office/drawing/2014/main" id="{08F3E0A2-F2C8-44E4-8540-61A589717CB9}"/>
                </a:ext>
              </a:extLst>
            </p:cNvPr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8" name="Google Shape;368;p40">
              <a:extLst>
                <a:ext uri="{FF2B5EF4-FFF2-40B4-BE49-F238E27FC236}">
                  <a16:creationId xmlns:a16="http://schemas.microsoft.com/office/drawing/2014/main" id="{C1C6BEFB-F438-44B7-944A-910B5A14CCF0}"/>
                </a:ext>
              </a:extLst>
            </p:cNvPr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9" name="Google Shape;369;p40">
              <a:extLst>
                <a:ext uri="{FF2B5EF4-FFF2-40B4-BE49-F238E27FC236}">
                  <a16:creationId xmlns:a16="http://schemas.microsoft.com/office/drawing/2014/main" id="{D32849BD-8326-4F3D-B178-2E272717A573}"/>
                </a:ext>
              </a:extLst>
            </p:cNvPr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0" name="Google Shape;370;p40">
              <a:extLst>
                <a:ext uri="{FF2B5EF4-FFF2-40B4-BE49-F238E27FC236}">
                  <a16:creationId xmlns:a16="http://schemas.microsoft.com/office/drawing/2014/main" id="{B57D46A7-9EC8-4956-B3F9-F5D1ECEDDA89}"/>
                </a:ext>
              </a:extLst>
            </p:cNvPr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1" name="Google Shape;371;p40">
              <a:extLst>
                <a:ext uri="{FF2B5EF4-FFF2-40B4-BE49-F238E27FC236}">
                  <a16:creationId xmlns:a16="http://schemas.microsoft.com/office/drawing/2014/main" id="{0E76EFBD-0C8E-4599-A117-6180F4348D1B}"/>
                </a:ext>
              </a:extLst>
            </p:cNvPr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2" name="Google Shape;372;p40">
              <a:extLst>
                <a:ext uri="{FF2B5EF4-FFF2-40B4-BE49-F238E27FC236}">
                  <a16:creationId xmlns:a16="http://schemas.microsoft.com/office/drawing/2014/main" id="{038F99C5-7C00-411E-B7B3-646DD400F9E6}"/>
                </a:ext>
              </a:extLst>
            </p:cNvPr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3" name="Google Shape;373;p40">
              <a:extLst>
                <a:ext uri="{FF2B5EF4-FFF2-40B4-BE49-F238E27FC236}">
                  <a16:creationId xmlns:a16="http://schemas.microsoft.com/office/drawing/2014/main" id="{6BE338AB-824A-43EE-AC78-CFA61645320A}"/>
                </a:ext>
              </a:extLst>
            </p:cNvPr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4" name="Google Shape;374;p40">
              <a:extLst>
                <a:ext uri="{FF2B5EF4-FFF2-40B4-BE49-F238E27FC236}">
                  <a16:creationId xmlns:a16="http://schemas.microsoft.com/office/drawing/2014/main" id="{64ACC2D6-CB52-4FEC-805A-3AC5E8CB3904}"/>
                </a:ext>
              </a:extLst>
            </p:cNvPr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5" name="Google Shape;375;p40">
              <a:extLst>
                <a:ext uri="{FF2B5EF4-FFF2-40B4-BE49-F238E27FC236}">
                  <a16:creationId xmlns:a16="http://schemas.microsoft.com/office/drawing/2014/main" id="{5459A259-0520-4665-8FDF-B75804DAC54C}"/>
                </a:ext>
              </a:extLst>
            </p:cNvPr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6" name="Google Shape;376;p40">
              <a:extLst>
                <a:ext uri="{FF2B5EF4-FFF2-40B4-BE49-F238E27FC236}">
                  <a16:creationId xmlns:a16="http://schemas.microsoft.com/office/drawing/2014/main" id="{6C53F10C-06EF-49FC-9FC0-7F6B0005BD75}"/>
                </a:ext>
              </a:extLst>
            </p:cNvPr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7" name="Google Shape;377;p40">
              <a:extLst>
                <a:ext uri="{FF2B5EF4-FFF2-40B4-BE49-F238E27FC236}">
                  <a16:creationId xmlns:a16="http://schemas.microsoft.com/office/drawing/2014/main" id="{37231F15-A46E-4F65-B368-6ED658DDF210}"/>
                </a:ext>
              </a:extLst>
            </p:cNvPr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8" name="Google Shape;378;p40">
              <a:extLst>
                <a:ext uri="{FF2B5EF4-FFF2-40B4-BE49-F238E27FC236}">
                  <a16:creationId xmlns:a16="http://schemas.microsoft.com/office/drawing/2014/main" id="{8287C9CE-C057-463A-B915-A6BCA9C1E701}"/>
                </a:ext>
              </a:extLst>
            </p:cNvPr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9" name="Google Shape;379;p40">
              <a:extLst>
                <a:ext uri="{FF2B5EF4-FFF2-40B4-BE49-F238E27FC236}">
                  <a16:creationId xmlns:a16="http://schemas.microsoft.com/office/drawing/2014/main" id="{F8706AAE-DEBE-410C-A338-23845343351A}"/>
                </a:ext>
              </a:extLst>
            </p:cNvPr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0" name="Google Shape;380;p40">
              <a:extLst>
                <a:ext uri="{FF2B5EF4-FFF2-40B4-BE49-F238E27FC236}">
                  <a16:creationId xmlns:a16="http://schemas.microsoft.com/office/drawing/2014/main" id="{62871EC6-416C-4D21-AE83-EF98EB9F67DD}"/>
                </a:ext>
              </a:extLst>
            </p:cNvPr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1" name="Google Shape;381;p40">
              <a:extLst>
                <a:ext uri="{FF2B5EF4-FFF2-40B4-BE49-F238E27FC236}">
                  <a16:creationId xmlns:a16="http://schemas.microsoft.com/office/drawing/2014/main" id="{DAB7C368-CC09-4511-8424-F57D0557C664}"/>
                </a:ext>
              </a:extLst>
            </p:cNvPr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2" name="Google Shape;382;p40">
              <a:extLst>
                <a:ext uri="{FF2B5EF4-FFF2-40B4-BE49-F238E27FC236}">
                  <a16:creationId xmlns:a16="http://schemas.microsoft.com/office/drawing/2014/main" id="{DC16D431-58DA-449B-95BC-E04741C2A1D3}"/>
                </a:ext>
              </a:extLst>
            </p:cNvPr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3" name="Google Shape;383;p40">
              <a:extLst>
                <a:ext uri="{FF2B5EF4-FFF2-40B4-BE49-F238E27FC236}">
                  <a16:creationId xmlns:a16="http://schemas.microsoft.com/office/drawing/2014/main" id="{1448CC99-F09A-45E2-8BAD-AB531D2634DD}"/>
                </a:ext>
              </a:extLst>
            </p:cNvPr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4" name="Google Shape;384;p40">
              <a:extLst>
                <a:ext uri="{FF2B5EF4-FFF2-40B4-BE49-F238E27FC236}">
                  <a16:creationId xmlns:a16="http://schemas.microsoft.com/office/drawing/2014/main" id="{BD6A985E-182A-4B7E-8F4C-59E09DE9DE8D}"/>
                </a:ext>
              </a:extLst>
            </p:cNvPr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5" name="Google Shape;385;p40">
              <a:extLst>
                <a:ext uri="{FF2B5EF4-FFF2-40B4-BE49-F238E27FC236}">
                  <a16:creationId xmlns:a16="http://schemas.microsoft.com/office/drawing/2014/main" id="{7F1412FB-1693-4FC3-8931-3F62B9EDE3D7}"/>
                </a:ext>
              </a:extLst>
            </p:cNvPr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6" name="Google Shape;386;p40">
              <a:extLst>
                <a:ext uri="{FF2B5EF4-FFF2-40B4-BE49-F238E27FC236}">
                  <a16:creationId xmlns:a16="http://schemas.microsoft.com/office/drawing/2014/main" id="{E7CF44D6-9E5D-4ADE-9A10-985624B7B57B}"/>
                </a:ext>
              </a:extLst>
            </p:cNvPr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7" name="Google Shape;387;p40">
              <a:extLst>
                <a:ext uri="{FF2B5EF4-FFF2-40B4-BE49-F238E27FC236}">
                  <a16:creationId xmlns:a16="http://schemas.microsoft.com/office/drawing/2014/main" id="{E8B96127-BDDB-4D57-809C-EC76082F3926}"/>
                </a:ext>
              </a:extLst>
            </p:cNvPr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8" name="Google Shape;388;p40">
              <a:extLst>
                <a:ext uri="{FF2B5EF4-FFF2-40B4-BE49-F238E27FC236}">
                  <a16:creationId xmlns:a16="http://schemas.microsoft.com/office/drawing/2014/main" id="{46A9CF0E-437A-4CE0-A8ED-6371EED7297E}"/>
                </a:ext>
              </a:extLst>
            </p:cNvPr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9" name="Google Shape;389;p40">
              <a:extLst>
                <a:ext uri="{FF2B5EF4-FFF2-40B4-BE49-F238E27FC236}">
                  <a16:creationId xmlns:a16="http://schemas.microsoft.com/office/drawing/2014/main" id="{5CFC1457-C992-45F3-B2D7-705D566D0489}"/>
                </a:ext>
              </a:extLst>
            </p:cNvPr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0" name="Google Shape;390;p40">
              <a:extLst>
                <a:ext uri="{FF2B5EF4-FFF2-40B4-BE49-F238E27FC236}">
                  <a16:creationId xmlns:a16="http://schemas.microsoft.com/office/drawing/2014/main" id="{471CDF4C-FB3C-4B5C-A462-641E4FF458AE}"/>
                </a:ext>
              </a:extLst>
            </p:cNvPr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1" name="Google Shape;391;p40">
              <a:extLst>
                <a:ext uri="{FF2B5EF4-FFF2-40B4-BE49-F238E27FC236}">
                  <a16:creationId xmlns:a16="http://schemas.microsoft.com/office/drawing/2014/main" id="{CE977525-CB4E-429D-87B7-1B0C60A7E792}"/>
                </a:ext>
              </a:extLst>
            </p:cNvPr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2" name="Google Shape;392;p40">
              <a:extLst>
                <a:ext uri="{FF2B5EF4-FFF2-40B4-BE49-F238E27FC236}">
                  <a16:creationId xmlns:a16="http://schemas.microsoft.com/office/drawing/2014/main" id="{FBA5F9CE-39BC-468F-B2D5-4468CDD34A28}"/>
                </a:ext>
              </a:extLst>
            </p:cNvPr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3" name="Google Shape;393;p40">
              <a:extLst>
                <a:ext uri="{FF2B5EF4-FFF2-40B4-BE49-F238E27FC236}">
                  <a16:creationId xmlns:a16="http://schemas.microsoft.com/office/drawing/2014/main" id="{8E199B28-E2C9-45C5-9E6E-99534BAE7BC7}"/>
                </a:ext>
              </a:extLst>
            </p:cNvPr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4" name="Google Shape;394;p40">
              <a:extLst>
                <a:ext uri="{FF2B5EF4-FFF2-40B4-BE49-F238E27FC236}">
                  <a16:creationId xmlns:a16="http://schemas.microsoft.com/office/drawing/2014/main" id="{96E58A93-5341-44AA-A689-34C89B58D474}"/>
                </a:ext>
              </a:extLst>
            </p:cNvPr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5" name="Google Shape;395;p40">
              <a:extLst>
                <a:ext uri="{FF2B5EF4-FFF2-40B4-BE49-F238E27FC236}">
                  <a16:creationId xmlns:a16="http://schemas.microsoft.com/office/drawing/2014/main" id="{70CD9CD7-98D6-43D3-B02B-199BEF01C8DA}"/>
                </a:ext>
              </a:extLst>
            </p:cNvPr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6" name="Google Shape;396;p40">
              <a:extLst>
                <a:ext uri="{FF2B5EF4-FFF2-40B4-BE49-F238E27FC236}">
                  <a16:creationId xmlns:a16="http://schemas.microsoft.com/office/drawing/2014/main" id="{716FBEB6-E05C-443E-966A-9C5BC079E184}"/>
                </a:ext>
              </a:extLst>
            </p:cNvPr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7" name="Google Shape;397;p40">
              <a:extLst>
                <a:ext uri="{FF2B5EF4-FFF2-40B4-BE49-F238E27FC236}">
                  <a16:creationId xmlns:a16="http://schemas.microsoft.com/office/drawing/2014/main" id="{D5FC7691-FAE5-435C-A1E2-5F86F1A32A06}"/>
                </a:ext>
              </a:extLst>
            </p:cNvPr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8" name="Google Shape;398;p40">
              <a:extLst>
                <a:ext uri="{FF2B5EF4-FFF2-40B4-BE49-F238E27FC236}">
                  <a16:creationId xmlns:a16="http://schemas.microsoft.com/office/drawing/2014/main" id="{EA1A27D3-9037-4260-BFB2-3BBCCCDF8B91}"/>
                </a:ext>
              </a:extLst>
            </p:cNvPr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9" name="Google Shape;399;p40">
              <a:extLst>
                <a:ext uri="{FF2B5EF4-FFF2-40B4-BE49-F238E27FC236}">
                  <a16:creationId xmlns:a16="http://schemas.microsoft.com/office/drawing/2014/main" id="{00C727C9-3698-4E90-81ED-AACE05D74B70}"/>
                </a:ext>
              </a:extLst>
            </p:cNvPr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0" name="Google Shape;400;p40">
              <a:extLst>
                <a:ext uri="{FF2B5EF4-FFF2-40B4-BE49-F238E27FC236}">
                  <a16:creationId xmlns:a16="http://schemas.microsoft.com/office/drawing/2014/main" id="{91029733-4C78-4687-8CAE-2496B0B684AB}"/>
                </a:ext>
              </a:extLst>
            </p:cNvPr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1" name="Google Shape;401;p40">
              <a:extLst>
                <a:ext uri="{FF2B5EF4-FFF2-40B4-BE49-F238E27FC236}">
                  <a16:creationId xmlns:a16="http://schemas.microsoft.com/office/drawing/2014/main" id="{C92A89EE-8AF0-4D9C-BC31-A76FB6261BB1}"/>
                </a:ext>
              </a:extLst>
            </p:cNvPr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2" name="Google Shape;402;p40">
              <a:extLst>
                <a:ext uri="{FF2B5EF4-FFF2-40B4-BE49-F238E27FC236}">
                  <a16:creationId xmlns:a16="http://schemas.microsoft.com/office/drawing/2014/main" id="{2813C71E-1B05-4D56-83AF-F042BBC867AE}"/>
                </a:ext>
              </a:extLst>
            </p:cNvPr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3" name="Google Shape;403;p40">
              <a:extLst>
                <a:ext uri="{FF2B5EF4-FFF2-40B4-BE49-F238E27FC236}">
                  <a16:creationId xmlns:a16="http://schemas.microsoft.com/office/drawing/2014/main" id="{FAF3C8D4-E33C-49A3-B0E2-53FB37F48F3A}"/>
                </a:ext>
              </a:extLst>
            </p:cNvPr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4" name="Google Shape;404;p40">
              <a:extLst>
                <a:ext uri="{FF2B5EF4-FFF2-40B4-BE49-F238E27FC236}">
                  <a16:creationId xmlns:a16="http://schemas.microsoft.com/office/drawing/2014/main" id="{1F6E574B-82BD-4277-A562-8A48A8403BE7}"/>
                </a:ext>
              </a:extLst>
            </p:cNvPr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5" name="Google Shape;405;p40">
              <a:extLst>
                <a:ext uri="{FF2B5EF4-FFF2-40B4-BE49-F238E27FC236}">
                  <a16:creationId xmlns:a16="http://schemas.microsoft.com/office/drawing/2014/main" id="{6C436629-E9A6-414B-8F08-FF5F2CEEE9A8}"/>
                </a:ext>
              </a:extLst>
            </p:cNvPr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6" name="Google Shape;406;p40">
              <a:extLst>
                <a:ext uri="{FF2B5EF4-FFF2-40B4-BE49-F238E27FC236}">
                  <a16:creationId xmlns:a16="http://schemas.microsoft.com/office/drawing/2014/main" id="{1FD10F77-66FE-40AB-B0CF-8BB74A4B9436}"/>
                </a:ext>
              </a:extLst>
            </p:cNvPr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7" name="Google Shape;407;p40">
              <a:extLst>
                <a:ext uri="{FF2B5EF4-FFF2-40B4-BE49-F238E27FC236}">
                  <a16:creationId xmlns:a16="http://schemas.microsoft.com/office/drawing/2014/main" id="{9FC4D590-BBB0-4312-A9B9-9F1A1D14B33D}"/>
                </a:ext>
              </a:extLst>
            </p:cNvPr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8" name="Google Shape;408;p40">
              <a:extLst>
                <a:ext uri="{FF2B5EF4-FFF2-40B4-BE49-F238E27FC236}">
                  <a16:creationId xmlns:a16="http://schemas.microsoft.com/office/drawing/2014/main" id="{CAED72A2-2D8B-4E35-9CD0-A8C077A7E6F9}"/>
                </a:ext>
              </a:extLst>
            </p:cNvPr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9" name="Google Shape;409;p40">
              <a:extLst>
                <a:ext uri="{FF2B5EF4-FFF2-40B4-BE49-F238E27FC236}">
                  <a16:creationId xmlns:a16="http://schemas.microsoft.com/office/drawing/2014/main" id="{7898FEAD-2E85-41A3-98E6-20DC5AE861F3}"/>
                </a:ext>
              </a:extLst>
            </p:cNvPr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0" name="Google Shape;410;p40">
              <a:extLst>
                <a:ext uri="{FF2B5EF4-FFF2-40B4-BE49-F238E27FC236}">
                  <a16:creationId xmlns:a16="http://schemas.microsoft.com/office/drawing/2014/main" id="{EE5B3319-7BC0-4320-9767-EC4C0C91C547}"/>
                </a:ext>
              </a:extLst>
            </p:cNvPr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1" name="Google Shape;411;p40">
              <a:extLst>
                <a:ext uri="{FF2B5EF4-FFF2-40B4-BE49-F238E27FC236}">
                  <a16:creationId xmlns:a16="http://schemas.microsoft.com/office/drawing/2014/main" id="{5A5A9994-7DA0-47A1-A33C-5CE43404E33A}"/>
                </a:ext>
              </a:extLst>
            </p:cNvPr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2" name="Google Shape;412;p40">
              <a:extLst>
                <a:ext uri="{FF2B5EF4-FFF2-40B4-BE49-F238E27FC236}">
                  <a16:creationId xmlns:a16="http://schemas.microsoft.com/office/drawing/2014/main" id="{1182397E-3D05-4937-89AB-9E3721E5604D}"/>
                </a:ext>
              </a:extLst>
            </p:cNvPr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3" name="Google Shape;413;p40">
              <a:extLst>
                <a:ext uri="{FF2B5EF4-FFF2-40B4-BE49-F238E27FC236}">
                  <a16:creationId xmlns:a16="http://schemas.microsoft.com/office/drawing/2014/main" id="{F1C1390D-11A1-413B-8890-AD6E93E951C9}"/>
                </a:ext>
              </a:extLst>
            </p:cNvPr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4" name="Google Shape;414;p40">
              <a:extLst>
                <a:ext uri="{FF2B5EF4-FFF2-40B4-BE49-F238E27FC236}">
                  <a16:creationId xmlns:a16="http://schemas.microsoft.com/office/drawing/2014/main" id="{FA67A79C-6026-497E-952C-C3E9A4B2BF71}"/>
                </a:ext>
              </a:extLst>
            </p:cNvPr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5" name="Google Shape;415;p40">
              <a:extLst>
                <a:ext uri="{FF2B5EF4-FFF2-40B4-BE49-F238E27FC236}">
                  <a16:creationId xmlns:a16="http://schemas.microsoft.com/office/drawing/2014/main" id="{39AAFD12-F8F5-41CB-8F52-59D571F26127}"/>
                </a:ext>
              </a:extLst>
            </p:cNvPr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6" name="Google Shape;416;p40">
              <a:extLst>
                <a:ext uri="{FF2B5EF4-FFF2-40B4-BE49-F238E27FC236}">
                  <a16:creationId xmlns:a16="http://schemas.microsoft.com/office/drawing/2014/main" id="{5ABB851C-BE22-4153-A95D-50A1C9BC892C}"/>
                </a:ext>
              </a:extLst>
            </p:cNvPr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7" name="Google Shape;417;p40">
              <a:extLst>
                <a:ext uri="{FF2B5EF4-FFF2-40B4-BE49-F238E27FC236}">
                  <a16:creationId xmlns:a16="http://schemas.microsoft.com/office/drawing/2014/main" id="{7D62CFBD-1125-420B-BC73-BCA08A558072}"/>
                </a:ext>
              </a:extLst>
            </p:cNvPr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8" name="Google Shape;418;p40">
              <a:extLst>
                <a:ext uri="{FF2B5EF4-FFF2-40B4-BE49-F238E27FC236}">
                  <a16:creationId xmlns:a16="http://schemas.microsoft.com/office/drawing/2014/main" id="{F37F899B-5004-4790-BA85-131848D9780F}"/>
                </a:ext>
              </a:extLst>
            </p:cNvPr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9" name="Google Shape;419;p40">
              <a:extLst>
                <a:ext uri="{FF2B5EF4-FFF2-40B4-BE49-F238E27FC236}">
                  <a16:creationId xmlns:a16="http://schemas.microsoft.com/office/drawing/2014/main" id="{52E5E630-129D-4F58-9F78-E109D88B4280}"/>
                </a:ext>
              </a:extLst>
            </p:cNvPr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0" name="Google Shape;420;p40">
              <a:extLst>
                <a:ext uri="{FF2B5EF4-FFF2-40B4-BE49-F238E27FC236}">
                  <a16:creationId xmlns:a16="http://schemas.microsoft.com/office/drawing/2014/main" id="{AF75A4DC-79CA-499A-9EA0-2BAFF8EC860F}"/>
                </a:ext>
              </a:extLst>
            </p:cNvPr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1" name="Google Shape;421;p40">
              <a:extLst>
                <a:ext uri="{FF2B5EF4-FFF2-40B4-BE49-F238E27FC236}">
                  <a16:creationId xmlns:a16="http://schemas.microsoft.com/office/drawing/2014/main" id="{9CD62E63-4113-4D4A-B295-671F4B0168E0}"/>
                </a:ext>
              </a:extLst>
            </p:cNvPr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2" name="Google Shape;422;p40">
              <a:extLst>
                <a:ext uri="{FF2B5EF4-FFF2-40B4-BE49-F238E27FC236}">
                  <a16:creationId xmlns:a16="http://schemas.microsoft.com/office/drawing/2014/main" id="{75DBE36C-7926-453D-9956-C2A2FF9E3852}"/>
                </a:ext>
              </a:extLst>
            </p:cNvPr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3" name="Google Shape;423;p40">
              <a:extLst>
                <a:ext uri="{FF2B5EF4-FFF2-40B4-BE49-F238E27FC236}">
                  <a16:creationId xmlns:a16="http://schemas.microsoft.com/office/drawing/2014/main" id="{4E8712F1-97CF-48C6-A42F-A9841B65412E}"/>
                </a:ext>
              </a:extLst>
            </p:cNvPr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4" name="Google Shape;424;p40">
              <a:extLst>
                <a:ext uri="{FF2B5EF4-FFF2-40B4-BE49-F238E27FC236}">
                  <a16:creationId xmlns:a16="http://schemas.microsoft.com/office/drawing/2014/main" id="{13820FFB-AFB8-4D73-B06D-8D3B8CE419A6}"/>
                </a:ext>
              </a:extLst>
            </p:cNvPr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5" name="Google Shape;425;p40">
              <a:extLst>
                <a:ext uri="{FF2B5EF4-FFF2-40B4-BE49-F238E27FC236}">
                  <a16:creationId xmlns:a16="http://schemas.microsoft.com/office/drawing/2014/main" id="{8268800F-9188-49F8-AB8B-4040D4A18638}"/>
                </a:ext>
              </a:extLst>
            </p:cNvPr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6" name="Google Shape;426;p40">
              <a:extLst>
                <a:ext uri="{FF2B5EF4-FFF2-40B4-BE49-F238E27FC236}">
                  <a16:creationId xmlns:a16="http://schemas.microsoft.com/office/drawing/2014/main" id="{F9C3CD00-FCB2-41D2-96D6-7A8823757495}"/>
                </a:ext>
              </a:extLst>
            </p:cNvPr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7" name="Google Shape;427;p40">
              <a:extLst>
                <a:ext uri="{FF2B5EF4-FFF2-40B4-BE49-F238E27FC236}">
                  <a16:creationId xmlns:a16="http://schemas.microsoft.com/office/drawing/2014/main" id="{E63B2EF8-B68C-42E6-958E-CBCAF612EAFC}"/>
                </a:ext>
              </a:extLst>
            </p:cNvPr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8" name="Google Shape;428;p40">
              <a:extLst>
                <a:ext uri="{FF2B5EF4-FFF2-40B4-BE49-F238E27FC236}">
                  <a16:creationId xmlns:a16="http://schemas.microsoft.com/office/drawing/2014/main" id="{6173CB00-83EE-47CC-8BF2-5E9ADF9A3FA8}"/>
                </a:ext>
              </a:extLst>
            </p:cNvPr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9" name="Google Shape;429;p40">
              <a:extLst>
                <a:ext uri="{FF2B5EF4-FFF2-40B4-BE49-F238E27FC236}">
                  <a16:creationId xmlns:a16="http://schemas.microsoft.com/office/drawing/2014/main" id="{49315080-1658-4049-B6E8-4ED2B9894534}"/>
                </a:ext>
              </a:extLst>
            </p:cNvPr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0" name="Google Shape;430;p40">
              <a:extLst>
                <a:ext uri="{FF2B5EF4-FFF2-40B4-BE49-F238E27FC236}">
                  <a16:creationId xmlns:a16="http://schemas.microsoft.com/office/drawing/2014/main" id="{F15FFB0B-CD53-457C-95E0-862B5E435951}"/>
                </a:ext>
              </a:extLst>
            </p:cNvPr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1" name="Google Shape;431;p40">
              <a:extLst>
                <a:ext uri="{FF2B5EF4-FFF2-40B4-BE49-F238E27FC236}">
                  <a16:creationId xmlns:a16="http://schemas.microsoft.com/office/drawing/2014/main" id="{26E5E250-C705-446C-956A-14ED5DEFA3F4}"/>
                </a:ext>
              </a:extLst>
            </p:cNvPr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2" name="Google Shape;432;p40">
              <a:extLst>
                <a:ext uri="{FF2B5EF4-FFF2-40B4-BE49-F238E27FC236}">
                  <a16:creationId xmlns:a16="http://schemas.microsoft.com/office/drawing/2014/main" id="{8DC5FFFF-35A2-439C-92D6-2E56DE9E273D}"/>
                </a:ext>
              </a:extLst>
            </p:cNvPr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3" name="Google Shape;433;p40">
              <a:extLst>
                <a:ext uri="{FF2B5EF4-FFF2-40B4-BE49-F238E27FC236}">
                  <a16:creationId xmlns:a16="http://schemas.microsoft.com/office/drawing/2014/main" id="{EC62441C-1FBB-4CC6-8848-917A56A4359E}"/>
                </a:ext>
              </a:extLst>
            </p:cNvPr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4" name="Google Shape;434;p40">
              <a:extLst>
                <a:ext uri="{FF2B5EF4-FFF2-40B4-BE49-F238E27FC236}">
                  <a16:creationId xmlns:a16="http://schemas.microsoft.com/office/drawing/2014/main" id="{61B39C06-9A7D-49FA-A806-5567172C0F74}"/>
                </a:ext>
              </a:extLst>
            </p:cNvPr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5" name="Google Shape;435;p40">
              <a:extLst>
                <a:ext uri="{FF2B5EF4-FFF2-40B4-BE49-F238E27FC236}">
                  <a16:creationId xmlns:a16="http://schemas.microsoft.com/office/drawing/2014/main" id="{0BAF24ED-B683-4F86-B2F9-E643881F8E00}"/>
                </a:ext>
              </a:extLst>
            </p:cNvPr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6" name="Google Shape;436;p40">
              <a:extLst>
                <a:ext uri="{FF2B5EF4-FFF2-40B4-BE49-F238E27FC236}">
                  <a16:creationId xmlns:a16="http://schemas.microsoft.com/office/drawing/2014/main" id="{79E2CDB7-5E8C-4C98-8195-E19C868AB0DA}"/>
                </a:ext>
              </a:extLst>
            </p:cNvPr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7" name="Google Shape;437;p40">
              <a:extLst>
                <a:ext uri="{FF2B5EF4-FFF2-40B4-BE49-F238E27FC236}">
                  <a16:creationId xmlns:a16="http://schemas.microsoft.com/office/drawing/2014/main" id="{91FC8FF7-329B-441E-842C-F39F57A8502A}"/>
                </a:ext>
              </a:extLst>
            </p:cNvPr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8" name="Google Shape;438;p40">
              <a:extLst>
                <a:ext uri="{FF2B5EF4-FFF2-40B4-BE49-F238E27FC236}">
                  <a16:creationId xmlns:a16="http://schemas.microsoft.com/office/drawing/2014/main" id="{5D0E9271-C3B2-42F8-A5B8-12BCC07B1D52}"/>
                </a:ext>
              </a:extLst>
            </p:cNvPr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9" name="Google Shape;439;p40">
              <a:extLst>
                <a:ext uri="{FF2B5EF4-FFF2-40B4-BE49-F238E27FC236}">
                  <a16:creationId xmlns:a16="http://schemas.microsoft.com/office/drawing/2014/main" id="{651FFDDC-90E5-4D1E-9D0E-9F6320E90EA9}"/>
                </a:ext>
              </a:extLst>
            </p:cNvPr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0" name="Google Shape;440;p40">
              <a:extLst>
                <a:ext uri="{FF2B5EF4-FFF2-40B4-BE49-F238E27FC236}">
                  <a16:creationId xmlns:a16="http://schemas.microsoft.com/office/drawing/2014/main" id="{41714BFA-7BD0-4117-B792-0898D68380AB}"/>
                </a:ext>
              </a:extLst>
            </p:cNvPr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1" name="Google Shape;441;p40">
              <a:extLst>
                <a:ext uri="{FF2B5EF4-FFF2-40B4-BE49-F238E27FC236}">
                  <a16:creationId xmlns:a16="http://schemas.microsoft.com/office/drawing/2014/main" id="{823B16D5-BA8C-44D9-8909-372A17D0872C}"/>
                </a:ext>
              </a:extLst>
            </p:cNvPr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2" name="Google Shape;442;p40">
              <a:extLst>
                <a:ext uri="{FF2B5EF4-FFF2-40B4-BE49-F238E27FC236}">
                  <a16:creationId xmlns:a16="http://schemas.microsoft.com/office/drawing/2014/main" id="{435DFC44-E541-49D4-B19E-790F83C66C7F}"/>
                </a:ext>
              </a:extLst>
            </p:cNvPr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3" name="Google Shape;443;p40">
              <a:extLst>
                <a:ext uri="{FF2B5EF4-FFF2-40B4-BE49-F238E27FC236}">
                  <a16:creationId xmlns:a16="http://schemas.microsoft.com/office/drawing/2014/main" id="{4662EE76-3F60-46BA-B2D8-467668332C4C}"/>
                </a:ext>
              </a:extLst>
            </p:cNvPr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4" name="Google Shape;444;p40">
              <a:extLst>
                <a:ext uri="{FF2B5EF4-FFF2-40B4-BE49-F238E27FC236}">
                  <a16:creationId xmlns:a16="http://schemas.microsoft.com/office/drawing/2014/main" id="{50C6B015-47DC-4F4A-976C-2539F85850F8}"/>
                </a:ext>
              </a:extLst>
            </p:cNvPr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835" name="Google Shape;446;p40">
            <a:extLst>
              <a:ext uri="{FF2B5EF4-FFF2-40B4-BE49-F238E27FC236}">
                <a16:creationId xmlns:a16="http://schemas.microsoft.com/office/drawing/2014/main" id="{409413CA-66A0-4EB3-932F-BF10B1D58966}"/>
              </a:ext>
            </a:extLst>
          </p:cNvPr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836" name="Google Shape;447;p40">
              <a:extLst>
                <a:ext uri="{FF2B5EF4-FFF2-40B4-BE49-F238E27FC236}">
                  <a16:creationId xmlns:a16="http://schemas.microsoft.com/office/drawing/2014/main" id="{38CE0FFE-7A3F-41F0-8BC4-5C542EAA94D8}"/>
                </a:ext>
              </a:extLst>
            </p:cNvPr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7" name="Google Shape;448;p40">
              <a:extLst>
                <a:ext uri="{FF2B5EF4-FFF2-40B4-BE49-F238E27FC236}">
                  <a16:creationId xmlns:a16="http://schemas.microsoft.com/office/drawing/2014/main" id="{9A28E10C-47BF-4BA3-9BB7-407AB2C5B91F}"/>
                </a:ext>
              </a:extLst>
            </p:cNvPr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8" name="Google Shape;449;p40">
              <a:extLst>
                <a:ext uri="{FF2B5EF4-FFF2-40B4-BE49-F238E27FC236}">
                  <a16:creationId xmlns:a16="http://schemas.microsoft.com/office/drawing/2014/main" id="{E239113C-DFCB-44D5-8EDB-B91C3BDEE4B4}"/>
                </a:ext>
              </a:extLst>
            </p:cNvPr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9" name="Google Shape;450;p40">
              <a:extLst>
                <a:ext uri="{FF2B5EF4-FFF2-40B4-BE49-F238E27FC236}">
                  <a16:creationId xmlns:a16="http://schemas.microsoft.com/office/drawing/2014/main" id="{C45E33C2-D595-4D21-8CE8-6C1165F62E9E}"/>
                </a:ext>
              </a:extLst>
            </p:cNvPr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0" name="Google Shape;451;p40">
              <a:extLst>
                <a:ext uri="{FF2B5EF4-FFF2-40B4-BE49-F238E27FC236}">
                  <a16:creationId xmlns:a16="http://schemas.microsoft.com/office/drawing/2014/main" id="{9F43BD59-C840-4F7A-8D2C-B3DC112309A7}"/>
                </a:ext>
              </a:extLst>
            </p:cNvPr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841" name="Google Shape;452;p40">
            <a:extLst>
              <a:ext uri="{FF2B5EF4-FFF2-40B4-BE49-F238E27FC236}">
                <a16:creationId xmlns:a16="http://schemas.microsoft.com/office/drawing/2014/main" id="{F7351BD3-F4C2-409C-8023-9266CE840CDD}"/>
              </a:ext>
            </a:extLst>
          </p:cNvPr>
          <p:cNvGrpSpPr/>
          <p:nvPr/>
        </p:nvGrpSpPr>
        <p:grpSpPr>
          <a:xfrm>
            <a:off x="5093214" y="3884187"/>
            <a:ext cx="2666388" cy="1274893"/>
            <a:chOff x="1313950" y="2027925"/>
            <a:chExt cx="6516100" cy="3115575"/>
          </a:xfrm>
        </p:grpSpPr>
        <p:sp>
          <p:nvSpPr>
            <p:cNvPr id="842" name="Google Shape;453;p40">
              <a:extLst>
                <a:ext uri="{FF2B5EF4-FFF2-40B4-BE49-F238E27FC236}">
                  <a16:creationId xmlns:a16="http://schemas.microsoft.com/office/drawing/2014/main" id="{5C1223CD-46BF-4597-AF0C-037B5501A74D}"/>
                </a:ext>
              </a:extLst>
            </p:cNvPr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3" name="Google Shape;454;p40">
              <a:extLst>
                <a:ext uri="{FF2B5EF4-FFF2-40B4-BE49-F238E27FC236}">
                  <a16:creationId xmlns:a16="http://schemas.microsoft.com/office/drawing/2014/main" id="{186C7B01-0EB5-4C72-A2B4-C59A9BC51876}"/>
                </a:ext>
              </a:extLst>
            </p:cNvPr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4" name="Google Shape;455;p40">
              <a:extLst>
                <a:ext uri="{FF2B5EF4-FFF2-40B4-BE49-F238E27FC236}">
                  <a16:creationId xmlns:a16="http://schemas.microsoft.com/office/drawing/2014/main" id="{F329C01C-A126-44D1-AE87-AF588E595C66}"/>
                </a:ext>
              </a:extLst>
            </p:cNvPr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5" name="Google Shape;456;p40">
              <a:extLst>
                <a:ext uri="{FF2B5EF4-FFF2-40B4-BE49-F238E27FC236}">
                  <a16:creationId xmlns:a16="http://schemas.microsoft.com/office/drawing/2014/main" id="{A8BB6621-2D21-42FA-BF35-2B7279CD693B}"/>
                </a:ext>
              </a:extLst>
            </p:cNvPr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6" name="Google Shape;457;p40">
              <a:extLst>
                <a:ext uri="{FF2B5EF4-FFF2-40B4-BE49-F238E27FC236}">
                  <a16:creationId xmlns:a16="http://schemas.microsoft.com/office/drawing/2014/main" id="{62DF1889-7C52-43A5-A297-E9EE5D822CB5}"/>
                </a:ext>
              </a:extLst>
            </p:cNvPr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7" name="Google Shape;458;p40">
              <a:extLst>
                <a:ext uri="{FF2B5EF4-FFF2-40B4-BE49-F238E27FC236}">
                  <a16:creationId xmlns:a16="http://schemas.microsoft.com/office/drawing/2014/main" id="{7AA0C679-562D-46D7-8C21-8E1F1C5DB817}"/>
                </a:ext>
              </a:extLst>
            </p:cNvPr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8" name="Google Shape;459;p40">
              <a:extLst>
                <a:ext uri="{FF2B5EF4-FFF2-40B4-BE49-F238E27FC236}">
                  <a16:creationId xmlns:a16="http://schemas.microsoft.com/office/drawing/2014/main" id="{648727F9-045B-41C2-B2D0-F4D9F7A10293}"/>
                </a:ext>
              </a:extLst>
            </p:cNvPr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9" name="Google Shape;460;p40">
              <a:extLst>
                <a:ext uri="{FF2B5EF4-FFF2-40B4-BE49-F238E27FC236}">
                  <a16:creationId xmlns:a16="http://schemas.microsoft.com/office/drawing/2014/main" id="{473CE85F-A2D4-4112-8586-5D46A3B8C724}"/>
                </a:ext>
              </a:extLst>
            </p:cNvPr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0" name="Google Shape;461;p40">
              <a:extLst>
                <a:ext uri="{FF2B5EF4-FFF2-40B4-BE49-F238E27FC236}">
                  <a16:creationId xmlns:a16="http://schemas.microsoft.com/office/drawing/2014/main" id="{3A5FA6B6-7882-435E-AD63-63AF724C0A7D}"/>
                </a:ext>
              </a:extLst>
            </p:cNvPr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1" name="Google Shape;462;p40">
              <a:extLst>
                <a:ext uri="{FF2B5EF4-FFF2-40B4-BE49-F238E27FC236}">
                  <a16:creationId xmlns:a16="http://schemas.microsoft.com/office/drawing/2014/main" id="{4B1679ED-FD08-4F46-8575-31A064182AE4}"/>
                </a:ext>
              </a:extLst>
            </p:cNvPr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2" name="Google Shape;463;p40">
              <a:extLst>
                <a:ext uri="{FF2B5EF4-FFF2-40B4-BE49-F238E27FC236}">
                  <a16:creationId xmlns:a16="http://schemas.microsoft.com/office/drawing/2014/main" id="{34EC9343-6A0B-46AF-8587-F9C87B42191D}"/>
                </a:ext>
              </a:extLst>
            </p:cNvPr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3" name="Google Shape;464;p40">
              <a:extLst>
                <a:ext uri="{FF2B5EF4-FFF2-40B4-BE49-F238E27FC236}">
                  <a16:creationId xmlns:a16="http://schemas.microsoft.com/office/drawing/2014/main" id="{C59E908F-57DD-4ABD-8450-FD574FFAE1FB}"/>
                </a:ext>
              </a:extLst>
            </p:cNvPr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4" name="Google Shape;465;p40">
              <a:extLst>
                <a:ext uri="{FF2B5EF4-FFF2-40B4-BE49-F238E27FC236}">
                  <a16:creationId xmlns:a16="http://schemas.microsoft.com/office/drawing/2014/main" id="{AD8BC73D-C4BE-4FAE-923E-4F2DE17D7E61}"/>
                </a:ext>
              </a:extLst>
            </p:cNvPr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5" name="Google Shape;466;p40">
              <a:extLst>
                <a:ext uri="{FF2B5EF4-FFF2-40B4-BE49-F238E27FC236}">
                  <a16:creationId xmlns:a16="http://schemas.microsoft.com/office/drawing/2014/main" id="{16204699-355C-4FF3-93C5-F73DB7084F2B}"/>
                </a:ext>
              </a:extLst>
            </p:cNvPr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6" name="Google Shape;467;p40">
              <a:extLst>
                <a:ext uri="{FF2B5EF4-FFF2-40B4-BE49-F238E27FC236}">
                  <a16:creationId xmlns:a16="http://schemas.microsoft.com/office/drawing/2014/main" id="{63BB486F-7498-44AE-A466-96E9E0792FB4}"/>
                </a:ext>
              </a:extLst>
            </p:cNvPr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7" name="Google Shape;468;p40">
              <a:extLst>
                <a:ext uri="{FF2B5EF4-FFF2-40B4-BE49-F238E27FC236}">
                  <a16:creationId xmlns:a16="http://schemas.microsoft.com/office/drawing/2014/main" id="{3B1A05F3-ADDD-4312-A871-454390151B08}"/>
                </a:ext>
              </a:extLst>
            </p:cNvPr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8" name="Google Shape;469;p40">
              <a:extLst>
                <a:ext uri="{FF2B5EF4-FFF2-40B4-BE49-F238E27FC236}">
                  <a16:creationId xmlns:a16="http://schemas.microsoft.com/office/drawing/2014/main" id="{B7267C87-CD56-49A7-9B1D-1A9BF3C5AFED}"/>
                </a:ext>
              </a:extLst>
            </p:cNvPr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9" name="Google Shape;470;p40">
              <a:extLst>
                <a:ext uri="{FF2B5EF4-FFF2-40B4-BE49-F238E27FC236}">
                  <a16:creationId xmlns:a16="http://schemas.microsoft.com/office/drawing/2014/main" id="{0EB7E9E5-B021-46C2-B5CE-B94FF2A759E0}"/>
                </a:ext>
              </a:extLst>
            </p:cNvPr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0" name="Google Shape;471;p40">
              <a:extLst>
                <a:ext uri="{FF2B5EF4-FFF2-40B4-BE49-F238E27FC236}">
                  <a16:creationId xmlns:a16="http://schemas.microsoft.com/office/drawing/2014/main" id="{B29AE14F-CD06-4313-9976-1CB7B11C0BD3}"/>
                </a:ext>
              </a:extLst>
            </p:cNvPr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1" name="Google Shape;472;p40">
              <a:extLst>
                <a:ext uri="{FF2B5EF4-FFF2-40B4-BE49-F238E27FC236}">
                  <a16:creationId xmlns:a16="http://schemas.microsoft.com/office/drawing/2014/main" id="{7821E391-0D64-47C5-B709-1B879700C0BA}"/>
                </a:ext>
              </a:extLst>
            </p:cNvPr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2" name="Google Shape;473;p40">
              <a:extLst>
                <a:ext uri="{FF2B5EF4-FFF2-40B4-BE49-F238E27FC236}">
                  <a16:creationId xmlns:a16="http://schemas.microsoft.com/office/drawing/2014/main" id="{435F0D1F-EA2F-48C2-B978-F872B7261D31}"/>
                </a:ext>
              </a:extLst>
            </p:cNvPr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3" name="Google Shape;474;p40">
              <a:extLst>
                <a:ext uri="{FF2B5EF4-FFF2-40B4-BE49-F238E27FC236}">
                  <a16:creationId xmlns:a16="http://schemas.microsoft.com/office/drawing/2014/main" id="{92CE31A6-7E2C-4F25-8BF8-6153B0B62A1E}"/>
                </a:ext>
              </a:extLst>
            </p:cNvPr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4" name="Google Shape;475;p40">
              <a:extLst>
                <a:ext uri="{FF2B5EF4-FFF2-40B4-BE49-F238E27FC236}">
                  <a16:creationId xmlns:a16="http://schemas.microsoft.com/office/drawing/2014/main" id="{C9488EEA-4907-4B61-9AB1-067A433A988E}"/>
                </a:ext>
              </a:extLst>
            </p:cNvPr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5" name="Google Shape;476;p40">
              <a:extLst>
                <a:ext uri="{FF2B5EF4-FFF2-40B4-BE49-F238E27FC236}">
                  <a16:creationId xmlns:a16="http://schemas.microsoft.com/office/drawing/2014/main" id="{090FFCF1-19EF-4D15-9F6D-682FC4904E1D}"/>
                </a:ext>
              </a:extLst>
            </p:cNvPr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6" name="Google Shape;477;p40">
              <a:extLst>
                <a:ext uri="{FF2B5EF4-FFF2-40B4-BE49-F238E27FC236}">
                  <a16:creationId xmlns:a16="http://schemas.microsoft.com/office/drawing/2014/main" id="{70CFD5D1-B84B-46D9-88D4-089943A876F5}"/>
                </a:ext>
              </a:extLst>
            </p:cNvPr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7" name="Google Shape;478;p40">
              <a:extLst>
                <a:ext uri="{FF2B5EF4-FFF2-40B4-BE49-F238E27FC236}">
                  <a16:creationId xmlns:a16="http://schemas.microsoft.com/office/drawing/2014/main" id="{6F3AEB1B-90E9-4111-A1E0-AA5DDAEB5B70}"/>
                </a:ext>
              </a:extLst>
            </p:cNvPr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8" name="Google Shape;479;p40">
              <a:extLst>
                <a:ext uri="{FF2B5EF4-FFF2-40B4-BE49-F238E27FC236}">
                  <a16:creationId xmlns:a16="http://schemas.microsoft.com/office/drawing/2014/main" id="{6E746D9D-28E5-4F07-8F70-BAC798D34546}"/>
                </a:ext>
              </a:extLst>
            </p:cNvPr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9" name="Google Shape;480;p40">
              <a:extLst>
                <a:ext uri="{FF2B5EF4-FFF2-40B4-BE49-F238E27FC236}">
                  <a16:creationId xmlns:a16="http://schemas.microsoft.com/office/drawing/2014/main" id="{94279E36-3223-4B51-8A8F-A0C91D5F7C55}"/>
                </a:ext>
              </a:extLst>
            </p:cNvPr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0" name="Google Shape;481;p40">
              <a:extLst>
                <a:ext uri="{FF2B5EF4-FFF2-40B4-BE49-F238E27FC236}">
                  <a16:creationId xmlns:a16="http://schemas.microsoft.com/office/drawing/2014/main" id="{7868CB99-FDCC-4DE7-95D5-CC06072C5E03}"/>
                </a:ext>
              </a:extLst>
            </p:cNvPr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1" name="Google Shape;482;p40">
              <a:extLst>
                <a:ext uri="{FF2B5EF4-FFF2-40B4-BE49-F238E27FC236}">
                  <a16:creationId xmlns:a16="http://schemas.microsoft.com/office/drawing/2014/main" id="{1B8DA6D8-20A4-42FB-B2B7-B5B182A1A2A2}"/>
                </a:ext>
              </a:extLst>
            </p:cNvPr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2" name="Google Shape;483;p40">
              <a:extLst>
                <a:ext uri="{FF2B5EF4-FFF2-40B4-BE49-F238E27FC236}">
                  <a16:creationId xmlns:a16="http://schemas.microsoft.com/office/drawing/2014/main" id="{AFE81D54-EE76-455C-B560-EA4F9C94FA75}"/>
                </a:ext>
              </a:extLst>
            </p:cNvPr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3" name="Google Shape;484;p40">
              <a:extLst>
                <a:ext uri="{FF2B5EF4-FFF2-40B4-BE49-F238E27FC236}">
                  <a16:creationId xmlns:a16="http://schemas.microsoft.com/office/drawing/2014/main" id="{52E26F74-7CCE-437E-8AEC-4E7CD2E1E264}"/>
                </a:ext>
              </a:extLst>
            </p:cNvPr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4" name="Google Shape;485;p40">
              <a:extLst>
                <a:ext uri="{FF2B5EF4-FFF2-40B4-BE49-F238E27FC236}">
                  <a16:creationId xmlns:a16="http://schemas.microsoft.com/office/drawing/2014/main" id="{9AD367CD-0488-48D7-88F9-E5A668345D4C}"/>
                </a:ext>
              </a:extLst>
            </p:cNvPr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5" name="Google Shape;486;p40">
              <a:extLst>
                <a:ext uri="{FF2B5EF4-FFF2-40B4-BE49-F238E27FC236}">
                  <a16:creationId xmlns:a16="http://schemas.microsoft.com/office/drawing/2014/main" id="{0AA49836-E1D3-47C5-B49E-B6C35E9E7721}"/>
                </a:ext>
              </a:extLst>
            </p:cNvPr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6" name="Google Shape;487;p40">
              <a:extLst>
                <a:ext uri="{FF2B5EF4-FFF2-40B4-BE49-F238E27FC236}">
                  <a16:creationId xmlns:a16="http://schemas.microsoft.com/office/drawing/2014/main" id="{8D4E69E5-BA61-4155-A2AE-0EF4B8892FE7}"/>
                </a:ext>
              </a:extLst>
            </p:cNvPr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7" name="Google Shape;488;p40">
              <a:extLst>
                <a:ext uri="{FF2B5EF4-FFF2-40B4-BE49-F238E27FC236}">
                  <a16:creationId xmlns:a16="http://schemas.microsoft.com/office/drawing/2014/main" id="{DDFDC2E9-C203-4922-9383-24F52444E9CE}"/>
                </a:ext>
              </a:extLst>
            </p:cNvPr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78" name="Google Shape;490;p40">
            <a:extLst>
              <a:ext uri="{FF2B5EF4-FFF2-40B4-BE49-F238E27FC236}">
                <a16:creationId xmlns:a16="http://schemas.microsoft.com/office/drawing/2014/main" id="{5DAB1AAA-EBFA-4E6F-8B64-E36162470853}"/>
              </a:ext>
            </a:extLst>
          </p:cNvPr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9" name="Google Shape;491;p40">
            <a:extLst>
              <a:ext uri="{FF2B5EF4-FFF2-40B4-BE49-F238E27FC236}">
                <a16:creationId xmlns:a16="http://schemas.microsoft.com/office/drawing/2014/main" id="{38F07F2C-0FC3-411E-BBC9-5B11775FC420}"/>
              </a:ext>
            </a:extLst>
          </p:cNvPr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880" name="Google Shape;492;p40">
            <a:extLst>
              <a:ext uri="{FF2B5EF4-FFF2-40B4-BE49-F238E27FC236}">
                <a16:creationId xmlns:a16="http://schemas.microsoft.com/office/drawing/2014/main" id="{7D009C68-E847-41CD-80E6-F0522960B683}"/>
              </a:ext>
            </a:extLst>
          </p:cNvPr>
          <p:cNvGrpSpPr/>
          <p:nvPr/>
        </p:nvGrpSpPr>
        <p:grpSpPr>
          <a:xfrm>
            <a:off x="9174095" y="4167560"/>
            <a:ext cx="1472200" cy="2753800"/>
            <a:chOff x="35658225" y="12492275"/>
            <a:chExt cx="1104150" cy="2065350"/>
          </a:xfrm>
        </p:grpSpPr>
        <p:sp>
          <p:nvSpPr>
            <p:cNvPr id="881" name="Google Shape;493;p40">
              <a:extLst>
                <a:ext uri="{FF2B5EF4-FFF2-40B4-BE49-F238E27FC236}">
                  <a16:creationId xmlns:a16="http://schemas.microsoft.com/office/drawing/2014/main" id="{0FF6DDCC-95AE-4399-90CA-9D2C8A039434}"/>
                </a:ext>
              </a:extLst>
            </p:cNvPr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2" name="Google Shape;494;p40">
              <a:extLst>
                <a:ext uri="{FF2B5EF4-FFF2-40B4-BE49-F238E27FC236}">
                  <a16:creationId xmlns:a16="http://schemas.microsoft.com/office/drawing/2014/main" id="{D084C005-3F92-47CD-8327-6DDAFF90CEC5}"/>
                </a:ext>
              </a:extLst>
            </p:cNvPr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3" name="Google Shape;495;p40">
              <a:extLst>
                <a:ext uri="{FF2B5EF4-FFF2-40B4-BE49-F238E27FC236}">
                  <a16:creationId xmlns:a16="http://schemas.microsoft.com/office/drawing/2014/main" id="{D5595CB4-D67E-4F70-B32F-56C48ABEF230}"/>
                </a:ext>
              </a:extLst>
            </p:cNvPr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4" name="Google Shape;496;p40">
              <a:extLst>
                <a:ext uri="{FF2B5EF4-FFF2-40B4-BE49-F238E27FC236}">
                  <a16:creationId xmlns:a16="http://schemas.microsoft.com/office/drawing/2014/main" id="{E8146C78-4765-4437-9867-8FC6945B2994}"/>
                </a:ext>
              </a:extLst>
            </p:cNvPr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5" name="Google Shape;497;p40">
              <a:extLst>
                <a:ext uri="{FF2B5EF4-FFF2-40B4-BE49-F238E27FC236}">
                  <a16:creationId xmlns:a16="http://schemas.microsoft.com/office/drawing/2014/main" id="{B119E538-42BE-4F70-BDA7-501A6CCFF2C2}"/>
                </a:ext>
              </a:extLst>
            </p:cNvPr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6" name="Google Shape;498;p40">
              <a:extLst>
                <a:ext uri="{FF2B5EF4-FFF2-40B4-BE49-F238E27FC236}">
                  <a16:creationId xmlns:a16="http://schemas.microsoft.com/office/drawing/2014/main" id="{B435D8FC-7F95-4FEA-80B3-F5595DE8050D}"/>
                </a:ext>
              </a:extLst>
            </p:cNvPr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7" name="Google Shape;499;p40">
              <a:extLst>
                <a:ext uri="{FF2B5EF4-FFF2-40B4-BE49-F238E27FC236}">
                  <a16:creationId xmlns:a16="http://schemas.microsoft.com/office/drawing/2014/main" id="{17043441-497C-4DB9-9A08-22260E7AC4C7}"/>
                </a:ext>
              </a:extLst>
            </p:cNvPr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8" name="Google Shape;500;p40">
              <a:extLst>
                <a:ext uri="{FF2B5EF4-FFF2-40B4-BE49-F238E27FC236}">
                  <a16:creationId xmlns:a16="http://schemas.microsoft.com/office/drawing/2014/main" id="{BD356114-F898-40E8-9F04-318B15F35158}"/>
                </a:ext>
              </a:extLst>
            </p:cNvPr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9" name="Google Shape;501;p40">
              <a:extLst>
                <a:ext uri="{FF2B5EF4-FFF2-40B4-BE49-F238E27FC236}">
                  <a16:creationId xmlns:a16="http://schemas.microsoft.com/office/drawing/2014/main" id="{A9178008-1416-4FD3-9AAF-18ECCF3A7789}"/>
                </a:ext>
              </a:extLst>
            </p:cNvPr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0" name="Google Shape;502;p40">
              <a:extLst>
                <a:ext uri="{FF2B5EF4-FFF2-40B4-BE49-F238E27FC236}">
                  <a16:creationId xmlns:a16="http://schemas.microsoft.com/office/drawing/2014/main" id="{CCBD7FA2-341F-4946-BE3C-F7617FC418BB}"/>
                </a:ext>
              </a:extLst>
            </p:cNvPr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1" name="Google Shape;503;p40">
              <a:extLst>
                <a:ext uri="{FF2B5EF4-FFF2-40B4-BE49-F238E27FC236}">
                  <a16:creationId xmlns:a16="http://schemas.microsoft.com/office/drawing/2014/main" id="{30AA6826-1BE9-44E1-9304-D54316F145E5}"/>
                </a:ext>
              </a:extLst>
            </p:cNvPr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2" name="Google Shape;504;p40">
              <a:extLst>
                <a:ext uri="{FF2B5EF4-FFF2-40B4-BE49-F238E27FC236}">
                  <a16:creationId xmlns:a16="http://schemas.microsoft.com/office/drawing/2014/main" id="{C26CE063-DBC2-4032-9F69-67913B7EC7A4}"/>
                </a:ext>
              </a:extLst>
            </p:cNvPr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3" name="Google Shape;505;p40">
              <a:extLst>
                <a:ext uri="{FF2B5EF4-FFF2-40B4-BE49-F238E27FC236}">
                  <a16:creationId xmlns:a16="http://schemas.microsoft.com/office/drawing/2014/main" id="{0A54E0E7-AF9E-433D-B006-99938F260B24}"/>
                </a:ext>
              </a:extLst>
            </p:cNvPr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4" name="Google Shape;506;p40">
              <a:extLst>
                <a:ext uri="{FF2B5EF4-FFF2-40B4-BE49-F238E27FC236}">
                  <a16:creationId xmlns:a16="http://schemas.microsoft.com/office/drawing/2014/main" id="{B00259FC-A8DD-4B5C-9BFA-5D853A4546A0}"/>
                </a:ext>
              </a:extLst>
            </p:cNvPr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5" name="Google Shape;507;p40">
              <a:extLst>
                <a:ext uri="{FF2B5EF4-FFF2-40B4-BE49-F238E27FC236}">
                  <a16:creationId xmlns:a16="http://schemas.microsoft.com/office/drawing/2014/main" id="{D0ED1795-E4FF-45A0-949F-9FD891D63C65}"/>
                </a:ext>
              </a:extLst>
            </p:cNvPr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6" name="Google Shape;508;p40">
              <a:extLst>
                <a:ext uri="{FF2B5EF4-FFF2-40B4-BE49-F238E27FC236}">
                  <a16:creationId xmlns:a16="http://schemas.microsoft.com/office/drawing/2014/main" id="{70FFDE5F-56DB-4307-9DBE-A9F2C620D555}"/>
                </a:ext>
              </a:extLst>
            </p:cNvPr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7" name="Google Shape;509;p40">
              <a:extLst>
                <a:ext uri="{FF2B5EF4-FFF2-40B4-BE49-F238E27FC236}">
                  <a16:creationId xmlns:a16="http://schemas.microsoft.com/office/drawing/2014/main" id="{8718CF3E-B1FD-44BF-B61E-BAFEF30B1FFC}"/>
                </a:ext>
              </a:extLst>
            </p:cNvPr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8" name="Google Shape;510;p40">
              <a:extLst>
                <a:ext uri="{FF2B5EF4-FFF2-40B4-BE49-F238E27FC236}">
                  <a16:creationId xmlns:a16="http://schemas.microsoft.com/office/drawing/2014/main" id="{37BA9E07-FDFF-44BE-BF80-1C48B3B3BF11}"/>
                </a:ext>
              </a:extLst>
            </p:cNvPr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9" name="Google Shape;511;p40">
              <a:extLst>
                <a:ext uri="{FF2B5EF4-FFF2-40B4-BE49-F238E27FC236}">
                  <a16:creationId xmlns:a16="http://schemas.microsoft.com/office/drawing/2014/main" id="{222F64C5-D1D0-4B75-A629-116E1CA26E8E}"/>
                </a:ext>
              </a:extLst>
            </p:cNvPr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0" name="Google Shape;512;p40">
              <a:extLst>
                <a:ext uri="{FF2B5EF4-FFF2-40B4-BE49-F238E27FC236}">
                  <a16:creationId xmlns:a16="http://schemas.microsoft.com/office/drawing/2014/main" id="{EE1EAA1B-9990-418A-9E85-C80275AF9D0E}"/>
                </a:ext>
              </a:extLst>
            </p:cNvPr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1" name="Google Shape;513;p40">
              <a:extLst>
                <a:ext uri="{FF2B5EF4-FFF2-40B4-BE49-F238E27FC236}">
                  <a16:creationId xmlns:a16="http://schemas.microsoft.com/office/drawing/2014/main" id="{936C446E-9484-4169-B525-21E009EB9969}"/>
                </a:ext>
              </a:extLst>
            </p:cNvPr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2" name="Google Shape;514;p40">
              <a:extLst>
                <a:ext uri="{FF2B5EF4-FFF2-40B4-BE49-F238E27FC236}">
                  <a16:creationId xmlns:a16="http://schemas.microsoft.com/office/drawing/2014/main" id="{9043123F-589F-4C04-865E-A70207BEEB1C}"/>
                </a:ext>
              </a:extLst>
            </p:cNvPr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3" name="Google Shape;515;p40">
              <a:extLst>
                <a:ext uri="{FF2B5EF4-FFF2-40B4-BE49-F238E27FC236}">
                  <a16:creationId xmlns:a16="http://schemas.microsoft.com/office/drawing/2014/main" id="{AE368921-C8A7-484F-AED9-5C29CED54BF5}"/>
                </a:ext>
              </a:extLst>
            </p:cNvPr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4" name="Google Shape;516;p40">
              <a:extLst>
                <a:ext uri="{FF2B5EF4-FFF2-40B4-BE49-F238E27FC236}">
                  <a16:creationId xmlns:a16="http://schemas.microsoft.com/office/drawing/2014/main" id="{6346AEFB-8225-4D4B-AE71-30328426636F}"/>
                </a:ext>
              </a:extLst>
            </p:cNvPr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5" name="Google Shape;517;p40">
              <a:extLst>
                <a:ext uri="{FF2B5EF4-FFF2-40B4-BE49-F238E27FC236}">
                  <a16:creationId xmlns:a16="http://schemas.microsoft.com/office/drawing/2014/main" id="{644A3CE8-EC02-411A-9940-D97B017103DC}"/>
                </a:ext>
              </a:extLst>
            </p:cNvPr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6" name="Google Shape;518;p40">
              <a:extLst>
                <a:ext uri="{FF2B5EF4-FFF2-40B4-BE49-F238E27FC236}">
                  <a16:creationId xmlns:a16="http://schemas.microsoft.com/office/drawing/2014/main" id="{FE3EF934-9F57-4C8B-BDA3-7995E85AC7BF}"/>
                </a:ext>
              </a:extLst>
            </p:cNvPr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7" name="Google Shape;519;p40">
              <a:extLst>
                <a:ext uri="{FF2B5EF4-FFF2-40B4-BE49-F238E27FC236}">
                  <a16:creationId xmlns:a16="http://schemas.microsoft.com/office/drawing/2014/main" id="{072F0DBA-2CF1-4E98-9EC3-501005A38DAC}"/>
                </a:ext>
              </a:extLst>
            </p:cNvPr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8" name="Google Shape;520;p40">
              <a:extLst>
                <a:ext uri="{FF2B5EF4-FFF2-40B4-BE49-F238E27FC236}">
                  <a16:creationId xmlns:a16="http://schemas.microsoft.com/office/drawing/2014/main" id="{4B0D5460-867B-4F44-9796-3EC7C82C3C3D}"/>
                </a:ext>
              </a:extLst>
            </p:cNvPr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9" name="Google Shape;521;p40">
              <a:extLst>
                <a:ext uri="{FF2B5EF4-FFF2-40B4-BE49-F238E27FC236}">
                  <a16:creationId xmlns:a16="http://schemas.microsoft.com/office/drawing/2014/main" id="{23A71C26-4BF3-4D66-843E-8A8A3B5CACE6}"/>
                </a:ext>
              </a:extLst>
            </p:cNvPr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0" name="Google Shape;522;p40">
              <a:extLst>
                <a:ext uri="{FF2B5EF4-FFF2-40B4-BE49-F238E27FC236}">
                  <a16:creationId xmlns:a16="http://schemas.microsoft.com/office/drawing/2014/main" id="{968AB6C6-900D-47E5-A3AE-3609F0081226}"/>
                </a:ext>
              </a:extLst>
            </p:cNvPr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1" name="Google Shape;523;p40">
              <a:extLst>
                <a:ext uri="{FF2B5EF4-FFF2-40B4-BE49-F238E27FC236}">
                  <a16:creationId xmlns:a16="http://schemas.microsoft.com/office/drawing/2014/main" id="{C43875AB-A9F9-4A32-B7FD-68888FD60929}"/>
                </a:ext>
              </a:extLst>
            </p:cNvPr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2" name="Google Shape;524;p40">
              <a:extLst>
                <a:ext uri="{FF2B5EF4-FFF2-40B4-BE49-F238E27FC236}">
                  <a16:creationId xmlns:a16="http://schemas.microsoft.com/office/drawing/2014/main" id="{CFE3D1D9-A005-474C-845E-848BEB24CD6D}"/>
                </a:ext>
              </a:extLst>
            </p:cNvPr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3" name="Google Shape;525;p40">
              <a:extLst>
                <a:ext uri="{FF2B5EF4-FFF2-40B4-BE49-F238E27FC236}">
                  <a16:creationId xmlns:a16="http://schemas.microsoft.com/office/drawing/2014/main" id="{BB669211-9036-467D-B348-74174BD46374}"/>
                </a:ext>
              </a:extLst>
            </p:cNvPr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4" name="Google Shape;526;p40">
              <a:extLst>
                <a:ext uri="{FF2B5EF4-FFF2-40B4-BE49-F238E27FC236}">
                  <a16:creationId xmlns:a16="http://schemas.microsoft.com/office/drawing/2014/main" id="{A6147CB1-03E1-4633-ADCE-38DB82D7B486}"/>
                </a:ext>
              </a:extLst>
            </p:cNvPr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5" name="Google Shape;527;p40">
              <a:extLst>
                <a:ext uri="{FF2B5EF4-FFF2-40B4-BE49-F238E27FC236}">
                  <a16:creationId xmlns:a16="http://schemas.microsoft.com/office/drawing/2014/main" id="{D311A931-91B7-4D5F-9E76-9081B315BCDD}"/>
                </a:ext>
              </a:extLst>
            </p:cNvPr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6" name="Google Shape;528;p40">
              <a:extLst>
                <a:ext uri="{FF2B5EF4-FFF2-40B4-BE49-F238E27FC236}">
                  <a16:creationId xmlns:a16="http://schemas.microsoft.com/office/drawing/2014/main" id="{0FAF1714-DAEC-40AE-A1A3-8F23A909563D}"/>
                </a:ext>
              </a:extLst>
            </p:cNvPr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7" name="Google Shape;529;p40">
              <a:extLst>
                <a:ext uri="{FF2B5EF4-FFF2-40B4-BE49-F238E27FC236}">
                  <a16:creationId xmlns:a16="http://schemas.microsoft.com/office/drawing/2014/main" id="{BB195191-3964-4152-BF1F-5E23E562A817}"/>
                </a:ext>
              </a:extLst>
            </p:cNvPr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8" name="Google Shape;530;p40">
              <a:extLst>
                <a:ext uri="{FF2B5EF4-FFF2-40B4-BE49-F238E27FC236}">
                  <a16:creationId xmlns:a16="http://schemas.microsoft.com/office/drawing/2014/main" id="{2AA2BB65-1ECC-44F9-90DE-A8A62BC4362E}"/>
                </a:ext>
              </a:extLst>
            </p:cNvPr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9" name="Google Shape;531;p40">
              <a:extLst>
                <a:ext uri="{FF2B5EF4-FFF2-40B4-BE49-F238E27FC236}">
                  <a16:creationId xmlns:a16="http://schemas.microsoft.com/office/drawing/2014/main" id="{316C395D-AF46-45E6-B147-D945C2559374}"/>
                </a:ext>
              </a:extLst>
            </p:cNvPr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0" name="Google Shape;532;p40">
              <a:extLst>
                <a:ext uri="{FF2B5EF4-FFF2-40B4-BE49-F238E27FC236}">
                  <a16:creationId xmlns:a16="http://schemas.microsoft.com/office/drawing/2014/main" id="{FDF0717E-C268-4F90-9E9A-3DA3238B6A49}"/>
                </a:ext>
              </a:extLst>
            </p:cNvPr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1" name="Google Shape;533;p40">
              <a:extLst>
                <a:ext uri="{FF2B5EF4-FFF2-40B4-BE49-F238E27FC236}">
                  <a16:creationId xmlns:a16="http://schemas.microsoft.com/office/drawing/2014/main" id="{2D6E1729-0248-4AA0-965B-2066807F040D}"/>
                </a:ext>
              </a:extLst>
            </p:cNvPr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2" name="Google Shape;534;p40">
              <a:extLst>
                <a:ext uri="{FF2B5EF4-FFF2-40B4-BE49-F238E27FC236}">
                  <a16:creationId xmlns:a16="http://schemas.microsoft.com/office/drawing/2014/main" id="{FA18A1FA-87C3-4BC2-9A2E-D5683D294DF0}"/>
                </a:ext>
              </a:extLst>
            </p:cNvPr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3" name="Google Shape;535;p40">
              <a:extLst>
                <a:ext uri="{FF2B5EF4-FFF2-40B4-BE49-F238E27FC236}">
                  <a16:creationId xmlns:a16="http://schemas.microsoft.com/office/drawing/2014/main" id="{86FE53EA-140F-4F9C-B8E4-0EE05D1492A3}"/>
                </a:ext>
              </a:extLst>
            </p:cNvPr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4" name="Google Shape;536;p40">
              <a:extLst>
                <a:ext uri="{FF2B5EF4-FFF2-40B4-BE49-F238E27FC236}">
                  <a16:creationId xmlns:a16="http://schemas.microsoft.com/office/drawing/2014/main" id="{72FCCC0A-548A-4689-B4BA-4EFEC14DE722}"/>
                </a:ext>
              </a:extLst>
            </p:cNvPr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5" name="Google Shape;537;p40">
              <a:extLst>
                <a:ext uri="{FF2B5EF4-FFF2-40B4-BE49-F238E27FC236}">
                  <a16:creationId xmlns:a16="http://schemas.microsoft.com/office/drawing/2014/main" id="{826A7752-5690-47E4-ABD7-014B5C29FF6F}"/>
                </a:ext>
              </a:extLst>
            </p:cNvPr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6" name="Google Shape;538;p40">
              <a:extLst>
                <a:ext uri="{FF2B5EF4-FFF2-40B4-BE49-F238E27FC236}">
                  <a16:creationId xmlns:a16="http://schemas.microsoft.com/office/drawing/2014/main" id="{6015DC3D-9F4C-47B9-96DA-5E7253369C3D}"/>
                </a:ext>
              </a:extLst>
            </p:cNvPr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7" name="Google Shape;539;p40">
              <a:extLst>
                <a:ext uri="{FF2B5EF4-FFF2-40B4-BE49-F238E27FC236}">
                  <a16:creationId xmlns:a16="http://schemas.microsoft.com/office/drawing/2014/main" id="{D1F675EA-AB39-4F47-908B-D7EDF514C6E2}"/>
                </a:ext>
              </a:extLst>
            </p:cNvPr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8" name="Google Shape;540;p40">
              <a:extLst>
                <a:ext uri="{FF2B5EF4-FFF2-40B4-BE49-F238E27FC236}">
                  <a16:creationId xmlns:a16="http://schemas.microsoft.com/office/drawing/2014/main" id="{29B62A53-6748-42B9-9D7D-A45890DE1A07}"/>
                </a:ext>
              </a:extLst>
            </p:cNvPr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9" name="Google Shape;541;p40">
              <a:extLst>
                <a:ext uri="{FF2B5EF4-FFF2-40B4-BE49-F238E27FC236}">
                  <a16:creationId xmlns:a16="http://schemas.microsoft.com/office/drawing/2014/main" id="{018542BC-C736-44B9-B952-3D7C5337F255}"/>
                </a:ext>
              </a:extLst>
            </p:cNvPr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0" name="Google Shape;542;p40">
              <a:extLst>
                <a:ext uri="{FF2B5EF4-FFF2-40B4-BE49-F238E27FC236}">
                  <a16:creationId xmlns:a16="http://schemas.microsoft.com/office/drawing/2014/main" id="{99DC59ED-0380-476E-8596-068A0636707D}"/>
                </a:ext>
              </a:extLst>
            </p:cNvPr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1" name="Google Shape;543;p40">
              <a:extLst>
                <a:ext uri="{FF2B5EF4-FFF2-40B4-BE49-F238E27FC236}">
                  <a16:creationId xmlns:a16="http://schemas.microsoft.com/office/drawing/2014/main" id="{4C6827BA-CBE0-4327-B88C-6690334A5B72}"/>
                </a:ext>
              </a:extLst>
            </p:cNvPr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2" name="Google Shape;544;p40">
              <a:extLst>
                <a:ext uri="{FF2B5EF4-FFF2-40B4-BE49-F238E27FC236}">
                  <a16:creationId xmlns:a16="http://schemas.microsoft.com/office/drawing/2014/main" id="{9D034A63-97E5-472D-BA13-B4FFC4D044CF}"/>
                </a:ext>
              </a:extLst>
            </p:cNvPr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3" name="Google Shape;545;p40">
              <a:extLst>
                <a:ext uri="{FF2B5EF4-FFF2-40B4-BE49-F238E27FC236}">
                  <a16:creationId xmlns:a16="http://schemas.microsoft.com/office/drawing/2014/main" id="{47B85698-F641-45B1-83E1-90091E068CCD}"/>
                </a:ext>
              </a:extLst>
            </p:cNvPr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4" name="Google Shape;546;p40">
              <a:extLst>
                <a:ext uri="{FF2B5EF4-FFF2-40B4-BE49-F238E27FC236}">
                  <a16:creationId xmlns:a16="http://schemas.microsoft.com/office/drawing/2014/main" id="{120DACDB-AFA3-465A-B04F-4CA6D8E6455F}"/>
                </a:ext>
              </a:extLst>
            </p:cNvPr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5" name="Google Shape;547;p40">
              <a:extLst>
                <a:ext uri="{FF2B5EF4-FFF2-40B4-BE49-F238E27FC236}">
                  <a16:creationId xmlns:a16="http://schemas.microsoft.com/office/drawing/2014/main" id="{4D78C550-BDA9-4E7E-9B60-7397744A8DF7}"/>
                </a:ext>
              </a:extLst>
            </p:cNvPr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6" name="Google Shape;548;p40">
              <a:extLst>
                <a:ext uri="{FF2B5EF4-FFF2-40B4-BE49-F238E27FC236}">
                  <a16:creationId xmlns:a16="http://schemas.microsoft.com/office/drawing/2014/main" id="{9382A631-E496-47FF-8B5F-EB17CBD21727}"/>
                </a:ext>
              </a:extLst>
            </p:cNvPr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7" name="Google Shape;549;p40">
              <a:extLst>
                <a:ext uri="{FF2B5EF4-FFF2-40B4-BE49-F238E27FC236}">
                  <a16:creationId xmlns:a16="http://schemas.microsoft.com/office/drawing/2014/main" id="{02053D12-209A-439E-9D32-8B905BB7B200}"/>
                </a:ext>
              </a:extLst>
            </p:cNvPr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8" name="Google Shape;550;p40">
              <a:extLst>
                <a:ext uri="{FF2B5EF4-FFF2-40B4-BE49-F238E27FC236}">
                  <a16:creationId xmlns:a16="http://schemas.microsoft.com/office/drawing/2014/main" id="{12E305E3-2F84-4B67-A346-A2F4168AB578}"/>
                </a:ext>
              </a:extLst>
            </p:cNvPr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9" name="Google Shape;551;p40">
              <a:extLst>
                <a:ext uri="{FF2B5EF4-FFF2-40B4-BE49-F238E27FC236}">
                  <a16:creationId xmlns:a16="http://schemas.microsoft.com/office/drawing/2014/main" id="{BC1E1754-AF75-4973-9194-36941F46CBE8}"/>
                </a:ext>
              </a:extLst>
            </p:cNvPr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0" name="Google Shape;552;p40">
              <a:extLst>
                <a:ext uri="{FF2B5EF4-FFF2-40B4-BE49-F238E27FC236}">
                  <a16:creationId xmlns:a16="http://schemas.microsoft.com/office/drawing/2014/main" id="{7407EB87-C071-4DC7-BBA2-8C57C60A09E0}"/>
                </a:ext>
              </a:extLst>
            </p:cNvPr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1" name="Google Shape;553;p40">
              <a:extLst>
                <a:ext uri="{FF2B5EF4-FFF2-40B4-BE49-F238E27FC236}">
                  <a16:creationId xmlns:a16="http://schemas.microsoft.com/office/drawing/2014/main" id="{5BB5D7A0-002B-47FB-A16D-1E090C459F35}"/>
                </a:ext>
              </a:extLst>
            </p:cNvPr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2" name="Google Shape;554;p40">
              <a:extLst>
                <a:ext uri="{FF2B5EF4-FFF2-40B4-BE49-F238E27FC236}">
                  <a16:creationId xmlns:a16="http://schemas.microsoft.com/office/drawing/2014/main" id="{2A68DDD0-2504-4CD1-90A9-5714607E0237}"/>
                </a:ext>
              </a:extLst>
            </p:cNvPr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3" name="Google Shape;555;p40">
              <a:extLst>
                <a:ext uri="{FF2B5EF4-FFF2-40B4-BE49-F238E27FC236}">
                  <a16:creationId xmlns:a16="http://schemas.microsoft.com/office/drawing/2014/main" id="{46A5264B-A5EE-4C66-8B05-DB92427A2F6A}"/>
                </a:ext>
              </a:extLst>
            </p:cNvPr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944" name="Google Shape;556;p40">
            <a:extLst>
              <a:ext uri="{FF2B5EF4-FFF2-40B4-BE49-F238E27FC236}">
                <a16:creationId xmlns:a16="http://schemas.microsoft.com/office/drawing/2014/main" id="{FA44FA2E-4AB3-4CC5-849E-D2330B4F4293}"/>
              </a:ext>
            </a:extLst>
          </p:cNvPr>
          <p:cNvGrpSpPr/>
          <p:nvPr/>
        </p:nvGrpSpPr>
        <p:grpSpPr>
          <a:xfrm>
            <a:off x="2883852" y="4398835"/>
            <a:ext cx="1485367" cy="2429486"/>
            <a:chOff x="31594325" y="12376475"/>
            <a:chExt cx="1114025" cy="2225925"/>
          </a:xfrm>
        </p:grpSpPr>
        <p:sp>
          <p:nvSpPr>
            <p:cNvPr id="945" name="Google Shape;557;p40">
              <a:extLst>
                <a:ext uri="{FF2B5EF4-FFF2-40B4-BE49-F238E27FC236}">
                  <a16:creationId xmlns:a16="http://schemas.microsoft.com/office/drawing/2014/main" id="{08B75CB0-E02C-48E9-BE5D-7DD3C21EBE46}"/>
                </a:ext>
              </a:extLst>
            </p:cNvPr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6" name="Google Shape;558;p40">
              <a:extLst>
                <a:ext uri="{FF2B5EF4-FFF2-40B4-BE49-F238E27FC236}">
                  <a16:creationId xmlns:a16="http://schemas.microsoft.com/office/drawing/2014/main" id="{B2253572-9C05-4690-884A-D694F4A288DB}"/>
                </a:ext>
              </a:extLst>
            </p:cNvPr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7" name="Google Shape;559;p40">
              <a:extLst>
                <a:ext uri="{FF2B5EF4-FFF2-40B4-BE49-F238E27FC236}">
                  <a16:creationId xmlns:a16="http://schemas.microsoft.com/office/drawing/2014/main" id="{3F3C17E5-33A3-4B49-BF66-394A6728CD3E}"/>
                </a:ext>
              </a:extLst>
            </p:cNvPr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8" name="Google Shape;560;p40">
              <a:extLst>
                <a:ext uri="{FF2B5EF4-FFF2-40B4-BE49-F238E27FC236}">
                  <a16:creationId xmlns:a16="http://schemas.microsoft.com/office/drawing/2014/main" id="{64724C71-C863-408E-902D-625CCF410150}"/>
                </a:ext>
              </a:extLst>
            </p:cNvPr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9" name="Google Shape;561;p40">
              <a:extLst>
                <a:ext uri="{FF2B5EF4-FFF2-40B4-BE49-F238E27FC236}">
                  <a16:creationId xmlns:a16="http://schemas.microsoft.com/office/drawing/2014/main" id="{8FC01250-FF82-4408-8A24-582840A11A04}"/>
                </a:ext>
              </a:extLst>
            </p:cNvPr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0" name="Google Shape;562;p40">
              <a:extLst>
                <a:ext uri="{FF2B5EF4-FFF2-40B4-BE49-F238E27FC236}">
                  <a16:creationId xmlns:a16="http://schemas.microsoft.com/office/drawing/2014/main" id="{E0EC3A81-286D-4E36-BCA9-07156ACD8411}"/>
                </a:ext>
              </a:extLst>
            </p:cNvPr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1" name="Google Shape;563;p40">
              <a:extLst>
                <a:ext uri="{FF2B5EF4-FFF2-40B4-BE49-F238E27FC236}">
                  <a16:creationId xmlns:a16="http://schemas.microsoft.com/office/drawing/2014/main" id="{35D6BA1E-B789-4B11-AFA5-C9E92C9C3E0E}"/>
                </a:ext>
              </a:extLst>
            </p:cNvPr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2" name="Google Shape;564;p40">
              <a:extLst>
                <a:ext uri="{FF2B5EF4-FFF2-40B4-BE49-F238E27FC236}">
                  <a16:creationId xmlns:a16="http://schemas.microsoft.com/office/drawing/2014/main" id="{3DD68858-33B5-4D0D-AD60-0AC67A403ABA}"/>
                </a:ext>
              </a:extLst>
            </p:cNvPr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3" name="Google Shape;565;p40">
              <a:extLst>
                <a:ext uri="{FF2B5EF4-FFF2-40B4-BE49-F238E27FC236}">
                  <a16:creationId xmlns:a16="http://schemas.microsoft.com/office/drawing/2014/main" id="{DC036EEE-11FF-4A3D-BF36-386CCAF5DE1F}"/>
                </a:ext>
              </a:extLst>
            </p:cNvPr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4" name="Google Shape;566;p40">
              <a:extLst>
                <a:ext uri="{FF2B5EF4-FFF2-40B4-BE49-F238E27FC236}">
                  <a16:creationId xmlns:a16="http://schemas.microsoft.com/office/drawing/2014/main" id="{C1074457-83CD-4FB3-8108-89DD136B7F59}"/>
                </a:ext>
              </a:extLst>
            </p:cNvPr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5" name="Google Shape;567;p40">
              <a:extLst>
                <a:ext uri="{FF2B5EF4-FFF2-40B4-BE49-F238E27FC236}">
                  <a16:creationId xmlns:a16="http://schemas.microsoft.com/office/drawing/2014/main" id="{1BD80F77-F967-48CF-8261-9DA5D63CBC1B}"/>
                </a:ext>
              </a:extLst>
            </p:cNvPr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6" name="Google Shape;568;p40">
              <a:extLst>
                <a:ext uri="{FF2B5EF4-FFF2-40B4-BE49-F238E27FC236}">
                  <a16:creationId xmlns:a16="http://schemas.microsoft.com/office/drawing/2014/main" id="{C57A7E3B-0843-407C-B558-10172614CD4A}"/>
                </a:ext>
              </a:extLst>
            </p:cNvPr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7" name="Google Shape;569;p40">
              <a:extLst>
                <a:ext uri="{FF2B5EF4-FFF2-40B4-BE49-F238E27FC236}">
                  <a16:creationId xmlns:a16="http://schemas.microsoft.com/office/drawing/2014/main" id="{70AD9BCB-4DD1-454C-8E90-62F3030CB55E}"/>
                </a:ext>
              </a:extLst>
            </p:cNvPr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8" name="Google Shape;570;p40">
              <a:extLst>
                <a:ext uri="{FF2B5EF4-FFF2-40B4-BE49-F238E27FC236}">
                  <a16:creationId xmlns:a16="http://schemas.microsoft.com/office/drawing/2014/main" id="{9829356B-3412-4516-BA94-EBFB2EBDA7D4}"/>
                </a:ext>
              </a:extLst>
            </p:cNvPr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9" name="Google Shape;571;p40">
              <a:extLst>
                <a:ext uri="{FF2B5EF4-FFF2-40B4-BE49-F238E27FC236}">
                  <a16:creationId xmlns:a16="http://schemas.microsoft.com/office/drawing/2014/main" id="{7B08B1FB-2283-4A15-90F8-E53459BAFE04}"/>
                </a:ext>
              </a:extLst>
            </p:cNvPr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0" name="Google Shape;572;p40">
              <a:extLst>
                <a:ext uri="{FF2B5EF4-FFF2-40B4-BE49-F238E27FC236}">
                  <a16:creationId xmlns:a16="http://schemas.microsoft.com/office/drawing/2014/main" id="{9B45EE31-F919-4706-94C3-A8CAD4A11ECE}"/>
                </a:ext>
              </a:extLst>
            </p:cNvPr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1" name="Google Shape;573;p40">
              <a:extLst>
                <a:ext uri="{FF2B5EF4-FFF2-40B4-BE49-F238E27FC236}">
                  <a16:creationId xmlns:a16="http://schemas.microsoft.com/office/drawing/2014/main" id="{B83FAF52-5F8E-4FF5-AED1-73055293DAF3}"/>
                </a:ext>
              </a:extLst>
            </p:cNvPr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2" name="Google Shape;574;p40">
              <a:extLst>
                <a:ext uri="{FF2B5EF4-FFF2-40B4-BE49-F238E27FC236}">
                  <a16:creationId xmlns:a16="http://schemas.microsoft.com/office/drawing/2014/main" id="{A085B560-C208-4B15-A7AE-24FCE8C103C9}"/>
                </a:ext>
              </a:extLst>
            </p:cNvPr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3" name="Google Shape;575;p40">
              <a:extLst>
                <a:ext uri="{FF2B5EF4-FFF2-40B4-BE49-F238E27FC236}">
                  <a16:creationId xmlns:a16="http://schemas.microsoft.com/office/drawing/2014/main" id="{A2CC512C-3379-4F03-9278-F43D89067F1A}"/>
                </a:ext>
              </a:extLst>
            </p:cNvPr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4" name="Google Shape;576;p40">
              <a:extLst>
                <a:ext uri="{FF2B5EF4-FFF2-40B4-BE49-F238E27FC236}">
                  <a16:creationId xmlns:a16="http://schemas.microsoft.com/office/drawing/2014/main" id="{03A935E6-1A47-43AE-950D-5CF530441751}"/>
                </a:ext>
              </a:extLst>
            </p:cNvPr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5" name="Google Shape;577;p40">
              <a:extLst>
                <a:ext uri="{FF2B5EF4-FFF2-40B4-BE49-F238E27FC236}">
                  <a16:creationId xmlns:a16="http://schemas.microsoft.com/office/drawing/2014/main" id="{AF88FF02-F8F5-48B6-B17D-C434CE9DC818}"/>
                </a:ext>
              </a:extLst>
            </p:cNvPr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6" name="Google Shape;578;p40">
              <a:extLst>
                <a:ext uri="{FF2B5EF4-FFF2-40B4-BE49-F238E27FC236}">
                  <a16:creationId xmlns:a16="http://schemas.microsoft.com/office/drawing/2014/main" id="{522E975B-2D29-4C15-A213-B51243C0AC21}"/>
                </a:ext>
              </a:extLst>
            </p:cNvPr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7" name="Google Shape;579;p40">
              <a:extLst>
                <a:ext uri="{FF2B5EF4-FFF2-40B4-BE49-F238E27FC236}">
                  <a16:creationId xmlns:a16="http://schemas.microsoft.com/office/drawing/2014/main" id="{5B97A7C2-1D6D-4519-8036-F4F56A3DBA42}"/>
                </a:ext>
              </a:extLst>
            </p:cNvPr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8" name="Google Shape;580;p40">
              <a:extLst>
                <a:ext uri="{FF2B5EF4-FFF2-40B4-BE49-F238E27FC236}">
                  <a16:creationId xmlns:a16="http://schemas.microsoft.com/office/drawing/2014/main" id="{D2F6DF98-6604-475A-87CC-DE92E3FB3244}"/>
                </a:ext>
              </a:extLst>
            </p:cNvPr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9" name="Google Shape;581;p40">
              <a:extLst>
                <a:ext uri="{FF2B5EF4-FFF2-40B4-BE49-F238E27FC236}">
                  <a16:creationId xmlns:a16="http://schemas.microsoft.com/office/drawing/2014/main" id="{453C684C-720F-4A72-BDB4-2B4538038DDD}"/>
                </a:ext>
              </a:extLst>
            </p:cNvPr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0" name="Google Shape;582;p40">
              <a:extLst>
                <a:ext uri="{FF2B5EF4-FFF2-40B4-BE49-F238E27FC236}">
                  <a16:creationId xmlns:a16="http://schemas.microsoft.com/office/drawing/2014/main" id="{9E2D16BF-29FE-44CD-B9C5-6CC91A388B44}"/>
                </a:ext>
              </a:extLst>
            </p:cNvPr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1" name="Google Shape;583;p40">
              <a:extLst>
                <a:ext uri="{FF2B5EF4-FFF2-40B4-BE49-F238E27FC236}">
                  <a16:creationId xmlns:a16="http://schemas.microsoft.com/office/drawing/2014/main" id="{6B4F99FC-7DE8-405B-ADB5-8AD0F8F1A46C}"/>
                </a:ext>
              </a:extLst>
            </p:cNvPr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2" name="Google Shape;584;p40">
              <a:extLst>
                <a:ext uri="{FF2B5EF4-FFF2-40B4-BE49-F238E27FC236}">
                  <a16:creationId xmlns:a16="http://schemas.microsoft.com/office/drawing/2014/main" id="{8A389DD3-4FF7-4568-BC40-081CB1C58812}"/>
                </a:ext>
              </a:extLst>
            </p:cNvPr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3" name="Google Shape;585;p40">
              <a:extLst>
                <a:ext uri="{FF2B5EF4-FFF2-40B4-BE49-F238E27FC236}">
                  <a16:creationId xmlns:a16="http://schemas.microsoft.com/office/drawing/2014/main" id="{5B655F35-297C-4921-B6EF-3AB8DEDF62EF}"/>
                </a:ext>
              </a:extLst>
            </p:cNvPr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4" name="Google Shape;586;p40">
              <a:extLst>
                <a:ext uri="{FF2B5EF4-FFF2-40B4-BE49-F238E27FC236}">
                  <a16:creationId xmlns:a16="http://schemas.microsoft.com/office/drawing/2014/main" id="{9F80A5C4-1244-43E5-A417-3B02C52C3DA3}"/>
                </a:ext>
              </a:extLst>
            </p:cNvPr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5" name="Google Shape;587;p40">
              <a:extLst>
                <a:ext uri="{FF2B5EF4-FFF2-40B4-BE49-F238E27FC236}">
                  <a16:creationId xmlns:a16="http://schemas.microsoft.com/office/drawing/2014/main" id="{DA9E9ECB-9D97-4FEA-BB4A-533548B461F5}"/>
                </a:ext>
              </a:extLst>
            </p:cNvPr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6" name="Google Shape;588;p40">
              <a:extLst>
                <a:ext uri="{FF2B5EF4-FFF2-40B4-BE49-F238E27FC236}">
                  <a16:creationId xmlns:a16="http://schemas.microsoft.com/office/drawing/2014/main" id="{94DA61B2-883B-431B-852C-C18294EEBC96}"/>
                </a:ext>
              </a:extLst>
            </p:cNvPr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7" name="Google Shape;589;p40">
              <a:extLst>
                <a:ext uri="{FF2B5EF4-FFF2-40B4-BE49-F238E27FC236}">
                  <a16:creationId xmlns:a16="http://schemas.microsoft.com/office/drawing/2014/main" id="{E368FB9E-394C-4351-9684-46835305103C}"/>
                </a:ext>
              </a:extLst>
            </p:cNvPr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8" name="Google Shape;590;p40">
              <a:extLst>
                <a:ext uri="{FF2B5EF4-FFF2-40B4-BE49-F238E27FC236}">
                  <a16:creationId xmlns:a16="http://schemas.microsoft.com/office/drawing/2014/main" id="{5D42345E-8822-4EA5-87B6-5E1D255E77AC}"/>
                </a:ext>
              </a:extLst>
            </p:cNvPr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9" name="Google Shape;591;p40">
              <a:extLst>
                <a:ext uri="{FF2B5EF4-FFF2-40B4-BE49-F238E27FC236}">
                  <a16:creationId xmlns:a16="http://schemas.microsoft.com/office/drawing/2014/main" id="{7ED117F3-BF9B-4EC0-A174-DFEDC3C19DEF}"/>
                </a:ext>
              </a:extLst>
            </p:cNvPr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0" name="Google Shape;592;p40">
              <a:extLst>
                <a:ext uri="{FF2B5EF4-FFF2-40B4-BE49-F238E27FC236}">
                  <a16:creationId xmlns:a16="http://schemas.microsoft.com/office/drawing/2014/main" id="{3A02D367-7C09-4AB4-9851-60137721C280}"/>
                </a:ext>
              </a:extLst>
            </p:cNvPr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1" name="Google Shape;593;p40">
              <a:extLst>
                <a:ext uri="{FF2B5EF4-FFF2-40B4-BE49-F238E27FC236}">
                  <a16:creationId xmlns:a16="http://schemas.microsoft.com/office/drawing/2014/main" id="{A2F4DA61-3372-4322-B50F-D76BAADC0A74}"/>
                </a:ext>
              </a:extLst>
            </p:cNvPr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2" name="Google Shape;594;p40">
              <a:extLst>
                <a:ext uri="{FF2B5EF4-FFF2-40B4-BE49-F238E27FC236}">
                  <a16:creationId xmlns:a16="http://schemas.microsoft.com/office/drawing/2014/main" id="{E46CD4DA-CA2E-43B7-B616-33EFE0A401BE}"/>
                </a:ext>
              </a:extLst>
            </p:cNvPr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3" name="Google Shape;595;p40">
              <a:extLst>
                <a:ext uri="{FF2B5EF4-FFF2-40B4-BE49-F238E27FC236}">
                  <a16:creationId xmlns:a16="http://schemas.microsoft.com/office/drawing/2014/main" id="{263DAC83-9C85-4946-A5BE-1E940F961FE8}"/>
                </a:ext>
              </a:extLst>
            </p:cNvPr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4" name="Google Shape;596;p40">
              <a:extLst>
                <a:ext uri="{FF2B5EF4-FFF2-40B4-BE49-F238E27FC236}">
                  <a16:creationId xmlns:a16="http://schemas.microsoft.com/office/drawing/2014/main" id="{EA7E1227-2EFF-4332-AD86-A13513C7E892}"/>
                </a:ext>
              </a:extLst>
            </p:cNvPr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5" name="Google Shape;597;p40">
              <a:extLst>
                <a:ext uri="{FF2B5EF4-FFF2-40B4-BE49-F238E27FC236}">
                  <a16:creationId xmlns:a16="http://schemas.microsoft.com/office/drawing/2014/main" id="{305614A2-EBDC-48C6-82E9-121AF1283B2A}"/>
                </a:ext>
              </a:extLst>
            </p:cNvPr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6" name="Google Shape;598;p40">
              <a:extLst>
                <a:ext uri="{FF2B5EF4-FFF2-40B4-BE49-F238E27FC236}">
                  <a16:creationId xmlns:a16="http://schemas.microsoft.com/office/drawing/2014/main" id="{21D23785-880D-4FDC-9441-911DB5723765}"/>
                </a:ext>
              </a:extLst>
            </p:cNvPr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7" name="Google Shape;599;p40">
              <a:extLst>
                <a:ext uri="{FF2B5EF4-FFF2-40B4-BE49-F238E27FC236}">
                  <a16:creationId xmlns:a16="http://schemas.microsoft.com/office/drawing/2014/main" id="{21198C4B-14C2-44A1-BBF8-B3F29448077F}"/>
                </a:ext>
              </a:extLst>
            </p:cNvPr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8" name="Google Shape;600;p40">
              <a:extLst>
                <a:ext uri="{FF2B5EF4-FFF2-40B4-BE49-F238E27FC236}">
                  <a16:creationId xmlns:a16="http://schemas.microsoft.com/office/drawing/2014/main" id="{10E4C0D7-763D-46FA-BCD6-BF6A6275D18C}"/>
                </a:ext>
              </a:extLst>
            </p:cNvPr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9" name="Google Shape;601;p40">
              <a:extLst>
                <a:ext uri="{FF2B5EF4-FFF2-40B4-BE49-F238E27FC236}">
                  <a16:creationId xmlns:a16="http://schemas.microsoft.com/office/drawing/2014/main" id="{841A0E3A-7DE9-4B3F-8AA9-E1B9DFF14411}"/>
                </a:ext>
              </a:extLst>
            </p:cNvPr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0" name="Google Shape;602;p40">
              <a:extLst>
                <a:ext uri="{FF2B5EF4-FFF2-40B4-BE49-F238E27FC236}">
                  <a16:creationId xmlns:a16="http://schemas.microsoft.com/office/drawing/2014/main" id="{64AB9761-74E8-462D-9948-CA474F0843DF}"/>
                </a:ext>
              </a:extLst>
            </p:cNvPr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1" name="Google Shape;603;p40">
              <a:extLst>
                <a:ext uri="{FF2B5EF4-FFF2-40B4-BE49-F238E27FC236}">
                  <a16:creationId xmlns:a16="http://schemas.microsoft.com/office/drawing/2014/main" id="{2634D93A-7CB5-4BF5-A322-A5A5D56A913D}"/>
                </a:ext>
              </a:extLst>
            </p:cNvPr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2" name="Google Shape;604;p40">
              <a:extLst>
                <a:ext uri="{FF2B5EF4-FFF2-40B4-BE49-F238E27FC236}">
                  <a16:creationId xmlns:a16="http://schemas.microsoft.com/office/drawing/2014/main" id="{098F6215-66BB-491C-B6FA-C02A63F22FCF}"/>
                </a:ext>
              </a:extLst>
            </p:cNvPr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3" name="Google Shape;605;p40">
              <a:extLst>
                <a:ext uri="{FF2B5EF4-FFF2-40B4-BE49-F238E27FC236}">
                  <a16:creationId xmlns:a16="http://schemas.microsoft.com/office/drawing/2014/main" id="{36017A72-4CF7-46E2-9FBB-FB55A6FF0C0D}"/>
                </a:ext>
              </a:extLst>
            </p:cNvPr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4" name="Google Shape;606;p40">
              <a:extLst>
                <a:ext uri="{FF2B5EF4-FFF2-40B4-BE49-F238E27FC236}">
                  <a16:creationId xmlns:a16="http://schemas.microsoft.com/office/drawing/2014/main" id="{6C31DA06-11A1-494D-B1CA-EBC25AADCAFB}"/>
                </a:ext>
              </a:extLst>
            </p:cNvPr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5" name="Google Shape;607;p40">
              <a:extLst>
                <a:ext uri="{FF2B5EF4-FFF2-40B4-BE49-F238E27FC236}">
                  <a16:creationId xmlns:a16="http://schemas.microsoft.com/office/drawing/2014/main" id="{369DEB5C-CEE0-4458-B435-EE52C752DD09}"/>
                </a:ext>
              </a:extLst>
            </p:cNvPr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6" name="Google Shape;608;p40">
              <a:extLst>
                <a:ext uri="{FF2B5EF4-FFF2-40B4-BE49-F238E27FC236}">
                  <a16:creationId xmlns:a16="http://schemas.microsoft.com/office/drawing/2014/main" id="{C1792624-DE9F-4894-8F1D-E1C746694D81}"/>
                </a:ext>
              </a:extLst>
            </p:cNvPr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7" name="Google Shape;609;p40">
              <a:extLst>
                <a:ext uri="{FF2B5EF4-FFF2-40B4-BE49-F238E27FC236}">
                  <a16:creationId xmlns:a16="http://schemas.microsoft.com/office/drawing/2014/main" id="{E431F605-C3A9-4B7F-A241-145AD8DEB69F}"/>
                </a:ext>
              </a:extLst>
            </p:cNvPr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8" name="Google Shape;610;p40">
              <a:extLst>
                <a:ext uri="{FF2B5EF4-FFF2-40B4-BE49-F238E27FC236}">
                  <a16:creationId xmlns:a16="http://schemas.microsoft.com/office/drawing/2014/main" id="{FCE9AA56-947E-4F82-A163-E36623FE1DA1}"/>
                </a:ext>
              </a:extLst>
            </p:cNvPr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9" name="Google Shape;611;p40">
              <a:extLst>
                <a:ext uri="{FF2B5EF4-FFF2-40B4-BE49-F238E27FC236}">
                  <a16:creationId xmlns:a16="http://schemas.microsoft.com/office/drawing/2014/main" id="{5A187D56-5C73-4162-A6AE-7032FE937FA9}"/>
                </a:ext>
              </a:extLst>
            </p:cNvPr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89" name="TextBox 388">
            <a:extLst>
              <a:ext uri="{FF2B5EF4-FFF2-40B4-BE49-F238E27FC236}">
                <a16:creationId xmlns:a16="http://schemas.microsoft.com/office/drawing/2014/main" id="{F50DB12D-D901-4228-8740-3A73EF427466}"/>
              </a:ext>
            </a:extLst>
          </p:cNvPr>
          <p:cNvSpPr txBox="1"/>
          <p:nvPr/>
        </p:nvSpPr>
        <p:spPr>
          <a:xfrm>
            <a:off x="1583286" y="3079668"/>
            <a:ext cx="917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hỏi</a:t>
            </a:r>
            <a:endParaRPr lang="en-US" sz="3200" b="1" dirty="0">
              <a:solidFill>
                <a:srgbClr val="00206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6629" y="319723"/>
            <a:ext cx="1092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200150" y="20478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200150" y="36099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1200150" y="51720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33675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9239250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7115175" y="204787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7410450" y="359499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7305675" y="5142808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urved Connector 16"/>
          <p:cNvCxnSpPr>
            <a:stCxn id="8" idx="3"/>
            <a:endCxn id="13" idx="1"/>
          </p:cNvCxnSpPr>
          <p:nvPr/>
        </p:nvCxnSpPr>
        <p:spPr>
          <a:xfrm>
            <a:off x="4838700" y="2466975"/>
            <a:ext cx="2276475" cy="127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15" idx="1"/>
          </p:cNvCxnSpPr>
          <p:nvPr/>
        </p:nvCxnSpPr>
        <p:spPr>
          <a:xfrm>
            <a:off x="4838700" y="4046538"/>
            <a:ext cx="2466975" cy="151537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endCxn id="14" idx="1"/>
          </p:cNvCxnSpPr>
          <p:nvPr/>
        </p:nvCxnSpPr>
        <p:spPr>
          <a:xfrm flipV="1">
            <a:off x="4838700" y="4014095"/>
            <a:ext cx="2571750" cy="1594543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655080" y="3345480"/>
              <a:ext cx="36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5720" y="33361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85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5885" r="3101" b="29166"/>
          <a:stretch/>
        </p:blipFill>
        <p:spPr>
          <a:xfrm>
            <a:off x="757236" y="1857374"/>
            <a:ext cx="10941524" cy="2686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863" y="256996"/>
            <a:ext cx="10926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5354" y="4943474"/>
            <a:ext cx="5901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6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5885" r="3101" b="29166"/>
          <a:stretch/>
        </p:blipFill>
        <p:spPr>
          <a:xfrm>
            <a:off x="437667" y="1435335"/>
            <a:ext cx="10941524" cy="2686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851" y="4293566"/>
            <a:ext cx="3653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9262" y="4296495"/>
            <a:ext cx="2637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7939" y="4296496"/>
            <a:ext cx="3770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85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05" y="236091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5" name="任意多边形 104"/>
          <p:cNvSpPr/>
          <p:nvPr/>
        </p:nvSpPr>
        <p:spPr>
          <a:xfrm>
            <a:off x="2390356" y="2056871"/>
            <a:ext cx="7408981" cy="4072083"/>
          </a:xfrm>
          <a:custGeom>
            <a:avLst/>
            <a:gdLst>
              <a:gd name="connsiteX0" fmla="*/ 0 w 4967417"/>
              <a:gd name="connsiteY0" fmla="*/ 2644346 h 2656703"/>
              <a:gd name="connsiteX1" fmla="*/ 2261287 w 4967417"/>
              <a:gd name="connsiteY1" fmla="*/ 0 h 2656703"/>
              <a:gd name="connsiteX2" fmla="*/ 2150076 w 4967417"/>
              <a:gd name="connsiteY2" fmla="*/ 2656703 h 2656703"/>
              <a:gd name="connsiteX3" fmla="*/ 4028303 w 4967417"/>
              <a:gd name="connsiteY3" fmla="*/ 444843 h 2656703"/>
              <a:gd name="connsiteX4" fmla="*/ 3917092 w 4967417"/>
              <a:gd name="connsiteY4" fmla="*/ 2619632 h 2656703"/>
              <a:gd name="connsiteX5" fmla="*/ 4967417 w 4967417"/>
              <a:gd name="connsiteY5" fmla="*/ 1779373 h 2656703"/>
              <a:gd name="connsiteX6" fmla="*/ 4905633 w 4967417"/>
              <a:gd name="connsiteY6" fmla="*/ 2607275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7417" h="2656703">
                <a:moveTo>
                  <a:pt x="0" y="2644346"/>
                </a:moveTo>
                <a:lnTo>
                  <a:pt x="2261287" y="0"/>
                </a:lnTo>
                <a:lnTo>
                  <a:pt x="2150076" y="2656703"/>
                </a:lnTo>
                <a:lnTo>
                  <a:pt x="4028303" y="444843"/>
                </a:lnTo>
                <a:lnTo>
                  <a:pt x="3917092" y="2619632"/>
                </a:lnTo>
                <a:lnTo>
                  <a:pt x="4967417" y="1779373"/>
                </a:lnTo>
                <a:lnTo>
                  <a:pt x="4905633" y="2607275"/>
                </a:lnTo>
              </a:path>
            </a:pathLst>
          </a:custGeom>
          <a:noFill/>
          <a:ln w="190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66" y="4748185"/>
            <a:ext cx="3121967" cy="1772088"/>
          </a:xfrm>
          <a:prstGeom prst="rect">
            <a:avLst/>
          </a:prstGeom>
        </p:spPr>
      </p:pic>
      <p:sp>
        <p:nvSpPr>
          <p:cNvPr id="24" name="TextBox 31"/>
          <p:cNvSpPr txBox="1"/>
          <p:nvPr/>
        </p:nvSpPr>
        <p:spPr>
          <a:xfrm>
            <a:off x="1832499" y="2923447"/>
            <a:ext cx="8374419" cy="1733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914377"/>
            <a:r>
              <a:rPr lang="en-US" altLang="zh-CN" sz="5333" b="1" dirty="0" err="1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Chúc</a:t>
            </a:r>
            <a:r>
              <a:rPr lang="en-US" altLang="zh-CN" sz="5333" b="1" dirty="0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33" b="1" dirty="0" err="1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5333" b="1" dirty="0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con</a:t>
            </a:r>
          </a:p>
          <a:p>
            <a:pPr algn="ctr" defTabSz="914377"/>
            <a:r>
              <a:rPr lang="en-US" altLang="zh-CN" sz="5333" b="1" dirty="0" err="1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Chăm</a:t>
            </a:r>
            <a:r>
              <a:rPr lang="en-US" altLang="zh-CN" sz="5333" b="1" dirty="0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33" b="1" dirty="0" err="1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ngoan</a:t>
            </a:r>
            <a:r>
              <a:rPr lang="en-US" altLang="zh-CN" sz="5333" b="1" dirty="0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5333" b="1" dirty="0" err="1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5333" b="1" dirty="0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33" b="1" dirty="0" err="1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giỏi</a:t>
            </a:r>
            <a:endParaRPr lang="zh-CN" altLang="en-US" sz="5333" b="1" dirty="0">
              <a:solidFill>
                <a:srgbClr val="A9250B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0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4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repeatCount="1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5" grpId="0" animBg="1"/>
      <p:bldP spid="92" grpId="0" animBg="1"/>
      <p:bldP spid="111" grpId="0" animBg="1"/>
      <p:bldP spid="112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05" y="236091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5" name="任意多边形 104"/>
          <p:cNvSpPr/>
          <p:nvPr/>
        </p:nvSpPr>
        <p:spPr>
          <a:xfrm>
            <a:off x="2390356" y="2056871"/>
            <a:ext cx="7408981" cy="4072083"/>
          </a:xfrm>
          <a:custGeom>
            <a:avLst/>
            <a:gdLst>
              <a:gd name="connsiteX0" fmla="*/ 0 w 4967417"/>
              <a:gd name="connsiteY0" fmla="*/ 2644346 h 2656703"/>
              <a:gd name="connsiteX1" fmla="*/ 2261287 w 4967417"/>
              <a:gd name="connsiteY1" fmla="*/ 0 h 2656703"/>
              <a:gd name="connsiteX2" fmla="*/ 2150076 w 4967417"/>
              <a:gd name="connsiteY2" fmla="*/ 2656703 h 2656703"/>
              <a:gd name="connsiteX3" fmla="*/ 4028303 w 4967417"/>
              <a:gd name="connsiteY3" fmla="*/ 444843 h 2656703"/>
              <a:gd name="connsiteX4" fmla="*/ 3917092 w 4967417"/>
              <a:gd name="connsiteY4" fmla="*/ 2619632 h 2656703"/>
              <a:gd name="connsiteX5" fmla="*/ 4967417 w 4967417"/>
              <a:gd name="connsiteY5" fmla="*/ 1779373 h 2656703"/>
              <a:gd name="connsiteX6" fmla="*/ 4905633 w 4967417"/>
              <a:gd name="connsiteY6" fmla="*/ 2607275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7417" h="2656703">
                <a:moveTo>
                  <a:pt x="0" y="2644346"/>
                </a:moveTo>
                <a:lnTo>
                  <a:pt x="2261287" y="0"/>
                </a:lnTo>
                <a:lnTo>
                  <a:pt x="2150076" y="2656703"/>
                </a:lnTo>
                <a:lnTo>
                  <a:pt x="4028303" y="444843"/>
                </a:lnTo>
                <a:lnTo>
                  <a:pt x="3917092" y="2619632"/>
                </a:lnTo>
                <a:lnTo>
                  <a:pt x="4967417" y="1779373"/>
                </a:lnTo>
                <a:lnTo>
                  <a:pt x="4905633" y="2607275"/>
                </a:lnTo>
              </a:path>
            </a:pathLst>
          </a:custGeom>
          <a:noFill/>
          <a:ln w="190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66" y="4748185"/>
            <a:ext cx="3121967" cy="1772088"/>
          </a:xfrm>
          <a:prstGeom prst="rect">
            <a:avLst/>
          </a:prstGeom>
        </p:spPr>
      </p:pic>
      <p:sp>
        <p:nvSpPr>
          <p:cNvPr id="24" name="TextBox 31"/>
          <p:cNvSpPr txBox="1"/>
          <p:nvPr/>
        </p:nvSpPr>
        <p:spPr>
          <a:xfrm>
            <a:off x="1832499" y="2923447"/>
            <a:ext cx="8374419" cy="1733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914377"/>
            <a:r>
              <a:rPr lang="en-US" altLang="zh-CN" sz="5333" b="1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Chào mừng các con</a:t>
            </a:r>
          </a:p>
          <a:p>
            <a:pPr algn="ctr" defTabSz="914377"/>
            <a:r>
              <a:rPr lang="en-US" altLang="zh-CN" sz="5333" b="1">
                <a:solidFill>
                  <a:srgbClr val="A9250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đến với tiết học</a:t>
            </a:r>
            <a:endParaRPr lang="zh-CN" altLang="en-US" sz="5333" b="1" dirty="0">
              <a:solidFill>
                <a:srgbClr val="A9250B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7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4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repeatCount="1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5" grpId="0" animBg="1"/>
      <p:bldP spid="92" grpId="0" animBg="1"/>
      <p:bldP spid="111" grpId="0" animBg="1"/>
      <p:bldP spid="112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633" y="599737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777" y="4030744"/>
            <a:ext cx="2666388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749644" y="1377277"/>
            <a:ext cx="6370051" cy="245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8000" dirty="0" err="1">
                <a:solidFill>
                  <a:srgbClr val="FF0000"/>
                </a:solidFill>
              </a:rPr>
              <a:t>Bài</a:t>
            </a:r>
            <a:r>
              <a:rPr lang="en-US" sz="8000" dirty="0">
                <a:solidFill>
                  <a:srgbClr val="FF0000"/>
                </a:solidFill>
              </a:rPr>
              <a:t> 16: </a:t>
            </a:r>
            <a:r>
              <a:rPr lang="en-US" sz="8000" dirty="0"/>
              <a:t/>
            </a:r>
            <a:br>
              <a:rPr lang="en-US" sz="8000" dirty="0"/>
            </a:br>
            <a:r>
              <a:rPr lang="en-US" sz="8000" b="1" dirty="0"/>
              <a:t>TẠM BIỆT CÁNH CAM</a:t>
            </a:r>
            <a:endParaRPr sz="8000" b="1" dirty="0"/>
          </a:p>
        </p:txBody>
      </p:sp>
    </p:spTree>
    <p:extLst>
      <p:ext uri="{BB962C8B-B14F-4D97-AF65-F5344CB8AC3E}">
        <p14:creationId xmlns:p14="http://schemas.microsoft.com/office/powerpoint/2010/main" val="8849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5241" y="2463871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13771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4453" y="2205697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553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2819" y="101743"/>
            <a:ext cx="8214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43" y="1509967"/>
            <a:ext cx="4957994" cy="5172076"/>
            <a:chOff x="8643" y="1509967"/>
            <a:chExt cx="4957994" cy="5172076"/>
          </a:xfrm>
        </p:grpSpPr>
        <p:pic>
          <p:nvPicPr>
            <p:cNvPr id="7170" name="Picture 2" descr="6 cách vẽ ngôi nhà cực đơn giản mà đẹp cho bé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2" t="1969" r="2836" b="70825"/>
            <a:stretch/>
          </p:blipFill>
          <p:spPr bwMode="auto">
            <a:xfrm>
              <a:off x="8643" y="1509967"/>
              <a:ext cx="4957994" cy="517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076034" y="2553931"/>
              <a:ext cx="2823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99664" y="1408833"/>
            <a:ext cx="4999663" cy="5172076"/>
            <a:chOff x="7099664" y="1408833"/>
            <a:chExt cx="4999663" cy="5172076"/>
          </a:xfrm>
        </p:grpSpPr>
        <p:pic>
          <p:nvPicPr>
            <p:cNvPr id="4" name="Picture 2" descr="6 cách vẽ ngôi nhà cực đơn giản mà đẹp cho bé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2" t="1969" r="2468" b="70825"/>
            <a:stretch/>
          </p:blipFill>
          <p:spPr bwMode="auto">
            <a:xfrm>
              <a:off x="7099664" y="1408833"/>
              <a:ext cx="4999663" cy="517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187889" y="2466763"/>
              <a:ext cx="2823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5026999" y="1057385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77960" y="2053896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24416" y="3149100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75377" y="4145611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4416" y="5076858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75377" y="6073369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3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-0.35378 0.431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5" y="2159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22943 0.279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139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21862 0.255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127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6537 0.0604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8" y="300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35117 0.098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5" y="493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086 -0.0594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Picture 488">
            <a:extLst>
              <a:ext uri="{FF2B5EF4-FFF2-40B4-BE49-F238E27FC236}">
                <a16:creationId xmlns:a16="http://schemas.microsoft.com/office/drawing/2014/main" id="{4FE1BCDD-AC75-4F3D-9321-AFB53B6EB3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8" b="59539"/>
          <a:stretch/>
        </p:blipFill>
        <p:spPr>
          <a:xfrm>
            <a:off x="837208" y="282892"/>
            <a:ext cx="10323508" cy="3605503"/>
          </a:xfrm>
          <a:prstGeom prst="rect">
            <a:avLst/>
          </a:prstGeom>
        </p:spPr>
      </p:pic>
      <p:sp>
        <p:nvSpPr>
          <p:cNvPr id="614" name="TextBox 613">
            <a:extLst>
              <a:ext uri="{FF2B5EF4-FFF2-40B4-BE49-F238E27FC236}">
                <a16:creationId xmlns:a16="http://schemas.microsoft.com/office/drawing/2014/main" id="{97AAC086-E009-4C10-98F7-D1E2E7FDC5B3}"/>
              </a:ext>
            </a:extLst>
          </p:cNvPr>
          <p:cNvSpPr txBox="1"/>
          <p:nvPr/>
        </p:nvSpPr>
        <p:spPr>
          <a:xfrm>
            <a:off x="4227065" y="1474364"/>
            <a:ext cx="2446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Việt</a:t>
            </a:r>
            <a:endParaRPr lang="en-US" sz="3200" b="1" dirty="0">
              <a:solidFill>
                <a:srgbClr val="002060"/>
              </a:solidFill>
              <a:latin typeface="HP001 5 hàng" panose="020B0603050302020204" pitchFamily="34" charset="0"/>
            </a:endParaRPr>
          </a:p>
        </p:txBody>
      </p:sp>
      <p:sp>
        <p:nvSpPr>
          <p:cNvPr id="615" name="TextBox 614">
            <a:extLst>
              <a:ext uri="{FF2B5EF4-FFF2-40B4-BE49-F238E27FC236}">
                <a16:creationId xmlns:a16="http://schemas.microsoft.com/office/drawing/2014/main" id="{5B988303-D74A-439D-A4B3-260EC8420678}"/>
              </a:ext>
            </a:extLst>
          </p:cNvPr>
          <p:cNvSpPr txBox="1"/>
          <p:nvPr/>
        </p:nvSpPr>
        <p:spPr>
          <a:xfrm>
            <a:off x="1591015" y="2277579"/>
            <a:ext cx="917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Mở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rộng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vốn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5 hàng" panose="020B060305030202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HP001 5 hàng" panose="020B0603050302020204" pitchFamily="34" charset="0"/>
              </a:rPr>
              <a:t>về</a:t>
            </a:r>
            <a:r>
              <a:rPr lang="en-US" sz="3200" b="1">
                <a:solidFill>
                  <a:srgbClr val="002060"/>
                </a:solidFill>
                <a:latin typeface="HP001 5 hàng" panose="020B0603050302020204" pitchFamily="34" charset="0"/>
              </a:rPr>
              <a:t> các loài vật nhỏ bé;</a:t>
            </a:r>
            <a:endParaRPr lang="en-US" sz="3200" b="1" dirty="0">
              <a:solidFill>
                <a:srgbClr val="002060"/>
              </a:solidFill>
              <a:latin typeface="HP001 5 hàng" panose="020B0603050302020204" pitchFamily="34" charset="0"/>
            </a:endParaRPr>
          </a:p>
        </p:txBody>
      </p:sp>
      <p:grpSp>
        <p:nvGrpSpPr>
          <p:cNvPr id="617" name="Google Shape;227;p40">
            <a:extLst>
              <a:ext uri="{FF2B5EF4-FFF2-40B4-BE49-F238E27FC236}">
                <a16:creationId xmlns:a16="http://schemas.microsoft.com/office/drawing/2014/main" id="{8AC9A42E-7C45-412E-AF35-B884FF01BF40}"/>
              </a:ext>
            </a:extLst>
          </p:cNvPr>
          <p:cNvGrpSpPr/>
          <p:nvPr/>
        </p:nvGrpSpPr>
        <p:grpSpPr>
          <a:xfrm>
            <a:off x="287170" y="4639313"/>
            <a:ext cx="2415342" cy="1497859"/>
            <a:chOff x="5293245" y="6083019"/>
            <a:chExt cx="1941885" cy="2248761"/>
          </a:xfrm>
        </p:grpSpPr>
        <p:sp>
          <p:nvSpPr>
            <p:cNvPr id="618" name="Google Shape;228;p40">
              <a:extLst>
                <a:ext uri="{FF2B5EF4-FFF2-40B4-BE49-F238E27FC236}">
                  <a16:creationId xmlns:a16="http://schemas.microsoft.com/office/drawing/2014/main" id="{F81EF6E6-1166-4501-8708-74CAA43B4A74}"/>
                </a:ext>
              </a:extLst>
            </p:cNvPr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9" name="Google Shape;229;p40">
              <a:extLst>
                <a:ext uri="{FF2B5EF4-FFF2-40B4-BE49-F238E27FC236}">
                  <a16:creationId xmlns:a16="http://schemas.microsoft.com/office/drawing/2014/main" id="{B28B8D5F-EA3C-4512-9635-986F99E40CCB}"/>
                </a:ext>
              </a:extLst>
            </p:cNvPr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0" name="Google Shape;230;p40">
              <a:extLst>
                <a:ext uri="{FF2B5EF4-FFF2-40B4-BE49-F238E27FC236}">
                  <a16:creationId xmlns:a16="http://schemas.microsoft.com/office/drawing/2014/main" id="{E0147225-679F-436D-B336-E4A796A43FB7}"/>
                </a:ext>
              </a:extLst>
            </p:cNvPr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1" name="Google Shape;231;p40">
              <a:extLst>
                <a:ext uri="{FF2B5EF4-FFF2-40B4-BE49-F238E27FC236}">
                  <a16:creationId xmlns:a16="http://schemas.microsoft.com/office/drawing/2014/main" id="{3BEEC025-C0E9-451D-A7CA-825F5EB17800}"/>
                </a:ext>
              </a:extLst>
            </p:cNvPr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2" name="Google Shape;232;p40">
              <a:extLst>
                <a:ext uri="{FF2B5EF4-FFF2-40B4-BE49-F238E27FC236}">
                  <a16:creationId xmlns:a16="http://schemas.microsoft.com/office/drawing/2014/main" id="{195B110C-DD57-4AB8-9735-99FCD0419800}"/>
                </a:ext>
              </a:extLst>
            </p:cNvPr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3" name="Google Shape;233;p40">
              <a:extLst>
                <a:ext uri="{FF2B5EF4-FFF2-40B4-BE49-F238E27FC236}">
                  <a16:creationId xmlns:a16="http://schemas.microsoft.com/office/drawing/2014/main" id="{D3426A9C-4B10-4415-B61D-BCE3023AB0FB}"/>
                </a:ext>
              </a:extLst>
            </p:cNvPr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4" name="Google Shape;234;p40">
              <a:extLst>
                <a:ext uri="{FF2B5EF4-FFF2-40B4-BE49-F238E27FC236}">
                  <a16:creationId xmlns:a16="http://schemas.microsoft.com/office/drawing/2014/main" id="{924F6FA6-CDE7-402B-A173-C46D194F63C6}"/>
                </a:ext>
              </a:extLst>
            </p:cNvPr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5" name="Google Shape;235;p40">
              <a:extLst>
                <a:ext uri="{FF2B5EF4-FFF2-40B4-BE49-F238E27FC236}">
                  <a16:creationId xmlns:a16="http://schemas.microsoft.com/office/drawing/2014/main" id="{4B5B7861-2C5B-45B7-99C6-8FF598E2FE9E}"/>
                </a:ext>
              </a:extLst>
            </p:cNvPr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6" name="Google Shape;236;p40">
              <a:extLst>
                <a:ext uri="{FF2B5EF4-FFF2-40B4-BE49-F238E27FC236}">
                  <a16:creationId xmlns:a16="http://schemas.microsoft.com/office/drawing/2014/main" id="{6AD651BB-5261-455C-8C28-BFD750B984F0}"/>
                </a:ext>
              </a:extLst>
            </p:cNvPr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7" name="Google Shape;237;p40">
              <a:extLst>
                <a:ext uri="{FF2B5EF4-FFF2-40B4-BE49-F238E27FC236}">
                  <a16:creationId xmlns:a16="http://schemas.microsoft.com/office/drawing/2014/main" id="{09DEB400-319B-486F-BD3F-828D095BFFF1}"/>
                </a:ext>
              </a:extLst>
            </p:cNvPr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8" name="Google Shape;238;p40">
              <a:extLst>
                <a:ext uri="{FF2B5EF4-FFF2-40B4-BE49-F238E27FC236}">
                  <a16:creationId xmlns:a16="http://schemas.microsoft.com/office/drawing/2014/main" id="{DD5CCF3A-50E3-4B01-8D99-6750ECFF12A5}"/>
                </a:ext>
              </a:extLst>
            </p:cNvPr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9" name="Google Shape;239;p40">
              <a:extLst>
                <a:ext uri="{FF2B5EF4-FFF2-40B4-BE49-F238E27FC236}">
                  <a16:creationId xmlns:a16="http://schemas.microsoft.com/office/drawing/2014/main" id="{5AAC58C6-963D-495A-8B9C-F8D55FA4D86E}"/>
                </a:ext>
              </a:extLst>
            </p:cNvPr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0" name="Google Shape;240;p40">
              <a:extLst>
                <a:ext uri="{FF2B5EF4-FFF2-40B4-BE49-F238E27FC236}">
                  <a16:creationId xmlns:a16="http://schemas.microsoft.com/office/drawing/2014/main" id="{E3F219A1-D3ED-4B9D-B7B3-F07918A63916}"/>
                </a:ext>
              </a:extLst>
            </p:cNvPr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1" name="Google Shape;241;p40">
              <a:extLst>
                <a:ext uri="{FF2B5EF4-FFF2-40B4-BE49-F238E27FC236}">
                  <a16:creationId xmlns:a16="http://schemas.microsoft.com/office/drawing/2014/main" id="{7DCF55BD-BE05-47DC-9B3C-6D8AAE7ADC1C}"/>
                </a:ext>
              </a:extLst>
            </p:cNvPr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2" name="Google Shape;242;p40">
              <a:extLst>
                <a:ext uri="{FF2B5EF4-FFF2-40B4-BE49-F238E27FC236}">
                  <a16:creationId xmlns:a16="http://schemas.microsoft.com/office/drawing/2014/main" id="{A6EE6BC7-BBA9-4AA0-BECB-195A19619E75}"/>
                </a:ext>
              </a:extLst>
            </p:cNvPr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3" name="Google Shape;243;p40">
              <a:extLst>
                <a:ext uri="{FF2B5EF4-FFF2-40B4-BE49-F238E27FC236}">
                  <a16:creationId xmlns:a16="http://schemas.microsoft.com/office/drawing/2014/main" id="{BE1A6AC2-E63D-48A5-8D3A-3A9D15831109}"/>
                </a:ext>
              </a:extLst>
            </p:cNvPr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4" name="Google Shape;244;p40">
              <a:extLst>
                <a:ext uri="{FF2B5EF4-FFF2-40B4-BE49-F238E27FC236}">
                  <a16:creationId xmlns:a16="http://schemas.microsoft.com/office/drawing/2014/main" id="{F231FF4F-3D0B-424B-BA1E-528DFBAFAB69}"/>
                </a:ext>
              </a:extLst>
            </p:cNvPr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5" name="Google Shape;245;p40">
              <a:extLst>
                <a:ext uri="{FF2B5EF4-FFF2-40B4-BE49-F238E27FC236}">
                  <a16:creationId xmlns:a16="http://schemas.microsoft.com/office/drawing/2014/main" id="{FF0EA1DB-AE49-495B-A89D-C93E4F73718A}"/>
                </a:ext>
              </a:extLst>
            </p:cNvPr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6" name="Google Shape;246;p40">
              <a:extLst>
                <a:ext uri="{FF2B5EF4-FFF2-40B4-BE49-F238E27FC236}">
                  <a16:creationId xmlns:a16="http://schemas.microsoft.com/office/drawing/2014/main" id="{E4C47535-28F0-4B31-9BBD-B6D7E0A80915}"/>
                </a:ext>
              </a:extLst>
            </p:cNvPr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7" name="Google Shape;247;p40">
              <a:extLst>
                <a:ext uri="{FF2B5EF4-FFF2-40B4-BE49-F238E27FC236}">
                  <a16:creationId xmlns:a16="http://schemas.microsoft.com/office/drawing/2014/main" id="{A24C9E81-49C9-4DAA-8431-814628E62399}"/>
                </a:ext>
              </a:extLst>
            </p:cNvPr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8" name="Google Shape;248;p40">
              <a:extLst>
                <a:ext uri="{FF2B5EF4-FFF2-40B4-BE49-F238E27FC236}">
                  <a16:creationId xmlns:a16="http://schemas.microsoft.com/office/drawing/2014/main" id="{8C4DF86C-21FD-4262-9A94-E767D84DDD52}"/>
                </a:ext>
              </a:extLst>
            </p:cNvPr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9" name="Google Shape;249;p40">
              <a:extLst>
                <a:ext uri="{FF2B5EF4-FFF2-40B4-BE49-F238E27FC236}">
                  <a16:creationId xmlns:a16="http://schemas.microsoft.com/office/drawing/2014/main" id="{29CA0278-F8A9-45C2-9D61-01D90FC39E81}"/>
                </a:ext>
              </a:extLst>
            </p:cNvPr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0" name="Google Shape;250;p40">
              <a:extLst>
                <a:ext uri="{FF2B5EF4-FFF2-40B4-BE49-F238E27FC236}">
                  <a16:creationId xmlns:a16="http://schemas.microsoft.com/office/drawing/2014/main" id="{6512099B-D63E-4498-851E-740900A22634}"/>
                </a:ext>
              </a:extLst>
            </p:cNvPr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1" name="Google Shape;251;p40">
              <a:extLst>
                <a:ext uri="{FF2B5EF4-FFF2-40B4-BE49-F238E27FC236}">
                  <a16:creationId xmlns:a16="http://schemas.microsoft.com/office/drawing/2014/main" id="{619E6071-916C-4F89-893F-965187628870}"/>
                </a:ext>
              </a:extLst>
            </p:cNvPr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2" name="Google Shape;252;p40">
              <a:extLst>
                <a:ext uri="{FF2B5EF4-FFF2-40B4-BE49-F238E27FC236}">
                  <a16:creationId xmlns:a16="http://schemas.microsoft.com/office/drawing/2014/main" id="{F542DF39-83EA-4AEF-9BCC-863D6A353859}"/>
                </a:ext>
              </a:extLst>
            </p:cNvPr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3" name="Google Shape;253;p40">
              <a:extLst>
                <a:ext uri="{FF2B5EF4-FFF2-40B4-BE49-F238E27FC236}">
                  <a16:creationId xmlns:a16="http://schemas.microsoft.com/office/drawing/2014/main" id="{D516195B-BC36-437D-8E6B-1CB3E03F7FF8}"/>
                </a:ext>
              </a:extLst>
            </p:cNvPr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4" name="Google Shape;254;p40">
              <a:extLst>
                <a:ext uri="{FF2B5EF4-FFF2-40B4-BE49-F238E27FC236}">
                  <a16:creationId xmlns:a16="http://schemas.microsoft.com/office/drawing/2014/main" id="{0D665254-9455-4DD5-967D-9E2993F583B9}"/>
                </a:ext>
              </a:extLst>
            </p:cNvPr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5" name="Google Shape;255;p40">
              <a:extLst>
                <a:ext uri="{FF2B5EF4-FFF2-40B4-BE49-F238E27FC236}">
                  <a16:creationId xmlns:a16="http://schemas.microsoft.com/office/drawing/2014/main" id="{DBCEB389-074E-4E5C-9E4B-1FBFDB58C09B}"/>
                </a:ext>
              </a:extLst>
            </p:cNvPr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6" name="Google Shape;256;p40">
              <a:extLst>
                <a:ext uri="{FF2B5EF4-FFF2-40B4-BE49-F238E27FC236}">
                  <a16:creationId xmlns:a16="http://schemas.microsoft.com/office/drawing/2014/main" id="{60C10C08-0769-48FB-A175-3C7EE37C1BFD}"/>
                </a:ext>
              </a:extLst>
            </p:cNvPr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7" name="Google Shape;257;p40">
              <a:extLst>
                <a:ext uri="{FF2B5EF4-FFF2-40B4-BE49-F238E27FC236}">
                  <a16:creationId xmlns:a16="http://schemas.microsoft.com/office/drawing/2014/main" id="{8F0C3801-25D3-409A-8A4E-BD538AE3598B}"/>
                </a:ext>
              </a:extLst>
            </p:cNvPr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8" name="Google Shape;258;p40">
              <a:extLst>
                <a:ext uri="{FF2B5EF4-FFF2-40B4-BE49-F238E27FC236}">
                  <a16:creationId xmlns:a16="http://schemas.microsoft.com/office/drawing/2014/main" id="{B4D053B1-6CB9-49A8-8E49-4360365D4EB8}"/>
                </a:ext>
              </a:extLst>
            </p:cNvPr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9" name="Google Shape;259;p40">
              <a:extLst>
                <a:ext uri="{FF2B5EF4-FFF2-40B4-BE49-F238E27FC236}">
                  <a16:creationId xmlns:a16="http://schemas.microsoft.com/office/drawing/2014/main" id="{7BF5D94A-371B-4BBD-86A1-035916CE654B}"/>
                </a:ext>
              </a:extLst>
            </p:cNvPr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0" name="Google Shape;260;p40">
              <a:extLst>
                <a:ext uri="{FF2B5EF4-FFF2-40B4-BE49-F238E27FC236}">
                  <a16:creationId xmlns:a16="http://schemas.microsoft.com/office/drawing/2014/main" id="{3EB88238-7AA9-4D16-8EBA-5790C03BA173}"/>
                </a:ext>
              </a:extLst>
            </p:cNvPr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1" name="Google Shape;261;p40">
              <a:extLst>
                <a:ext uri="{FF2B5EF4-FFF2-40B4-BE49-F238E27FC236}">
                  <a16:creationId xmlns:a16="http://schemas.microsoft.com/office/drawing/2014/main" id="{9FEF1890-E82F-452A-8675-070BE65BE460}"/>
                </a:ext>
              </a:extLst>
            </p:cNvPr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2" name="Google Shape;262;p40">
              <a:extLst>
                <a:ext uri="{FF2B5EF4-FFF2-40B4-BE49-F238E27FC236}">
                  <a16:creationId xmlns:a16="http://schemas.microsoft.com/office/drawing/2014/main" id="{4051486F-45AD-4318-ABE8-C6071CB12284}"/>
                </a:ext>
              </a:extLst>
            </p:cNvPr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3" name="Google Shape;263;p40">
              <a:extLst>
                <a:ext uri="{FF2B5EF4-FFF2-40B4-BE49-F238E27FC236}">
                  <a16:creationId xmlns:a16="http://schemas.microsoft.com/office/drawing/2014/main" id="{4B7CC95C-3F63-4FE0-A682-6E251B71BD61}"/>
                </a:ext>
              </a:extLst>
            </p:cNvPr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4" name="Google Shape;264;p40">
              <a:extLst>
                <a:ext uri="{FF2B5EF4-FFF2-40B4-BE49-F238E27FC236}">
                  <a16:creationId xmlns:a16="http://schemas.microsoft.com/office/drawing/2014/main" id="{3E3B6048-DCD5-493D-A23F-B6E8E86DF898}"/>
                </a:ext>
              </a:extLst>
            </p:cNvPr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5" name="Google Shape;265;p40">
              <a:extLst>
                <a:ext uri="{FF2B5EF4-FFF2-40B4-BE49-F238E27FC236}">
                  <a16:creationId xmlns:a16="http://schemas.microsoft.com/office/drawing/2014/main" id="{50AA656A-56EC-4382-AE0B-D9643575FAF2}"/>
                </a:ext>
              </a:extLst>
            </p:cNvPr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6" name="Google Shape;266;p40">
              <a:extLst>
                <a:ext uri="{FF2B5EF4-FFF2-40B4-BE49-F238E27FC236}">
                  <a16:creationId xmlns:a16="http://schemas.microsoft.com/office/drawing/2014/main" id="{38949644-A770-4536-B655-D9CD5647BC4A}"/>
                </a:ext>
              </a:extLst>
            </p:cNvPr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7" name="Google Shape;267;p40">
              <a:extLst>
                <a:ext uri="{FF2B5EF4-FFF2-40B4-BE49-F238E27FC236}">
                  <a16:creationId xmlns:a16="http://schemas.microsoft.com/office/drawing/2014/main" id="{2EE0B15E-82AD-4D8E-B152-ABC3B482225C}"/>
                </a:ext>
              </a:extLst>
            </p:cNvPr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8" name="Google Shape;268;p40">
              <a:extLst>
                <a:ext uri="{FF2B5EF4-FFF2-40B4-BE49-F238E27FC236}">
                  <a16:creationId xmlns:a16="http://schemas.microsoft.com/office/drawing/2014/main" id="{028E64CA-89E0-420D-9675-A14139F6FF17}"/>
                </a:ext>
              </a:extLst>
            </p:cNvPr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9" name="Google Shape;269;p40">
              <a:extLst>
                <a:ext uri="{FF2B5EF4-FFF2-40B4-BE49-F238E27FC236}">
                  <a16:creationId xmlns:a16="http://schemas.microsoft.com/office/drawing/2014/main" id="{B172F911-8B06-478E-A841-7FDAAF614095}"/>
                </a:ext>
              </a:extLst>
            </p:cNvPr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0" name="Google Shape;270;p40">
              <a:extLst>
                <a:ext uri="{FF2B5EF4-FFF2-40B4-BE49-F238E27FC236}">
                  <a16:creationId xmlns:a16="http://schemas.microsoft.com/office/drawing/2014/main" id="{A59942A3-8C45-4ED5-8862-FDA99C7D9CE7}"/>
                </a:ext>
              </a:extLst>
            </p:cNvPr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1" name="Google Shape;271;p40">
              <a:extLst>
                <a:ext uri="{FF2B5EF4-FFF2-40B4-BE49-F238E27FC236}">
                  <a16:creationId xmlns:a16="http://schemas.microsoft.com/office/drawing/2014/main" id="{9AD81440-E570-4E0B-8B35-47049C9929F6}"/>
                </a:ext>
              </a:extLst>
            </p:cNvPr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2" name="Google Shape;272;p40">
              <a:extLst>
                <a:ext uri="{FF2B5EF4-FFF2-40B4-BE49-F238E27FC236}">
                  <a16:creationId xmlns:a16="http://schemas.microsoft.com/office/drawing/2014/main" id="{E0057F60-7ABF-4117-A2E4-E5A7F269DE13}"/>
                </a:ext>
              </a:extLst>
            </p:cNvPr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3" name="Google Shape;273;p40">
              <a:extLst>
                <a:ext uri="{FF2B5EF4-FFF2-40B4-BE49-F238E27FC236}">
                  <a16:creationId xmlns:a16="http://schemas.microsoft.com/office/drawing/2014/main" id="{549ABEA7-EB29-4FCF-8097-29136AA7750A}"/>
                </a:ext>
              </a:extLst>
            </p:cNvPr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4" name="Google Shape;274;p40">
              <a:extLst>
                <a:ext uri="{FF2B5EF4-FFF2-40B4-BE49-F238E27FC236}">
                  <a16:creationId xmlns:a16="http://schemas.microsoft.com/office/drawing/2014/main" id="{FD98EFA5-57D2-432B-887A-2A718A6C04E1}"/>
                </a:ext>
              </a:extLst>
            </p:cNvPr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5" name="Google Shape;275;p40">
              <a:extLst>
                <a:ext uri="{FF2B5EF4-FFF2-40B4-BE49-F238E27FC236}">
                  <a16:creationId xmlns:a16="http://schemas.microsoft.com/office/drawing/2014/main" id="{FB7121BD-F0D5-48C9-A9BA-95014621CF28}"/>
                </a:ext>
              </a:extLst>
            </p:cNvPr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6" name="Google Shape;276;p40">
              <a:extLst>
                <a:ext uri="{FF2B5EF4-FFF2-40B4-BE49-F238E27FC236}">
                  <a16:creationId xmlns:a16="http://schemas.microsoft.com/office/drawing/2014/main" id="{8BF268E4-D4A3-4B88-988B-8DDF34AF7D30}"/>
                </a:ext>
              </a:extLst>
            </p:cNvPr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7" name="Google Shape;277;p40">
              <a:extLst>
                <a:ext uri="{FF2B5EF4-FFF2-40B4-BE49-F238E27FC236}">
                  <a16:creationId xmlns:a16="http://schemas.microsoft.com/office/drawing/2014/main" id="{1DFC6F34-96C0-4EE3-8809-4E733012DD6D}"/>
                </a:ext>
              </a:extLst>
            </p:cNvPr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8" name="Google Shape;278;p40">
              <a:extLst>
                <a:ext uri="{FF2B5EF4-FFF2-40B4-BE49-F238E27FC236}">
                  <a16:creationId xmlns:a16="http://schemas.microsoft.com/office/drawing/2014/main" id="{202E0D0B-CE89-4835-82EA-85B664E18267}"/>
                </a:ext>
              </a:extLst>
            </p:cNvPr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9" name="Google Shape;279;p40">
              <a:extLst>
                <a:ext uri="{FF2B5EF4-FFF2-40B4-BE49-F238E27FC236}">
                  <a16:creationId xmlns:a16="http://schemas.microsoft.com/office/drawing/2014/main" id="{9D3AAFC6-39A1-408E-B199-FCD1A4EE59E0}"/>
                </a:ext>
              </a:extLst>
            </p:cNvPr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0" name="Google Shape;280;p40">
              <a:extLst>
                <a:ext uri="{FF2B5EF4-FFF2-40B4-BE49-F238E27FC236}">
                  <a16:creationId xmlns:a16="http://schemas.microsoft.com/office/drawing/2014/main" id="{02628E9F-23DA-4C5E-A4FF-163F9AE6D3EE}"/>
                </a:ext>
              </a:extLst>
            </p:cNvPr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1" name="Google Shape;281;p40">
              <a:extLst>
                <a:ext uri="{FF2B5EF4-FFF2-40B4-BE49-F238E27FC236}">
                  <a16:creationId xmlns:a16="http://schemas.microsoft.com/office/drawing/2014/main" id="{C449077E-DEE8-4FCA-A815-CD5DD84BD9F2}"/>
                </a:ext>
              </a:extLst>
            </p:cNvPr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2" name="Google Shape;282;p40">
              <a:extLst>
                <a:ext uri="{FF2B5EF4-FFF2-40B4-BE49-F238E27FC236}">
                  <a16:creationId xmlns:a16="http://schemas.microsoft.com/office/drawing/2014/main" id="{A96C757E-9226-48A1-8B8F-E035BC38AB79}"/>
                </a:ext>
              </a:extLst>
            </p:cNvPr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3" name="Google Shape;283;p40">
              <a:extLst>
                <a:ext uri="{FF2B5EF4-FFF2-40B4-BE49-F238E27FC236}">
                  <a16:creationId xmlns:a16="http://schemas.microsoft.com/office/drawing/2014/main" id="{B863EFA8-AE75-4C69-9161-7997EDEA5848}"/>
                </a:ext>
              </a:extLst>
            </p:cNvPr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4" name="Google Shape;284;p40">
              <a:extLst>
                <a:ext uri="{FF2B5EF4-FFF2-40B4-BE49-F238E27FC236}">
                  <a16:creationId xmlns:a16="http://schemas.microsoft.com/office/drawing/2014/main" id="{06A47ABC-CE09-4CEA-818D-DD260991E994}"/>
                </a:ext>
              </a:extLst>
            </p:cNvPr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5" name="Google Shape;285;p40">
              <a:extLst>
                <a:ext uri="{FF2B5EF4-FFF2-40B4-BE49-F238E27FC236}">
                  <a16:creationId xmlns:a16="http://schemas.microsoft.com/office/drawing/2014/main" id="{F7FF601F-723D-4FED-A616-C9E5DC71BE8A}"/>
                </a:ext>
              </a:extLst>
            </p:cNvPr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6" name="Google Shape;286;p40">
              <a:extLst>
                <a:ext uri="{FF2B5EF4-FFF2-40B4-BE49-F238E27FC236}">
                  <a16:creationId xmlns:a16="http://schemas.microsoft.com/office/drawing/2014/main" id="{16AD707E-C507-4AE0-B3A7-92B823B7F95C}"/>
                </a:ext>
              </a:extLst>
            </p:cNvPr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7" name="Google Shape;287;p40">
              <a:extLst>
                <a:ext uri="{FF2B5EF4-FFF2-40B4-BE49-F238E27FC236}">
                  <a16:creationId xmlns:a16="http://schemas.microsoft.com/office/drawing/2014/main" id="{45D52340-4431-489C-9CBC-C165FC50D547}"/>
                </a:ext>
              </a:extLst>
            </p:cNvPr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8" name="Google Shape;288;p40">
              <a:extLst>
                <a:ext uri="{FF2B5EF4-FFF2-40B4-BE49-F238E27FC236}">
                  <a16:creationId xmlns:a16="http://schemas.microsoft.com/office/drawing/2014/main" id="{FC72E7C0-1D1D-4228-9202-DFDA92059F76}"/>
                </a:ext>
              </a:extLst>
            </p:cNvPr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9" name="Google Shape;289;p40">
              <a:extLst>
                <a:ext uri="{FF2B5EF4-FFF2-40B4-BE49-F238E27FC236}">
                  <a16:creationId xmlns:a16="http://schemas.microsoft.com/office/drawing/2014/main" id="{546D73F4-F6DA-4AA2-8070-CBC1C75AC605}"/>
                </a:ext>
              </a:extLst>
            </p:cNvPr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0" name="Google Shape;290;p40">
              <a:extLst>
                <a:ext uri="{FF2B5EF4-FFF2-40B4-BE49-F238E27FC236}">
                  <a16:creationId xmlns:a16="http://schemas.microsoft.com/office/drawing/2014/main" id="{18433238-67D9-41A1-AB39-71E017EF9707}"/>
                </a:ext>
              </a:extLst>
            </p:cNvPr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1" name="Google Shape;291;p40">
              <a:extLst>
                <a:ext uri="{FF2B5EF4-FFF2-40B4-BE49-F238E27FC236}">
                  <a16:creationId xmlns:a16="http://schemas.microsoft.com/office/drawing/2014/main" id="{517DB413-4341-4468-A3CA-453786E27576}"/>
                </a:ext>
              </a:extLst>
            </p:cNvPr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2" name="Google Shape;292;p40">
              <a:extLst>
                <a:ext uri="{FF2B5EF4-FFF2-40B4-BE49-F238E27FC236}">
                  <a16:creationId xmlns:a16="http://schemas.microsoft.com/office/drawing/2014/main" id="{F05A0179-559F-41B9-B4E6-1D5864DCEA1B}"/>
                </a:ext>
              </a:extLst>
            </p:cNvPr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3" name="Google Shape;293;p40">
              <a:extLst>
                <a:ext uri="{FF2B5EF4-FFF2-40B4-BE49-F238E27FC236}">
                  <a16:creationId xmlns:a16="http://schemas.microsoft.com/office/drawing/2014/main" id="{1328B5E3-6A0F-4936-8891-56BAC06E9A07}"/>
                </a:ext>
              </a:extLst>
            </p:cNvPr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4" name="Google Shape;294;p40">
              <a:extLst>
                <a:ext uri="{FF2B5EF4-FFF2-40B4-BE49-F238E27FC236}">
                  <a16:creationId xmlns:a16="http://schemas.microsoft.com/office/drawing/2014/main" id="{8CA7D0AB-71FC-4417-89C5-88012D16C60C}"/>
                </a:ext>
              </a:extLst>
            </p:cNvPr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5" name="Google Shape;295;p40">
              <a:extLst>
                <a:ext uri="{FF2B5EF4-FFF2-40B4-BE49-F238E27FC236}">
                  <a16:creationId xmlns:a16="http://schemas.microsoft.com/office/drawing/2014/main" id="{678643DB-ED0A-4CC0-9A4A-BD847F5DE714}"/>
                </a:ext>
              </a:extLst>
            </p:cNvPr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6" name="Google Shape;296;p40">
              <a:extLst>
                <a:ext uri="{FF2B5EF4-FFF2-40B4-BE49-F238E27FC236}">
                  <a16:creationId xmlns:a16="http://schemas.microsoft.com/office/drawing/2014/main" id="{8BDA188D-3855-498B-B5DF-2C8BC2E0BD04}"/>
                </a:ext>
              </a:extLst>
            </p:cNvPr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7" name="Google Shape;297;p40">
              <a:extLst>
                <a:ext uri="{FF2B5EF4-FFF2-40B4-BE49-F238E27FC236}">
                  <a16:creationId xmlns:a16="http://schemas.microsoft.com/office/drawing/2014/main" id="{490B843B-3F42-4FBD-A3EE-1C5D3F8D9E9E}"/>
                </a:ext>
              </a:extLst>
            </p:cNvPr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8" name="Google Shape;298;p40">
              <a:extLst>
                <a:ext uri="{FF2B5EF4-FFF2-40B4-BE49-F238E27FC236}">
                  <a16:creationId xmlns:a16="http://schemas.microsoft.com/office/drawing/2014/main" id="{1260DEC4-A4BE-4AA4-898D-DA670620C766}"/>
                </a:ext>
              </a:extLst>
            </p:cNvPr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9" name="Google Shape;299;p40">
              <a:extLst>
                <a:ext uri="{FF2B5EF4-FFF2-40B4-BE49-F238E27FC236}">
                  <a16:creationId xmlns:a16="http://schemas.microsoft.com/office/drawing/2014/main" id="{87660C09-4AED-49A0-8B8C-B94FE253D1EC}"/>
                </a:ext>
              </a:extLst>
            </p:cNvPr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0" name="Google Shape;300;p40">
              <a:extLst>
                <a:ext uri="{FF2B5EF4-FFF2-40B4-BE49-F238E27FC236}">
                  <a16:creationId xmlns:a16="http://schemas.microsoft.com/office/drawing/2014/main" id="{1FBC319C-D651-4C8E-B688-362769EF1DA5}"/>
                </a:ext>
              </a:extLst>
            </p:cNvPr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1" name="Google Shape;301;p40">
              <a:extLst>
                <a:ext uri="{FF2B5EF4-FFF2-40B4-BE49-F238E27FC236}">
                  <a16:creationId xmlns:a16="http://schemas.microsoft.com/office/drawing/2014/main" id="{F73E1D2D-232F-40FB-8D4B-E265FC7D097E}"/>
                </a:ext>
              </a:extLst>
            </p:cNvPr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2" name="Google Shape;302;p40">
              <a:extLst>
                <a:ext uri="{FF2B5EF4-FFF2-40B4-BE49-F238E27FC236}">
                  <a16:creationId xmlns:a16="http://schemas.microsoft.com/office/drawing/2014/main" id="{5DF1531E-FF12-4DE0-A39A-DC527B58A8E2}"/>
                </a:ext>
              </a:extLst>
            </p:cNvPr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3" name="Google Shape;303;p40">
              <a:extLst>
                <a:ext uri="{FF2B5EF4-FFF2-40B4-BE49-F238E27FC236}">
                  <a16:creationId xmlns:a16="http://schemas.microsoft.com/office/drawing/2014/main" id="{FA05A37F-8AA6-40B1-92B4-2B51D8157902}"/>
                </a:ext>
              </a:extLst>
            </p:cNvPr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4" name="Google Shape;304;p40">
              <a:extLst>
                <a:ext uri="{FF2B5EF4-FFF2-40B4-BE49-F238E27FC236}">
                  <a16:creationId xmlns:a16="http://schemas.microsoft.com/office/drawing/2014/main" id="{D41CE75F-6E46-443E-8BF4-5D1DEA93BF67}"/>
                </a:ext>
              </a:extLst>
            </p:cNvPr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5" name="Google Shape;305;p40">
              <a:extLst>
                <a:ext uri="{FF2B5EF4-FFF2-40B4-BE49-F238E27FC236}">
                  <a16:creationId xmlns:a16="http://schemas.microsoft.com/office/drawing/2014/main" id="{26CB7266-08EF-47AF-B738-EC5353CE47BE}"/>
                </a:ext>
              </a:extLst>
            </p:cNvPr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6" name="Google Shape;306;p40">
              <a:extLst>
                <a:ext uri="{FF2B5EF4-FFF2-40B4-BE49-F238E27FC236}">
                  <a16:creationId xmlns:a16="http://schemas.microsoft.com/office/drawing/2014/main" id="{527253A5-A2BF-419A-A872-160E513FA694}"/>
                </a:ext>
              </a:extLst>
            </p:cNvPr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7" name="Google Shape;307;p40">
              <a:extLst>
                <a:ext uri="{FF2B5EF4-FFF2-40B4-BE49-F238E27FC236}">
                  <a16:creationId xmlns:a16="http://schemas.microsoft.com/office/drawing/2014/main" id="{1C1D66FA-6553-47F7-A599-214196042973}"/>
                </a:ext>
              </a:extLst>
            </p:cNvPr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8" name="Google Shape;308;p40">
              <a:extLst>
                <a:ext uri="{FF2B5EF4-FFF2-40B4-BE49-F238E27FC236}">
                  <a16:creationId xmlns:a16="http://schemas.microsoft.com/office/drawing/2014/main" id="{5E7126A8-066D-4416-8AC1-97FF9E561C28}"/>
                </a:ext>
              </a:extLst>
            </p:cNvPr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9" name="Google Shape;309;p40">
              <a:extLst>
                <a:ext uri="{FF2B5EF4-FFF2-40B4-BE49-F238E27FC236}">
                  <a16:creationId xmlns:a16="http://schemas.microsoft.com/office/drawing/2014/main" id="{51DF3466-7D70-4215-AD23-A29323D31E94}"/>
                </a:ext>
              </a:extLst>
            </p:cNvPr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0" name="Google Shape;310;p40">
              <a:extLst>
                <a:ext uri="{FF2B5EF4-FFF2-40B4-BE49-F238E27FC236}">
                  <a16:creationId xmlns:a16="http://schemas.microsoft.com/office/drawing/2014/main" id="{307BD805-635A-4E3D-BDDA-D80AFD0C6D79}"/>
                </a:ext>
              </a:extLst>
            </p:cNvPr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1" name="Google Shape;311;p40">
              <a:extLst>
                <a:ext uri="{FF2B5EF4-FFF2-40B4-BE49-F238E27FC236}">
                  <a16:creationId xmlns:a16="http://schemas.microsoft.com/office/drawing/2014/main" id="{E5397F2A-08AF-4C9A-8B98-612909302DCC}"/>
                </a:ext>
              </a:extLst>
            </p:cNvPr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2" name="Google Shape;312;p40">
              <a:extLst>
                <a:ext uri="{FF2B5EF4-FFF2-40B4-BE49-F238E27FC236}">
                  <a16:creationId xmlns:a16="http://schemas.microsoft.com/office/drawing/2014/main" id="{2DBBDE87-70EF-442F-83AB-515CFE6A27D5}"/>
                </a:ext>
              </a:extLst>
            </p:cNvPr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3" name="Google Shape;313;p40">
              <a:extLst>
                <a:ext uri="{FF2B5EF4-FFF2-40B4-BE49-F238E27FC236}">
                  <a16:creationId xmlns:a16="http://schemas.microsoft.com/office/drawing/2014/main" id="{D3DD1B0E-9A56-424C-A586-C6A0B0E7904B}"/>
                </a:ext>
              </a:extLst>
            </p:cNvPr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4" name="Google Shape;314;p40">
              <a:extLst>
                <a:ext uri="{FF2B5EF4-FFF2-40B4-BE49-F238E27FC236}">
                  <a16:creationId xmlns:a16="http://schemas.microsoft.com/office/drawing/2014/main" id="{83F076FF-4BF1-4508-BC3D-7A4F97DECBDB}"/>
                </a:ext>
              </a:extLst>
            </p:cNvPr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5" name="Google Shape;315;p40">
              <a:extLst>
                <a:ext uri="{FF2B5EF4-FFF2-40B4-BE49-F238E27FC236}">
                  <a16:creationId xmlns:a16="http://schemas.microsoft.com/office/drawing/2014/main" id="{2201AE55-3007-4D62-9F8D-EFB589B6B31C}"/>
                </a:ext>
              </a:extLst>
            </p:cNvPr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6" name="Google Shape;316;p40">
              <a:extLst>
                <a:ext uri="{FF2B5EF4-FFF2-40B4-BE49-F238E27FC236}">
                  <a16:creationId xmlns:a16="http://schemas.microsoft.com/office/drawing/2014/main" id="{A901E34B-6794-4E55-865C-24E82AB988BA}"/>
                </a:ext>
              </a:extLst>
            </p:cNvPr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7" name="Google Shape;317;p40">
              <a:extLst>
                <a:ext uri="{FF2B5EF4-FFF2-40B4-BE49-F238E27FC236}">
                  <a16:creationId xmlns:a16="http://schemas.microsoft.com/office/drawing/2014/main" id="{44D64E7F-E331-4F8D-AF62-AA0FDB5C3572}"/>
                </a:ext>
              </a:extLst>
            </p:cNvPr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8" name="Google Shape;318;p40">
              <a:extLst>
                <a:ext uri="{FF2B5EF4-FFF2-40B4-BE49-F238E27FC236}">
                  <a16:creationId xmlns:a16="http://schemas.microsoft.com/office/drawing/2014/main" id="{96F0D32F-8F91-47A7-A6C3-291E3A97C5E8}"/>
                </a:ext>
              </a:extLst>
            </p:cNvPr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9" name="Google Shape;319;p40">
              <a:extLst>
                <a:ext uri="{FF2B5EF4-FFF2-40B4-BE49-F238E27FC236}">
                  <a16:creationId xmlns:a16="http://schemas.microsoft.com/office/drawing/2014/main" id="{C722D24B-BEA6-4AC1-B6B6-DD5ADD7A2A4E}"/>
                </a:ext>
              </a:extLst>
            </p:cNvPr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0" name="Google Shape;320;p40">
              <a:extLst>
                <a:ext uri="{FF2B5EF4-FFF2-40B4-BE49-F238E27FC236}">
                  <a16:creationId xmlns:a16="http://schemas.microsoft.com/office/drawing/2014/main" id="{1CE40ED8-EC49-43BB-AB7A-C9D7638F46D5}"/>
                </a:ext>
              </a:extLst>
            </p:cNvPr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1" name="Google Shape;321;p40">
              <a:extLst>
                <a:ext uri="{FF2B5EF4-FFF2-40B4-BE49-F238E27FC236}">
                  <a16:creationId xmlns:a16="http://schemas.microsoft.com/office/drawing/2014/main" id="{64119527-7D73-4A2C-9F20-DD57FDA555AD}"/>
                </a:ext>
              </a:extLst>
            </p:cNvPr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2" name="Google Shape;322;p40">
              <a:extLst>
                <a:ext uri="{FF2B5EF4-FFF2-40B4-BE49-F238E27FC236}">
                  <a16:creationId xmlns:a16="http://schemas.microsoft.com/office/drawing/2014/main" id="{5A277E93-04AD-46C9-8B15-C55453322F55}"/>
                </a:ext>
              </a:extLst>
            </p:cNvPr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3" name="Google Shape;323;p40">
              <a:extLst>
                <a:ext uri="{FF2B5EF4-FFF2-40B4-BE49-F238E27FC236}">
                  <a16:creationId xmlns:a16="http://schemas.microsoft.com/office/drawing/2014/main" id="{96ED78E8-308E-42AB-BC31-FEC1C3C71F65}"/>
                </a:ext>
              </a:extLst>
            </p:cNvPr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4" name="Google Shape;324;p40">
              <a:extLst>
                <a:ext uri="{FF2B5EF4-FFF2-40B4-BE49-F238E27FC236}">
                  <a16:creationId xmlns:a16="http://schemas.microsoft.com/office/drawing/2014/main" id="{314D2164-F4B5-4FD8-A4D1-9F871BB883B6}"/>
                </a:ext>
              </a:extLst>
            </p:cNvPr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5" name="Google Shape;325;p40">
              <a:extLst>
                <a:ext uri="{FF2B5EF4-FFF2-40B4-BE49-F238E27FC236}">
                  <a16:creationId xmlns:a16="http://schemas.microsoft.com/office/drawing/2014/main" id="{69E940B6-C437-413F-9FC4-8CB0B28D4698}"/>
                </a:ext>
              </a:extLst>
            </p:cNvPr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6" name="Google Shape;326;p40">
              <a:extLst>
                <a:ext uri="{FF2B5EF4-FFF2-40B4-BE49-F238E27FC236}">
                  <a16:creationId xmlns:a16="http://schemas.microsoft.com/office/drawing/2014/main" id="{679BEAB8-A314-459D-8F78-F4536AD8F650}"/>
                </a:ext>
              </a:extLst>
            </p:cNvPr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7" name="Google Shape;327;p40">
              <a:extLst>
                <a:ext uri="{FF2B5EF4-FFF2-40B4-BE49-F238E27FC236}">
                  <a16:creationId xmlns:a16="http://schemas.microsoft.com/office/drawing/2014/main" id="{670448AF-5402-46FE-9964-768DD6C9B84F}"/>
                </a:ext>
              </a:extLst>
            </p:cNvPr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8" name="Google Shape;328;p40">
              <a:extLst>
                <a:ext uri="{FF2B5EF4-FFF2-40B4-BE49-F238E27FC236}">
                  <a16:creationId xmlns:a16="http://schemas.microsoft.com/office/drawing/2014/main" id="{0D4B1A01-2C5C-4875-88D1-41D10303F6CB}"/>
                </a:ext>
              </a:extLst>
            </p:cNvPr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9" name="Google Shape;329;p40">
              <a:extLst>
                <a:ext uri="{FF2B5EF4-FFF2-40B4-BE49-F238E27FC236}">
                  <a16:creationId xmlns:a16="http://schemas.microsoft.com/office/drawing/2014/main" id="{94B67D9B-6658-4969-925B-750D6F782328}"/>
                </a:ext>
              </a:extLst>
            </p:cNvPr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0" name="Google Shape;330;p40">
              <a:extLst>
                <a:ext uri="{FF2B5EF4-FFF2-40B4-BE49-F238E27FC236}">
                  <a16:creationId xmlns:a16="http://schemas.microsoft.com/office/drawing/2014/main" id="{DC03CBB9-652E-4D66-85E9-8501837EFB8E}"/>
                </a:ext>
              </a:extLst>
            </p:cNvPr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1" name="Google Shape;331;p40">
              <a:extLst>
                <a:ext uri="{FF2B5EF4-FFF2-40B4-BE49-F238E27FC236}">
                  <a16:creationId xmlns:a16="http://schemas.microsoft.com/office/drawing/2014/main" id="{E98BE53A-8990-4357-BCA4-7909BF5870CC}"/>
                </a:ext>
              </a:extLst>
            </p:cNvPr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2" name="Google Shape;332;p40">
              <a:extLst>
                <a:ext uri="{FF2B5EF4-FFF2-40B4-BE49-F238E27FC236}">
                  <a16:creationId xmlns:a16="http://schemas.microsoft.com/office/drawing/2014/main" id="{F6807DDE-CA57-4304-8D0B-C4CF7777C986}"/>
                </a:ext>
              </a:extLst>
            </p:cNvPr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3" name="Google Shape;333;p40">
              <a:extLst>
                <a:ext uri="{FF2B5EF4-FFF2-40B4-BE49-F238E27FC236}">
                  <a16:creationId xmlns:a16="http://schemas.microsoft.com/office/drawing/2014/main" id="{39DD861B-DDC3-4DEC-99DA-7EE8172E16BD}"/>
                </a:ext>
              </a:extLst>
            </p:cNvPr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4" name="Google Shape;334;p40">
              <a:extLst>
                <a:ext uri="{FF2B5EF4-FFF2-40B4-BE49-F238E27FC236}">
                  <a16:creationId xmlns:a16="http://schemas.microsoft.com/office/drawing/2014/main" id="{3705865F-25EF-4D03-BFDF-5B4D68629748}"/>
                </a:ext>
              </a:extLst>
            </p:cNvPr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5" name="Google Shape;335;p40">
              <a:extLst>
                <a:ext uri="{FF2B5EF4-FFF2-40B4-BE49-F238E27FC236}">
                  <a16:creationId xmlns:a16="http://schemas.microsoft.com/office/drawing/2014/main" id="{4742DD79-959A-420F-BD34-FD56D7DE2F39}"/>
                </a:ext>
              </a:extLst>
            </p:cNvPr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726" name="Google Shape;336;p40">
            <a:extLst>
              <a:ext uri="{FF2B5EF4-FFF2-40B4-BE49-F238E27FC236}">
                <a16:creationId xmlns:a16="http://schemas.microsoft.com/office/drawing/2014/main" id="{C5D7097D-261E-4094-85E0-6EA936337C2F}"/>
              </a:ext>
            </a:extLst>
          </p:cNvPr>
          <p:cNvGrpSpPr/>
          <p:nvPr/>
        </p:nvGrpSpPr>
        <p:grpSpPr>
          <a:xfrm>
            <a:off x="10806146" y="3428814"/>
            <a:ext cx="1412982" cy="1413590"/>
            <a:chOff x="11016213" y="5853720"/>
            <a:chExt cx="2012471" cy="2391463"/>
          </a:xfrm>
        </p:grpSpPr>
        <p:sp>
          <p:nvSpPr>
            <p:cNvPr id="727" name="Google Shape;337;p40">
              <a:extLst>
                <a:ext uri="{FF2B5EF4-FFF2-40B4-BE49-F238E27FC236}">
                  <a16:creationId xmlns:a16="http://schemas.microsoft.com/office/drawing/2014/main" id="{B1F8605A-E7FC-4B76-A6F1-328ABF312794}"/>
                </a:ext>
              </a:extLst>
            </p:cNvPr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8" name="Google Shape;338;p40">
              <a:extLst>
                <a:ext uri="{FF2B5EF4-FFF2-40B4-BE49-F238E27FC236}">
                  <a16:creationId xmlns:a16="http://schemas.microsoft.com/office/drawing/2014/main" id="{1645E3F0-D810-450E-A3F8-6ED6BD705C67}"/>
                </a:ext>
              </a:extLst>
            </p:cNvPr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9" name="Google Shape;339;p40">
              <a:extLst>
                <a:ext uri="{FF2B5EF4-FFF2-40B4-BE49-F238E27FC236}">
                  <a16:creationId xmlns:a16="http://schemas.microsoft.com/office/drawing/2014/main" id="{E4F4D63F-D1F4-4E80-88C0-948DFC4716A4}"/>
                </a:ext>
              </a:extLst>
            </p:cNvPr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0" name="Google Shape;340;p40">
              <a:extLst>
                <a:ext uri="{FF2B5EF4-FFF2-40B4-BE49-F238E27FC236}">
                  <a16:creationId xmlns:a16="http://schemas.microsoft.com/office/drawing/2014/main" id="{8F09C0FA-2B82-4EA1-AB03-9F47B57C5E82}"/>
                </a:ext>
              </a:extLst>
            </p:cNvPr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1" name="Google Shape;341;p40">
              <a:extLst>
                <a:ext uri="{FF2B5EF4-FFF2-40B4-BE49-F238E27FC236}">
                  <a16:creationId xmlns:a16="http://schemas.microsoft.com/office/drawing/2014/main" id="{D56B0FAA-1749-4465-B5A2-08EC55EDBB04}"/>
                </a:ext>
              </a:extLst>
            </p:cNvPr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2" name="Google Shape;342;p40">
              <a:extLst>
                <a:ext uri="{FF2B5EF4-FFF2-40B4-BE49-F238E27FC236}">
                  <a16:creationId xmlns:a16="http://schemas.microsoft.com/office/drawing/2014/main" id="{CCF8568A-4FF7-47D6-B31C-A1F98051B5FF}"/>
                </a:ext>
              </a:extLst>
            </p:cNvPr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3" name="Google Shape;343;p40">
              <a:extLst>
                <a:ext uri="{FF2B5EF4-FFF2-40B4-BE49-F238E27FC236}">
                  <a16:creationId xmlns:a16="http://schemas.microsoft.com/office/drawing/2014/main" id="{F59AD0F3-EF5B-4CE1-93B1-0F401FF3308B}"/>
                </a:ext>
              </a:extLst>
            </p:cNvPr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4" name="Google Shape;344;p40">
              <a:extLst>
                <a:ext uri="{FF2B5EF4-FFF2-40B4-BE49-F238E27FC236}">
                  <a16:creationId xmlns:a16="http://schemas.microsoft.com/office/drawing/2014/main" id="{22057893-0C8E-4E03-B726-7A2E54E5556B}"/>
                </a:ext>
              </a:extLst>
            </p:cNvPr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5" name="Google Shape;345;p40">
              <a:extLst>
                <a:ext uri="{FF2B5EF4-FFF2-40B4-BE49-F238E27FC236}">
                  <a16:creationId xmlns:a16="http://schemas.microsoft.com/office/drawing/2014/main" id="{8B17DFB6-698D-4AE1-8DF7-89137EBB69FE}"/>
                </a:ext>
              </a:extLst>
            </p:cNvPr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6" name="Google Shape;346;p40">
              <a:extLst>
                <a:ext uri="{FF2B5EF4-FFF2-40B4-BE49-F238E27FC236}">
                  <a16:creationId xmlns:a16="http://schemas.microsoft.com/office/drawing/2014/main" id="{874BF4B2-1C62-4D28-875C-3B5AE570FBD4}"/>
                </a:ext>
              </a:extLst>
            </p:cNvPr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7" name="Google Shape;347;p40">
              <a:extLst>
                <a:ext uri="{FF2B5EF4-FFF2-40B4-BE49-F238E27FC236}">
                  <a16:creationId xmlns:a16="http://schemas.microsoft.com/office/drawing/2014/main" id="{3192032F-8F34-4E6C-87D5-96E71A38DB13}"/>
                </a:ext>
              </a:extLst>
            </p:cNvPr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8" name="Google Shape;348;p40">
              <a:extLst>
                <a:ext uri="{FF2B5EF4-FFF2-40B4-BE49-F238E27FC236}">
                  <a16:creationId xmlns:a16="http://schemas.microsoft.com/office/drawing/2014/main" id="{21834A71-6BED-4F2C-B7F3-98FF29C385FD}"/>
                </a:ext>
              </a:extLst>
            </p:cNvPr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9" name="Google Shape;349;p40">
              <a:extLst>
                <a:ext uri="{FF2B5EF4-FFF2-40B4-BE49-F238E27FC236}">
                  <a16:creationId xmlns:a16="http://schemas.microsoft.com/office/drawing/2014/main" id="{34AA69A1-C7CB-4943-A640-F27E6C8E2F99}"/>
                </a:ext>
              </a:extLst>
            </p:cNvPr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0" name="Google Shape;350;p40">
              <a:extLst>
                <a:ext uri="{FF2B5EF4-FFF2-40B4-BE49-F238E27FC236}">
                  <a16:creationId xmlns:a16="http://schemas.microsoft.com/office/drawing/2014/main" id="{C1AA5910-65EA-402D-B992-821540C32E68}"/>
                </a:ext>
              </a:extLst>
            </p:cNvPr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1" name="Google Shape;351;p40">
              <a:extLst>
                <a:ext uri="{FF2B5EF4-FFF2-40B4-BE49-F238E27FC236}">
                  <a16:creationId xmlns:a16="http://schemas.microsoft.com/office/drawing/2014/main" id="{B03D8C6E-D1CD-464A-9522-9B8172190A03}"/>
                </a:ext>
              </a:extLst>
            </p:cNvPr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2" name="Google Shape;352;p40">
              <a:extLst>
                <a:ext uri="{FF2B5EF4-FFF2-40B4-BE49-F238E27FC236}">
                  <a16:creationId xmlns:a16="http://schemas.microsoft.com/office/drawing/2014/main" id="{6743ACAF-E787-4EBD-B1A4-B98BDFA5F418}"/>
                </a:ext>
              </a:extLst>
            </p:cNvPr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3" name="Google Shape;353;p40">
              <a:extLst>
                <a:ext uri="{FF2B5EF4-FFF2-40B4-BE49-F238E27FC236}">
                  <a16:creationId xmlns:a16="http://schemas.microsoft.com/office/drawing/2014/main" id="{96F9B91D-25F6-4717-9BC8-C4A4BBF36EF0}"/>
                </a:ext>
              </a:extLst>
            </p:cNvPr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4" name="Google Shape;354;p40">
              <a:extLst>
                <a:ext uri="{FF2B5EF4-FFF2-40B4-BE49-F238E27FC236}">
                  <a16:creationId xmlns:a16="http://schemas.microsoft.com/office/drawing/2014/main" id="{D2D0D065-553E-4BC6-B333-3F5799B0A18C}"/>
                </a:ext>
              </a:extLst>
            </p:cNvPr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5" name="Google Shape;355;p40">
              <a:extLst>
                <a:ext uri="{FF2B5EF4-FFF2-40B4-BE49-F238E27FC236}">
                  <a16:creationId xmlns:a16="http://schemas.microsoft.com/office/drawing/2014/main" id="{3BFCCBF6-49BF-43F4-988A-8F19A6CA8158}"/>
                </a:ext>
              </a:extLst>
            </p:cNvPr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6" name="Google Shape;356;p40">
              <a:extLst>
                <a:ext uri="{FF2B5EF4-FFF2-40B4-BE49-F238E27FC236}">
                  <a16:creationId xmlns:a16="http://schemas.microsoft.com/office/drawing/2014/main" id="{C33A0274-4D3A-4BCD-993F-D4392CBC6D2A}"/>
                </a:ext>
              </a:extLst>
            </p:cNvPr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7" name="Google Shape;357;p40">
              <a:extLst>
                <a:ext uri="{FF2B5EF4-FFF2-40B4-BE49-F238E27FC236}">
                  <a16:creationId xmlns:a16="http://schemas.microsoft.com/office/drawing/2014/main" id="{CCDA6F28-0E79-4BA0-A66B-95E7DFB9CE07}"/>
                </a:ext>
              </a:extLst>
            </p:cNvPr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8" name="Google Shape;358;p40">
              <a:extLst>
                <a:ext uri="{FF2B5EF4-FFF2-40B4-BE49-F238E27FC236}">
                  <a16:creationId xmlns:a16="http://schemas.microsoft.com/office/drawing/2014/main" id="{BC197F3A-588A-4803-8163-255588B9DA86}"/>
                </a:ext>
              </a:extLst>
            </p:cNvPr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9" name="Google Shape;359;p40">
              <a:extLst>
                <a:ext uri="{FF2B5EF4-FFF2-40B4-BE49-F238E27FC236}">
                  <a16:creationId xmlns:a16="http://schemas.microsoft.com/office/drawing/2014/main" id="{17294CB2-1EE4-4978-8B60-3ECB60DCBDF9}"/>
                </a:ext>
              </a:extLst>
            </p:cNvPr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0" name="Google Shape;360;p40">
              <a:extLst>
                <a:ext uri="{FF2B5EF4-FFF2-40B4-BE49-F238E27FC236}">
                  <a16:creationId xmlns:a16="http://schemas.microsoft.com/office/drawing/2014/main" id="{A5CA378C-1D70-4A4E-879C-0524201E30CA}"/>
                </a:ext>
              </a:extLst>
            </p:cNvPr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1" name="Google Shape;361;p40">
              <a:extLst>
                <a:ext uri="{FF2B5EF4-FFF2-40B4-BE49-F238E27FC236}">
                  <a16:creationId xmlns:a16="http://schemas.microsoft.com/office/drawing/2014/main" id="{074CAF83-B9E3-498E-8BB3-8D4AEA96551F}"/>
                </a:ext>
              </a:extLst>
            </p:cNvPr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2" name="Google Shape;362;p40">
              <a:extLst>
                <a:ext uri="{FF2B5EF4-FFF2-40B4-BE49-F238E27FC236}">
                  <a16:creationId xmlns:a16="http://schemas.microsoft.com/office/drawing/2014/main" id="{BA0EE2AB-3C65-4299-ABEC-23356755365B}"/>
                </a:ext>
              </a:extLst>
            </p:cNvPr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3" name="Google Shape;363;p40">
              <a:extLst>
                <a:ext uri="{FF2B5EF4-FFF2-40B4-BE49-F238E27FC236}">
                  <a16:creationId xmlns:a16="http://schemas.microsoft.com/office/drawing/2014/main" id="{6CF56FA9-2111-4EE7-B1C9-2E24B11A3DCE}"/>
                </a:ext>
              </a:extLst>
            </p:cNvPr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4" name="Google Shape;364;p40">
              <a:extLst>
                <a:ext uri="{FF2B5EF4-FFF2-40B4-BE49-F238E27FC236}">
                  <a16:creationId xmlns:a16="http://schemas.microsoft.com/office/drawing/2014/main" id="{E5DEC649-3A0A-4616-A690-037192B17160}"/>
                </a:ext>
              </a:extLst>
            </p:cNvPr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5" name="Google Shape;365;p40">
              <a:extLst>
                <a:ext uri="{FF2B5EF4-FFF2-40B4-BE49-F238E27FC236}">
                  <a16:creationId xmlns:a16="http://schemas.microsoft.com/office/drawing/2014/main" id="{B86CD092-9E79-495C-8167-AC203F459C14}"/>
                </a:ext>
              </a:extLst>
            </p:cNvPr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6" name="Google Shape;366;p40">
              <a:extLst>
                <a:ext uri="{FF2B5EF4-FFF2-40B4-BE49-F238E27FC236}">
                  <a16:creationId xmlns:a16="http://schemas.microsoft.com/office/drawing/2014/main" id="{DE007EC6-82DF-4809-A053-77F4E319ABD1}"/>
                </a:ext>
              </a:extLst>
            </p:cNvPr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7" name="Google Shape;367;p40">
              <a:extLst>
                <a:ext uri="{FF2B5EF4-FFF2-40B4-BE49-F238E27FC236}">
                  <a16:creationId xmlns:a16="http://schemas.microsoft.com/office/drawing/2014/main" id="{08F3E0A2-F2C8-44E4-8540-61A589717CB9}"/>
                </a:ext>
              </a:extLst>
            </p:cNvPr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8" name="Google Shape;368;p40">
              <a:extLst>
                <a:ext uri="{FF2B5EF4-FFF2-40B4-BE49-F238E27FC236}">
                  <a16:creationId xmlns:a16="http://schemas.microsoft.com/office/drawing/2014/main" id="{C1C6BEFB-F438-44B7-944A-910B5A14CCF0}"/>
                </a:ext>
              </a:extLst>
            </p:cNvPr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9" name="Google Shape;369;p40">
              <a:extLst>
                <a:ext uri="{FF2B5EF4-FFF2-40B4-BE49-F238E27FC236}">
                  <a16:creationId xmlns:a16="http://schemas.microsoft.com/office/drawing/2014/main" id="{D32849BD-8326-4F3D-B178-2E272717A573}"/>
                </a:ext>
              </a:extLst>
            </p:cNvPr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0" name="Google Shape;370;p40">
              <a:extLst>
                <a:ext uri="{FF2B5EF4-FFF2-40B4-BE49-F238E27FC236}">
                  <a16:creationId xmlns:a16="http://schemas.microsoft.com/office/drawing/2014/main" id="{B57D46A7-9EC8-4956-B3F9-F5D1ECEDDA89}"/>
                </a:ext>
              </a:extLst>
            </p:cNvPr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1" name="Google Shape;371;p40">
              <a:extLst>
                <a:ext uri="{FF2B5EF4-FFF2-40B4-BE49-F238E27FC236}">
                  <a16:creationId xmlns:a16="http://schemas.microsoft.com/office/drawing/2014/main" id="{0E76EFBD-0C8E-4599-A117-6180F4348D1B}"/>
                </a:ext>
              </a:extLst>
            </p:cNvPr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2" name="Google Shape;372;p40">
              <a:extLst>
                <a:ext uri="{FF2B5EF4-FFF2-40B4-BE49-F238E27FC236}">
                  <a16:creationId xmlns:a16="http://schemas.microsoft.com/office/drawing/2014/main" id="{038F99C5-7C00-411E-B7B3-646DD400F9E6}"/>
                </a:ext>
              </a:extLst>
            </p:cNvPr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3" name="Google Shape;373;p40">
              <a:extLst>
                <a:ext uri="{FF2B5EF4-FFF2-40B4-BE49-F238E27FC236}">
                  <a16:creationId xmlns:a16="http://schemas.microsoft.com/office/drawing/2014/main" id="{6BE338AB-824A-43EE-AC78-CFA61645320A}"/>
                </a:ext>
              </a:extLst>
            </p:cNvPr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4" name="Google Shape;374;p40">
              <a:extLst>
                <a:ext uri="{FF2B5EF4-FFF2-40B4-BE49-F238E27FC236}">
                  <a16:creationId xmlns:a16="http://schemas.microsoft.com/office/drawing/2014/main" id="{64ACC2D6-CB52-4FEC-805A-3AC5E8CB3904}"/>
                </a:ext>
              </a:extLst>
            </p:cNvPr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5" name="Google Shape;375;p40">
              <a:extLst>
                <a:ext uri="{FF2B5EF4-FFF2-40B4-BE49-F238E27FC236}">
                  <a16:creationId xmlns:a16="http://schemas.microsoft.com/office/drawing/2014/main" id="{5459A259-0520-4665-8FDF-B75804DAC54C}"/>
                </a:ext>
              </a:extLst>
            </p:cNvPr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6" name="Google Shape;376;p40">
              <a:extLst>
                <a:ext uri="{FF2B5EF4-FFF2-40B4-BE49-F238E27FC236}">
                  <a16:creationId xmlns:a16="http://schemas.microsoft.com/office/drawing/2014/main" id="{6C53F10C-06EF-49FC-9FC0-7F6B0005BD75}"/>
                </a:ext>
              </a:extLst>
            </p:cNvPr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7" name="Google Shape;377;p40">
              <a:extLst>
                <a:ext uri="{FF2B5EF4-FFF2-40B4-BE49-F238E27FC236}">
                  <a16:creationId xmlns:a16="http://schemas.microsoft.com/office/drawing/2014/main" id="{37231F15-A46E-4F65-B368-6ED658DDF210}"/>
                </a:ext>
              </a:extLst>
            </p:cNvPr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8" name="Google Shape;378;p40">
              <a:extLst>
                <a:ext uri="{FF2B5EF4-FFF2-40B4-BE49-F238E27FC236}">
                  <a16:creationId xmlns:a16="http://schemas.microsoft.com/office/drawing/2014/main" id="{8287C9CE-C057-463A-B915-A6BCA9C1E701}"/>
                </a:ext>
              </a:extLst>
            </p:cNvPr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9" name="Google Shape;379;p40">
              <a:extLst>
                <a:ext uri="{FF2B5EF4-FFF2-40B4-BE49-F238E27FC236}">
                  <a16:creationId xmlns:a16="http://schemas.microsoft.com/office/drawing/2014/main" id="{F8706AAE-DEBE-410C-A338-23845343351A}"/>
                </a:ext>
              </a:extLst>
            </p:cNvPr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0" name="Google Shape;380;p40">
              <a:extLst>
                <a:ext uri="{FF2B5EF4-FFF2-40B4-BE49-F238E27FC236}">
                  <a16:creationId xmlns:a16="http://schemas.microsoft.com/office/drawing/2014/main" id="{62871EC6-416C-4D21-AE83-EF98EB9F67DD}"/>
                </a:ext>
              </a:extLst>
            </p:cNvPr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1" name="Google Shape;381;p40">
              <a:extLst>
                <a:ext uri="{FF2B5EF4-FFF2-40B4-BE49-F238E27FC236}">
                  <a16:creationId xmlns:a16="http://schemas.microsoft.com/office/drawing/2014/main" id="{DAB7C368-CC09-4511-8424-F57D0557C664}"/>
                </a:ext>
              </a:extLst>
            </p:cNvPr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2" name="Google Shape;382;p40">
              <a:extLst>
                <a:ext uri="{FF2B5EF4-FFF2-40B4-BE49-F238E27FC236}">
                  <a16:creationId xmlns:a16="http://schemas.microsoft.com/office/drawing/2014/main" id="{DC16D431-58DA-449B-95BC-E04741C2A1D3}"/>
                </a:ext>
              </a:extLst>
            </p:cNvPr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3" name="Google Shape;383;p40">
              <a:extLst>
                <a:ext uri="{FF2B5EF4-FFF2-40B4-BE49-F238E27FC236}">
                  <a16:creationId xmlns:a16="http://schemas.microsoft.com/office/drawing/2014/main" id="{1448CC99-F09A-45E2-8BAD-AB531D2634DD}"/>
                </a:ext>
              </a:extLst>
            </p:cNvPr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4" name="Google Shape;384;p40">
              <a:extLst>
                <a:ext uri="{FF2B5EF4-FFF2-40B4-BE49-F238E27FC236}">
                  <a16:creationId xmlns:a16="http://schemas.microsoft.com/office/drawing/2014/main" id="{BD6A985E-182A-4B7E-8F4C-59E09DE9DE8D}"/>
                </a:ext>
              </a:extLst>
            </p:cNvPr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5" name="Google Shape;385;p40">
              <a:extLst>
                <a:ext uri="{FF2B5EF4-FFF2-40B4-BE49-F238E27FC236}">
                  <a16:creationId xmlns:a16="http://schemas.microsoft.com/office/drawing/2014/main" id="{7F1412FB-1693-4FC3-8931-3F62B9EDE3D7}"/>
                </a:ext>
              </a:extLst>
            </p:cNvPr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6" name="Google Shape;386;p40">
              <a:extLst>
                <a:ext uri="{FF2B5EF4-FFF2-40B4-BE49-F238E27FC236}">
                  <a16:creationId xmlns:a16="http://schemas.microsoft.com/office/drawing/2014/main" id="{E7CF44D6-9E5D-4ADE-9A10-985624B7B57B}"/>
                </a:ext>
              </a:extLst>
            </p:cNvPr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7" name="Google Shape;387;p40">
              <a:extLst>
                <a:ext uri="{FF2B5EF4-FFF2-40B4-BE49-F238E27FC236}">
                  <a16:creationId xmlns:a16="http://schemas.microsoft.com/office/drawing/2014/main" id="{E8B96127-BDDB-4D57-809C-EC76082F3926}"/>
                </a:ext>
              </a:extLst>
            </p:cNvPr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8" name="Google Shape;388;p40">
              <a:extLst>
                <a:ext uri="{FF2B5EF4-FFF2-40B4-BE49-F238E27FC236}">
                  <a16:creationId xmlns:a16="http://schemas.microsoft.com/office/drawing/2014/main" id="{46A9CF0E-437A-4CE0-A8ED-6371EED7297E}"/>
                </a:ext>
              </a:extLst>
            </p:cNvPr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9" name="Google Shape;389;p40">
              <a:extLst>
                <a:ext uri="{FF2B5EF4-FFF2-40B4-BE49-F238E27FC236}">
                  <a16:creationId xmlns:a16="http://schemas.microsoft.com/office/drawing/2014/main" id="{5CFC1457-C992-45F3-B2D7-705D566D0489}"/>
                </a:ext>
              </a:extLst>
            </p:cNvPr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0" name="Google Shape;390;p40">
              <a:extLst>
                <a:ext uri="{FF2B5EF4-FFF2-40B4-BE49-F238E27FC236}">
                  <a16:creationId xmlns:a16="http://schemas.microsoft.com/office/drawing/2014/main" id="{471CDF4C-FB3C-4B5C-A462-641E4FF458AE}"/>
                </a:ext>
              </a:extLst>
            </p:cNvPr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1" name="Google Shape;391;p40">
              <a:extLst>
                <a:ext uri="{FF2B5EF4-FFF2-40B4-BE49-F238E27FC236}">
                  <a16:creationId xmlns:a16="http://schemas.microsoft.com/office/drawing/2014/main" id="{CE977525-CB4E-429D-87B7-1B0C60A7E792}"/>
                </a:ext>
              </a:extLst>
            </p:cNvPr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2" name="Google Shape;392;p40">
              <a:extLst>
                <a:ext uri="{FF2B5EF4-FFF2-40B4-BE49-F238E27FC236}">
                  <a16:creationId xmlns:a16="http://schemas.microsoft.com/office/drawing/2014/main" id="{FBA5F9CE-39BC-468F-B2D5-4468CDD34A28}"/>
                </a:ext>
              </a:extLst>
            </p:cNvPr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3" name="Google Shape;393;p40">
              <a:extLst>
                <a:ext uri="{FF2B5EF4-FFF2-40B4-BE49-F238E27FC236}">
                  <a16:creationId xmlns:a16="http://schemas.microsoft.com/office/drawing/2014/main" id="{8E199B28-E2C9-45C5-9E6E-99534BAE7BC7}"/>
                </a:ext>
              </a:extLst>
            </p:cNvPr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4" name="Google Shape;394;p40">
              <a:extLst>
                <a:ext uri="{FF2B5EF4-FFF2-40B4-BE49-F238E27FC236}">
                  <a16:creationId xmlns:a16="http://schemas.microsoft.com/office/drawing/2014/main" id="{96E58A93-5341-44AA-A689-34C89B58D474}"/>
                </a:ext>
              </a:extLst>
            </p:cNvPr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5" name="Google Shape;395;p40">
              <a:extLst>
                <a:ext uri="{FF2B5EF4-FFF2-40B4-BE49-F238E27FC236}">
                  <a16:creationId xmlns:a16="http://schemas.microsoft.com/office/drawing/2014/main" id="{70CD9CD7-98D6-43D3-B02B-199BEF01C8DA}"/>
                </a:ext>
              </a:extLst>
            </p:cNvPr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6" name="Google Shape;396;p40">
              <a:extLst>
                <a:ext uri="{FF2B5EF4-FFF2-40B4-BE49-F238E27FC236}">
                  <a16:creationId xmlns:a16="http://schemas.microsoft.com/office/drawing/2014/main" id="{716FBEB6-E05C-443E-966A-9C5BC079E184}"/>
                </a:ext>
              </a:extLst>
            </p:cNvPr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7" name="Google Shape;397;p40">
              <a:extLst>
                <a:ext uri="{FF2B5EF4-FFF2-40B4-BE49-F238E27FC236}">
                  <a16:creationId xmlns:a16="http://schemas.microsoft.com/office/drawing/2014/main" id="{D5FC7691-FAE5-435C-A1E2-5F86F1A32A06}"/>
                </a:ext>
              </a:extLst>
            </p:cNvPr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8" name="Google Shape;398;p40">
              <a:extLst>
                <a:ext uri="{FF2B5EF4-FFF2-40B4-BE49-F238E27FC236}">
                  <a16:creationId xmlns:a16="http://schemas.microsoft.com/office/drawing/2014/main" id="{EA1A27D3-9037-4260-BFB2-3BBCCCDF8B91}"/>
                </a:ext>
              </a:extLst>
            </p:cNvPr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9" name="Google Shape;399;p40">
              <a:extLst>
                <a:ext uri="{FF2B5EF4-FFF2-40B4-BE49-F238E27FC236}">
                  <a16:creationId xmlns:a16="http://schemas.microsoft.com/office/drawing/2014/main" id="{00C727C9-3698-4E90-81ED-AACE05D74B70}"/>
                </a:ext>
              </a:extLst>
            </p:cNvPr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0" name="Google Shape;400;p40">
              <a:extLst>
                <a:ext uri="{FF2B5EF4-FFF2-40B4-BE49-F238E27FC236}">
                  <a16:creationId xmlns:a16="http://schemas.microsoft.com/office/drawing/2014/main" id="{91029733-4C78-4687-8CAE-2496B0B684AB}"/>
                </a:ext>
              </a:extLst>
            </p:cNvPr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1" name="Google Shape;401;p40">
              <a:extLst>
                <a:ext uri="{FF2B5EF4-FFF2-40B4-BE49-F238E27FC236}">
                  <a16:creationId xmlns:a16="http://schemas.microsoft.com/office/drawing/2014/main" id="{C92A89EE-8AF0-4D9C-BC31-A76FB6261BB1}"/>
                </a:ext>
              </a:extLst>
            </p:cNvPr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2" name="Google Shape;402;p40">
              <a:extLst>
                <a:ext uri="{FF2B5EF4-FFF2-40B4-BE49-F238E27FC236}">
                  <a16:creationId xmlns:a16="http://schemas.microsoft.com/office/drawing/2014/main" id="{2813C71E-1B05-4D56-83AF-F042BBC867AE}"/>
                </a:ext>
              </a:extLst>
            </p:cNvPr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3" name="Google Shape;403;p40">
              <a:extLst>
                <a:ext uri="{FF2B5EF4-FFF2-40B4-BE49-F238E27FC236}">
                  <a16:creationId xmlns:a16="http://schemas.microsoft.com/office/drawing/2014/main" id="{FAF3C8D4-E33C-49A3-B0E2-53FB37F48F3A}"/>
                </a:ext>
              </a:extLst>
            </p:cNvPr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4" name="Google Shape;404;p40">
              <a:extLst>
                <a:ext uri="{FF2B5EF4-FFF2-40B4-BE49-F238E27FC236}">
                  <a16:creationId xmlns:a16="http://schemas.microsoft.com/office/drawing/2014/main" id="{1F6E574B-82BD-4277-A562-8A48A8403BE7}"/>
                </a:ext>
              </a:extLst>
            </p:cNvPr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5" name="Google Shape;405;p40">
              <a:extLst>
                <a:ext uri="{FF2B5EF4-FFF2-40B4-BE49-F238E27FC236}">
                  <a16:creationId xmlns:a16="http://schemas.microsoft.com/office/drawing/2014/main" id="{6C436629-E9A6-414B-8F08-FF5F2CEEE9A8}"/>
                </a:ext>
              </a:extLst>
            </p:cNvPr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6" name="Google Shape;406;p40">
              <a:extLst>
                <a:ext uri="{FF2B5EF4-FFF2-40B4-BE49-F238E27FC236}">
                  <a16:creationId xmlns:a16="http://schemas.microsoft.com/office/drawing/2014/main" id="{1FD10F77-66FE-40AB-B0CF-8BB74A4B9436}"/>
                </a:ext>
              </a:extLst>
            </p:cNvPr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7" name="Google Shape;407;p40">
              <a:extLst>
                <a:ext uri="{FF2B5EF4-FFF2-40B4-BE49-F238E27FC236}">
                  <a16:creationId xmlns:a16="http://schemas.microsoft.com/office/drawing/2014/main" id="{9FC4D590-BBB0-4312-A9B9-9F1A1D14B33D}"/>
                </a:ext>
              </a:extLst>
            </p:cNvPr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8" name="Google Shape;408;p40">
              <a:extLst>
                <a:ext uri="{FF2B5EF4-FFF2-40B4-BE49-F238E27FC236}">
                  <a16:creationId xmlns:a16="http://schemas.microsoft.com/office/drawing/2014/main" id="{CAED72A2-2D8B-4E35-9CD0-A8C077A7E6F9}"/>
                </a:ext>
              </a:extLst>
            </p:cNvPr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9" name="Google Shape;409;p40">
              <a:extLst>
                <a:ext uri="{FF2B5EF4-FFF2-40B4-BE49-F238E27FC236}">
                  <a16:creationId xmlns:a16="http://schemas.microsoft.com/office/drawing/2014/main" id="{7898FEAD-2E85-41A3-98E6-20DC5AE861F3}"/>
                </a:ext>
              </a:extLst>
            </p:cNvPr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0" name="Google Shape;410;p40">
              <a:extLst>
                <a:ext uri="{FF2B5EF4-FFF2-40B4-BE49-F238E27FC236}">
                  <a16:creationId xmlns:a16="http://schemas.microsoft.com/office/drawing/2014/main" id="{EE5B3319-7BC0-4320-9767-EC4C0C91C547}"/>
                </a:ext>
              </a:extLst>
            </p:cNvPr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1" name="Google Shape;411;p40">
              <a:extLst>
                <a:ext uri="{FF2B5EF4-FFF2-40B4-BE49-F238E27FC236}">
                  <a16:creationId xmlns:a16="http://schemas.microsoft.com/office/drawing/2014/main" id="{5A5A9994-7DA0-47A1-A33C-5CE43404E33A}"/>
                </a:ext>
              </a:extLst>
            </p:cNvPr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2" name="Google Shape;412;p40">
              <a:extLst>
                <a:ext uri="{FF2B5EF4-FFF2-40B4-BE49-F238E27FC236}">
                  <a16:creationId xmlns:a16="http://schemas.microsoft.com/office/drawing/2014/main" id="{1182397E-3D05-4937-89AB-9E3721E5604D}"/>
                </a:ext>
              </a:extLst>
            </p:cNvPr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3" name="Google Shape;413;p40">
              <a:extLst>
                <a:ext uri="{FF2B5EF4-FFF2-40B4-BE49-F238E27FC236}">
                  <a16:creationId xmlns:a16="http://schemas.microsoft.com/office/drawing/2014/main" id="{F1C1390D-11A1-413B-8890-AD6E93E951C9}"/>
                </a:ext>
              </a:extLst>
            </p:cNvPr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4" name="Google Shape;414;p40">
              <a:extLst>
                <a:ext uri="{FF2B5EF4-FFF2-40B4-BE49-F238E27FC236}">
                  <a16:creationId xmlns:a16="http://schemas.microsoft.com/office/drawing/2014/main" id="{FA67A79C-6026-497E-952C-C3E9A4B2BF71}"/>
                </a:ext>
              </a:extLst>
            </p:cNvPr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5" name="Google Shape;415;p40">
              <a:extLst>
                <a:ext uri="{FF2B5EF4-FFF2-40B4-BE49-F238E27FC236}">
                  <a16:creationId xmlns:a16="http://schemas.microsoft.com/office/drawing/2014/main" id="{39AAFD12-F8F5-41CB-8F52-59D571F26127}"/>
                </a:ext>
              </a:extLst>
            </p:cNvPr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6" name="Google Shape;416;p40">
              <a:extLst>
                <a:ext uri="{FF2B5EF4-FFF2-40B4-BE49-F238E27FC236}">
                  <a16:creationId xmlns:a16="http://schemas.microsoft.com/office/drawing/2014/main" id="{5ABB851C-BE22-4153-A95D-50A1C9BC892C}"/>
                </a:ext>
              </a:extLst>
            </p:cNvPr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7" name="Google Shape;417;p40">
              <a:extLst>
                <a:ext uri="{FF2B5EF4-FFF2-40B4-BE49-F238E27FC236}">
                  <a16:creationId xmlns:a16="http://schemas.microsoft.com/office/drawing/2014/main" id="{7D62CFBD-1125-420B-BC73-BCA08A558072}"/>
                </a:ext>
              </a:extLst>
            </p:cNvPr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8" name="Google Shape;418;p40">
              <a:extLst>
                <a:ext uri="{FF2B5EF4-FFF2-40B4-BE49-F238E27FC236}">
                  <a16:creationId xmlns:a16="http://schemas.microsoft.com/office/drawing/2014/main" id="{F37F899B-5004-4790-BA85-131848D9780F}"/>
                </a:ext>
              </a:extLst>
            </p:cNvPr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9" name="Google Shape;419;p40">
              <a:extLst>
                <a:ext uri="{FF2B5EF4-FFF2-40B4-BE49-F238E27FC236}">
                  <a16:creationId xmlns:a16="http://schemas.microsoft.com/office/drawing/2014/main" id="{52E5E630-129D-4F58-9F78-E109D88B4280}"/>
                </a:ext>
              </a:extLst>
            </p:cNvPr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0" name="Google Shape;420;p40">
              <a:extLst>
                <a:ext uri="{FF2B5EF4-FFF2-40B4-BE49-F238E27FC236}">
                  <a16:creationId xmlns:a16="http://schemas.microsoft.com/office/drawing/2014/main" id="{AF75A4DC-79CA-499A-9EA0-2BAFF8EC860F}"/>
                </a:ext>
              </a:extLst>
            </p:cNvPr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1" name="Google Shape;421;p40">
              <a:extLst>
                <a:ext uri="{FF2B5EF4-FFF2-40B4-BE49-F238E27FC236}">
                  <a16:creationId xmlns:a16="http://schemas.microsoft.com/office/drawing/2014/main" id="{9CD62E63-4113-4D4A-B295-671F4B0168E0}"/>
                </a:ext>
              </a:extLst>
            </p:cNvPr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2" name="Google Shape;422;p40">
              <a:extLst>
                <a:ext uri="{FF2B5EF4-FFF2-40B4-BE49-F238E27FC236}">
                  <a16:creationId xmlns:a16="http://schemas.microsoft.com/office/drawing/2014/main" id="{75DBE36C-7926-453D-9956-C2A2FF9E3852}"/>
                </a:ext>
              </a:extLst>
            </p:cNvPr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3" name="Google Shape;423;p40">
              <a:extLst>
                <a:ext uri="{FF2B5EF4-FFF2-40B4-BE49-F238E27FC236}">
                  <a16:creationId xmlns:a16="http://schemas.microsoft.com/office/drawing/2014/main" id="{4E8712F1-97CF-48C6-A42F-A9841B65412E}"/>
                </a:ext>
              </a:extLst>
            </p:cNvPr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4" name="Google Shape;424;p40">
              <a:extLst>
                <a:ext uri="{FF2B5EF4-FFF2-40B4-BE49-F238E27FC236}">
                  <a16:creationId xmlns:a16="http://schemas.microsoft.com/office/drawing/2014/main" id="{13820FFB-AFB8-4D73-B06D-8D3B8CE419A6}"/>
                </a:ext>
              </a:extLst>
            </p:cNvPr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5" name="Google Shape;425;p40">
              <a:extLst>
                <a:ext uri="{FF2B5EF4-FFF2-40B4-BE49-F238E27FC236}">
                  <a16:creationId xmlns:a16="http://schemas.microsoft.com/office/drawing/2014/main" id="{8268800F-9188-49F8-AB8B-4040D4A18638}"/>
                </a:ext>
              </a:extLst>
            </p:cNvPr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6" name="Google Shape;426;p40">
              <a:extLst>
                <a:ext uri="{FF2B5EF4-FFF2-40B4-BE49-F238E27FC236}">
                  <a16:creationId xmlns:a16="http://schemas.microsoft.com/office/drawing/2014/main" id="{F9C3CD00-FCB2-41D2-96D6-7A8823757495}"/>
                </a:ext>
              </a:extLst>
            </p:cNvPr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7" name="Google Shape;427;p40">
              <a:extLst>
                <a:ext uri="{FF2B5EF4-FFF2-40B4-BE49-F238E27FC236}">
                  <a16:creationId xmlns:a16="http://schemas.microsoft.com/office/drawing/2014/main" id="{E63B2EF8-B68C-42E6-958E-CBCAF612EAFC}"/>
                </a:ext>
              </a:extLst>
            </p:cNvPr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8" name="Google Shape;428;p40">
              <a:extLst>
                <a:ext uri="{FF2B5EF4-FFF2-40B4-BE49-F238E27FC236}">
                  <a16:creationId xmlns:a16="http://schemas.microsoft.com/office/drawing/2014/main" id="{6173CB00-83EE-47CC-8BF2-5E9ADF9A3FA8}"/>
                </a:ext>
              </a:extLst>
            </p:cNvPr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9" name="Google Shape;429;p40">
              <a:extLst>
                <a:ext uri="{FF2B5EF4-FFF2-40B4-BE49-F238E27FC236}">
                  <a16:creationId xmlns:a16="http://schemas.microsoft.com/office/drawing/2014/main" id="{49315080-1658-4049-B6E8-4ED2B9894534}"/>
                </a:ext>
              </a:extLst>
            </p:cNvPr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0" name="Google Shape;430;p40">
              <a:extLst>
                <a:ext uri="{FF2B5EF4-FFF2-40B4-BE49-F238E27FC236}">
                  <a16:creationId xmlns:a16="http://schemas.microsoft.com/office/drawing/2014/main" id="{F15FFB0B-CD53-457C-95E0-862B5E435951}"/>
                </a:ext>
              </a:extLst>
            </p:cNvPr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1" name="Google Shape;431;p40">
              <a:extLst>
                <a:ext uri="{FF2B5EF4-FFF2-40B4-BE49-F238E27FC236}">
                  <a16:creationId xmlns:a16="http://schemas.microsoft.com/office/drawing/2014/main" id="{26E5E250-C705-446C-956A-14ED5DEFA3F4}"/>
                </a:ext>
              </a:extLst>
            </p:cNvPr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2" name="Google Shape;432;p40">
              <a:extLst>
                <a:ext uri="{FF2B5EF4-FFF2-40B4-BE49-F238E27FC236}">
                  <a16:creationId xmlns:a16="http://schemas.microsoft.com/office/drawing/2014/main" id="{8DC5FFFF-35A2-439C-92D6-2E56DE9E273D}"/>
                </a:ext>
              </a:extLst>
            </p:cNvPr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3" name="Google Shape;433;p40">
              <a:extLst>
                <a:ext uri="{FF2B5EF4-FFF2-40B4-BE49-F238E27FC236}">
                  <a16:creationId xmlns:a16="http://schemas.microsoft.com/office/drawing/2014/main" id="{EC62441C-1FBB-4CC6-8848-917A56A4359E}"/>
                </a:ext>
              </a:extLst>
            </p:cNvPr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4" name="Google Shape;434;p40">
              <a:extLst>
                <a:ext uri="{FF2B5EF4-FFF2-40B4-BE49-F238E27FC236}">
                  <a16:creationId xmlns:a16="http://schemas.microsoft.com/office/drawing/2014/main" id="{61B39C06-9A7D-49FA-A806-5567172C0F74}"/>
                </a:ext>
              </a:extLst>
            </p:cNvPr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5" name="Google Shape;435;p40">
              <a:extLst>
                <a:ext uri="{FF2B5EF4-FFF2-40B4-BE49-F238E27FC236}">
                  <a16:creationId xmlns:a16="http://schemas.microsoft.com/office/drawing/2014/main" id="{0BAF24ED-B683-4F86-B2F9-E643881F8E00}"/>
                </a:ext>
              </a:extLst>
            </p:cNvPr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6" name="Google Shape;436;p40">
              <a:extLst>
                <a:ext uri="{FF2B5EF4-FFF2-40B4-BE49-F238E27FC236}">
                  <a16:creationId xmlns:a16="http://schemas.microsoft.com/office/drawing/2014/main" id="{79E2CDB7-5E8C-4C98-8195-E19C868AB0DA}"/>
                </a:ext>
              </a:extLst>
            </p:cNvPr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7" name="Google Shape;437;p40">
              <a:extLst>
                <a:ext uri="{FF2B5EF4-FFF2-40B4-BE49-F238E27FC236}">
                  <a16:creationId xmlns:a16="http://schemas.microsoft.com/office/drawing/2014/main" id="{91FC8FF7-329B-441E-842C-F39F57A8502A}"/>
                </a:ext>
              </a:extLst>
            </p:cNvPr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8" name="Google Shape;438;p40">
              <a:extLst>
                <a:ext uri="{FF2B5EF4-FFF2-40B4-BE49-F238E27FC236}">
                  <a16:creationId xmlns:a16="http://schemas.microsoft.com/office/drawing/2014/main" id="{5D0E9271-C3B2-42F8-A5B8-12BCC07B1D52}"/>
                </a:ext>
              </a:extLst>
            </p:cNvPr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9" name="Google Shape;439;p40">
              <a:extLst>
                <a:ext uri="{FF2B5EF4-FFF2-40B4-BE49-F238E27FC236}">
                  <a16:creationId xmlns:a16="http://schemas.microsoft.com/office/drawing/2014/main" id="{651FFDDC-90E5-4D1E-9D0E-9F6320E90EA9}"/>
                </a:ext>
              </a:extLst>
            </p:cNvPr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0" name="Google Shape;440;p40">
              <a:extLst>
                <a:ext uri="{FF2B5EF4-FFF2-40B4-BE49-F238E27FC236}">
                  <a16:creationId xmlns:a16="http://schemas.microsoft.com/office/drawing/2014/main" id="{41714BFA-7BD0-4117-B792-0898D68380AB}"/>
                </a:ext>
              </a:extLst>
            </p:cNvPr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1" name="Google Shape;441;p40">
              <a:extLst>
                <a:ext uri="{FF2B5EF4-FFF2-40B4-BE49-F238E27FC236}">
                  <a16:creationId xmlns:a16="http://schemas.microsoft.com/office/drawing/2014/main" id="{823B16D5-BA8C-44D9-8909-372A17D0872C}"/>
                </a:ext>
              </a:extLst>
            </p:cNvPr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2" name="Google Shape;442;p40">
              <a:extLst>
                <a:ext uri="{FF2B5EF4-FFF2-40B4-BE49-F238E27FC236}">
                  <a16:creationId xmlns:a16="http://schemas.microsoft.com/office/drawing/2014/main" id="{435DFC44-E541-49D4-B19E-790F83C66C7F}"/>
                </a:ext>
              </a:extLst>
            </p:cNvPr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3" name="Google Shape;443;p40">
              <a:extLst>
                <a:ext uri="{FF2B5EF4-FFF2-40B4-BE49-F238E27FC236}">
                  <a16:creationId xmlns:a16="http://schemas.microsoft.com/office/drawing/2014/main" id="{4662EE76-3F60-46BA-B2D8-467668332C4C}"/>
                </a:ext>
              </a:extLst>
            </p:cNvPr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4" name="Google Shape;444;p40">
              <a:extLst>
                <a:ext uri="{FF2B5EF4-FFF2-40B4-BE49-F238E27FC236}">
                  <a16:creationId xmlns:a16="http://schemas.microsoft.com/office/drawing/2014/main" id="{50C6B015-47DC-4F4A-976C-2539F85850F8}"/>
                </a:ext>
              </a:extLst>
            </p:cNvPr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835" name="Google Shape;446;p40">
            <a:extLst>
              <a:ext uri="{FF2B5EF4-FFF2-40B4-BE49-F238E27FC236}">
                <a16:creationId xmlns:a16="http://schemas.microsoft.com/office/drawing/2014/main" id="{409413CA-66A0-4EB3-932F-BF10B1D58966}"/>
              </a:ext>
            </a:extLst>
          </p:cNvPr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836" name="Google Shape;447;p40">
              <a:extLst>
                <a:ext uri="{FF2B5EF4-FFF2-40B4-BE49-F238E27FC236}">
                  <a16:creationId xmlns:a16="http://schemas.microsoft.com/office/drawing/2014/main" id="{38CE0FFE-7A3F-41F0-8BC4-5C542EAA94D8}"/>
                </a:ext>
              </a:extLst>
            </p:cNvPr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7" name="Google Shape;448;p40">
              <a:extLst>
                <a:ext uri="{FF2B5EF4-FFF2-40B4-BE49-F238E27FC236}">
                  <a16:creationId xmlns:a16="http://schemas.microsoft.com/office/drawing/2014/main" id="{9A28E10C-47BF-4BA3-9BB7-407AB2C5B91F}"/>
                </a:ext>
              </a:extLst>
            </p:cNvPr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8" name="Google Shape;449;p40">
              <a:extLst>
                <a:ext uri="{FF2B5EF4-FFF2-40B4-BE49-F238E27FC236}">
                  <a16:creationId xmlns:a16="http://schemas.microsoft.com/office/drawing/2014/main" id="{E239113C-DFCB-44D5-8EDB-B91C3BDEE4B4}"/>
                </a:ext>
              </a:extLst>
            </p:cNvPr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9" name="Google Shape;450;p40">
              <a:extLst>
                <a:ext uri="{FF2B5EF4-FFF2-40B4-BE49-F238E27FC236}">
                  <a16:creationId xmlns:a16="http://schemas.microsoft.com/office/drawing/2014/main" id="{C45E33C2-D595-4D21-8CE8-6C1165F62E9E}"/>
                </a:ext>
              </a:extLst>
            </p:cNvPr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0" name="Google Shape;451;p40">
              <a:extLst>
                <a:ext uri="{FF2B5EF4-FFF2-40B4-BE49-F238E27FC236}">
                  <a16:creationId xmlns:a16="http://schemas.microsoft.com/office/drawing/2014/main" id="{9F43BD59-C840-4F7A-8D2C-B3DC112309A7}"/>
                </a:ext>
              </a:extLst>
            </p:cNvPr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841" name="Google Shape;452;p40">
            <a:extLst>
              <a:ext uri="{FF2B5EF4-FFF2-40B4-BE49-F238E27FC236}">
                <a16:creationId xmlns:a16="http://schemas.microsoft.com/office/drawing/2014/main" id="{F7351BD3-F4C2-409C-8023-9266CE840CDD}"/>
              </a:ext>
            </a:extLst>
          </p:cNvPr>
          <p:cNvGrpSpPr/>
          <p:nvPr/>
        </p:nvGrpSpPr>
        <p:grpSpPr>
          <a:xfrm>
            <a:off x="5093214" y="3884187"/>
            <a:ext cx="2666388" cy="1274893"/>
            <a:chOff x="1313950" y="2027925"/>
            <a:chExt cx="6516100" cy="3115575"/>
          </a:xfrm>
        </p:grpSpPr>
        <p:sp>
          <p:nvSpPr>
            <p:cNvPr id="842" name="Google Shape;453;p40">
              <a:extLst>
                <a:ext uri="{FF2B5EF4-FFF2-40B4-BE49-F238E27FC236}">
                  <a16:creationId xmlns:a16="http://schemas.microsoft.com/office/drawing/2014/main" id="{5C1223CD-46BF-4597-AF0C-037B5501A74D}"/>
                </a:ext>
              </a:extLst>
            </p:cNvPr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3" name="Google Shape;454;p40">
              <a:extLst>
                <a:ext uri="{FF2B5EF4-FFF2-40B4-BE49-F238E27FC236}">
                  <a16:creationId xmlns:a16="http://schemas.microsoft.com/office/drawing/2014/main" id="{186C7B01-0EB5-4C72-A2B4-C59A9BC51876}"/>
                </a:ext>
              </a:extLst>
            </p:cNvPr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4" name="Google Shape;455;p40">
              <a:extLst>
                <a:ext uri="{FF2B5EF4-FFF2-40B4-BE49-F238E27FC236}">
                  <a16:creationId xmlns:a16="http://schemas.microsoft.com/office/drawing/2014/main" id="{F329C01C-A126-44D1-AE87-AF588E595C66}"/>
                </a:ext>
              </a:extLst>
            </p:cNvPr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5" name="Google Shape;456;p40">
              <a:extLst>
                <a:ext uri="{FF2B5EF4-FFF2-40B4-BE49-F238E27FC236}">
                  <a16:creationId xmlns:a16="http://schemas.microsoft.com/office/drawing/2014/main" id="{A8BB6621-2D21-42FA-BF35-2B7279CD693B}"/>
                </a:ext>
              </a:extLst>
            </p:cNvPr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6" name="Google Shape;457;p40">
              <a:extLst>
                <a:ext uri="{FF2B5EF4-FFF2-40B4-BE49-F238E27FC236}">
                  <a16:creationId xmlns:a16="http://schemas.microsoft.com/office/drawing/2014/main" id="{62DF1889-7C52-43A5-A297-E9EE5D822CB5}"/>
                </a:ext>
              </a:extLst>
            </p:cNvPr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7" name="Google Shape;458;p40">
              <a:extLst>
                <a:ext uri="{FF2B5EF4-FFF2-40B4-BE49-F238E27FC236}">
                  <a16:creationId xmlns:a16="http://schemas.microsoft.com/office/drawing/2014/main" id="{7AA0C679-562D-46D7-8C21-8E1F1C5DB817}"/>
                </a:ext>
              </a:extLst>
            </p:cNvPr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8" name="Google Shape;459;p40">
              <a:extLst>
                <a:ext uri="{FF2B5EF4-FFF2-40B4-BE49-F238E27FC236}">
                  <a16:creationId xmlns:a16="http://schemas.microsoft.com/office/drawing/2014/main" id="{648727F9-045B-41C2-B2D0-F4D9F7A10293}"/>
                </a:ext>
              </a:extLst>
            </p:cNvPr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9" name="Google Shape;460;p40">
              <a:extLst>
                <a:ext uri="{FF2B5EF4-FFF2-40B4-BE49-F238E27FC236}">
                  <a16:creationId xmlns:a16="http://schemas.microsoft.com/office/drawing/2014/main" id="{473CE85F-A2D4-4112-8586-5D46A3B8C724}"/>
                </a:ext>
              </a:extLst>
            </p:cNvPr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0" name="Google Shape;461;p40">
              <a:extLst>
                <a:ext uri="{FF2B5EF4-FFF2-40B4-BE49-F238E27FC236}">
                  <a16:creationId xmlns:a16="http://schemas.microsoft.com/office/drawing/2014/main" id="{3A5FA6B6-7882-435E-AD63-63AF724C0A7D}"/>
                </a:ext>
              </a:extLst>
            </p:cNvPr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1" name="Google Shape;462;p40">
              <a:extLst>
                <a:ext uri="{FF2B5EF4-FFF2-40B4-BE49-F238E27FC236}">
                  <a16:creationId xmlns:a16="http://schemas.microsoft.com/office/drawing/2014/main" id="{4B1679ED-FD08-4F46-8575-31A064182AE4}"/>
                </a:ext>
              </a:extLst>
            </p:cNvPr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2" name="Google Shape;463;p40">
              <a:extLst>
                <a:ext uri="{FF2B5EF4-FFF2-40B4-BE49-F238E27FC236}">
                  <a16:creationId xmlns:a16="http://schemas.microsoft.com/office/drawing/2014/main" id="{34EC9343-6A0B-46AF-8587-F9C87B42191D}"/>
                </a:ext>
              </a:extLst>
            </p:cNvPr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3" name="Google Shape;464;p40">
              <a:extLst>
                <a:ext uri="{FF2B5EF4-FFF2-40B4-BE49-F238E27FC236}">
                  <a16:creationId xmlns:a16="http://schemas.microsoft.com/office/drawing/2014/main" id="{C59E908F-57DD-4ABD-8450-FD574FFAE1FB}"/>
                </a:ext>
              </a:extLst>
            </p:cNvPr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4" name="Google Shape;465;p40">
              <a:extLst>
                <a:ext uri="{FF2B5EF4-FFF2-40B4-BE49-F238E27FC236}">
                  <a16:creationId xmlns:a16="http://schemas.microsoft.com/office/drawing/2014/main" id="{AD8BC73D-C4BE-4FAE-923E-4F2DE17D7E61}"/>
                </a:ext>
              </a:extLst>
            </p:cNvPr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5" name="Google Shape;466;p40">
              <a:extLst>
                <a:ext uri="{FF2B5EF4-FFF2-40B4-BE49-F238E27FC236}">
                  <a16:creationId xmlns:a16="http://schemas.microsoft.com/office/drawing/2014/main" id="{16204699-355C-4FF3-93C5-F73DB7084F2B}"/>
                </a:ext>
              </a:extLst>
            </p:cNvPr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6" name="Google Shape;467;p40">
              <a:extLst>
                <a:ext uri="{FF2B5EF4-FFF2-40B4-BE49-F238E27FC236}">
                  <a16:creationId xmlns:a16="http://schemas.microsoft.com/office/drawing/2014/main" id="{63BB486F-7498-44AE-A466-96E9E0792FB4}"/>
                </a:ext>
              </a:extLst>
            </p:cNvPr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7" name="Google Shape;468;p40">
              <a:extLst>
                <a:ext uri="{FF2B5EF4-FFF2-40B4-BE49-F238E27FC236}">
                  <a16:creationId xmlns:a16="http://schemas.microsoft.com/office/drawing/2014/main" id="{3B1A05F3-ADDD-4312-A871-454390151B08}"/>
                </a:ext>
              </a:extLst>
            </p:cNvPr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8" name="Google Shape;469;p40">
              <a:extLst>
                <a:ext uri="{FF2B5EF4-FFF2-40B4-BE49-F238E27FC236}">
                  <a16:creationId xmlns:a16="http://schemas.microsoft.com/office/drawing/2014/main" id="{B7267C87-CD56-49A7-9B1D-1A9BF3C5AFED}"/>
                </a:ext>
              </a:extLst>
            </p:cNvPr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9" name="Google Shape;470;p40">
              <a:extLst>
                <a:ext uri="{FF2B5EF4-FFF2-40B4-BE49-F238E27FC236}">
                  <a16:creationId xmlns:a16="http://schemas.microsoft.com/office/drawing/2014/main" id="{0EB7E9E5-B021-46C2-B5CE-B94FF2A759E0}"/>
                </a:ext>
              </a:extLst>
            </p:cNvPr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0" name="Google Shape;471;p40">
              <a:extLst>
                <a:ext uri="{FF2B5EF4-FFF2-40B4-BE49-F238E27FC236}">
                  <a16:creationId xmlns:a16="http://schemas.microsoft.com/office/drawing/2014/main" id="{B29AE14F-CD06-4313-9976-1CB7B11C0BD3}"/>
                </a:ext>
              </a:extLst>
            </p:cNvPr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1" name="Google Shape;472;p40">
              <a:extLst>
                <a:ext uri="{FF2B5EF4-FFF2-40B4-BE49-F238E27FC236}">
                  <a16:creationId xmlns:a16="http://schemas.microsoft.com/office/drawing/2014/main" id="{7821E391-0D64-47C5-B709-1B879700C0BA}"/>
                </a:ext>
              </a:extLst>
            </p:cNvPr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2" name="Google Shape;473;p40">
              <a:extLst>
                <a:ext uri="{FF2B5EF4-FFF2-40B4-BE49-F238E27FC236}">
                  <a16:creationId xmlns:a16="http://schemas.microsoft.com/office/drawing/2014/main" id="{435F0D1F-EA2F-48C2-B978-F872B7261D31}"/>
                </a:ext>
              </a:extLst>
            </p:cNvPr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3" name="Google Shape;474;p40">
              <a:extLst>
                <a:ext uri="{FF2B5EF4-FFF2-40B4-BE49-F238E27FC236}">
                  <a16:creationId xmlns:a16="http://schemas.microsoft.com/office/drawing/2014/main" id="{92CE31A6-7E2C-4F25-8BF8-6153B0B62A1E}"/>
                </a:ext>
              </a:extLst>
            </p:cNvPr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4" name="Google Shape;475;p40">
              <a:extLst>
                <a:ext uri="{FF2B5EF4-FFF2-40B4-BE49-F238E27FC236}">
                  <a16:creationId xmlns:a16="http://schemas.microsoft.com/office/drawing/2014/main" id="{C9488EEA-4907-4B61-9AB1-067A433A988E}"/>
                </a:ext>
              </a:extLst>
            </p:cNvPr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5" name="Google Shape;476;p40">
              <a:extLst>
                <a:ext uri="{FF2B5EF4-FFF2-40B4-BE49-F238E27FC236}">
                  <a16:creationId xmlns:a16="http://schemas.microsoft.com/office/drawing/2014/main" id="{090FFCF1-19EF-4D15-9F6D-682FC4904E1D}"/>
                </a:ext>
              </a:extLst>
            </p:cNvPr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6" name="Google Shape;477;p40">
              <a:extLst>
                <a:ext uri="{FF2B5EF4-FFF2-40B4-BE49-F238E27FC236}">
                  <a16:creationId xmlns:a16="http://schemas.microsoft.com/office/drawing/2014/main" id="{70CFD5D1-B84B-46D9-88D4-089943A876F5}"/>
                </a:ext>
              </a:extLst>
            </p:cNvPr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7" name="Google Shape;478;p40">
              <a:extLst>
                <a:ext uri="{FF2B5EF4-FFF2-40B4-BE49-F238E27FC236}">
                  <a16:creationId xmlns:a16="http://schemas.microsoft.com/office/drawing/2014/main" id="{6F3AEB1B-90E9-4111-A1E0-AA5DDAEB5B70}"/>
                </a:ext>
              </a:extLst>
            </p:cNvPr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8" name="Google Shape;479;p40">
              <a:extLst>
                <a:ext uri="{FF2B5EF4-FFF2-40B4-BE49-F238E27FC236}">
                  <a16:creationId xmlns:a16="http://schemas.microsoft.com/office/drawing/2014/main" id="{6E746D9D-28E5-4F07-8F70-BAC798D34546}"/>
                </a:ext>
              </a:extLst>
            </p:cNvPr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9" name="Google Shape;480;p40">
              <a:extLst>
                <a:ext uri="{FF2B5EF4-FFF2-40B4-BE49-F238E27FC236}">
                  <a16:creationId xmlns:a16="http://schemas.microsoft.com/office/drawing/2014/main" id="{94279E36-3223-4B51-8A8F-A0C91D5F7C55}"/>
                </a:ext>
              </a:extLst>
            </p:cNvPr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0" name="Google Shape;481;p40">
              <a:extLst>
                <a:ext uri="{FF2B5EF4-FFF2-40B4-BE49-F238E27FC236}">
                  <a16:creationId xmlns:a16="http://schemas.microsoft.com/office/drawing/2014/main" id="{7868CB99-FDCC-4DE7-95D5-CC06072C5E03}"/>
                </a:ext>
              </a:extLst>
            </p:cNvPr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1" name="Google Shape;482;p40">
              <a:extLst>
                <a:ext uri="{FF2B5EF4-FFF2-40B4-BE49-F238E27FC236}">
                  <a16:creationId xmlns:a16="http://schemas.microsoft.com/office/drawing/2014/main" id="{1B8DA6D8-20A4-42FB-B2B7-B5B182A1A2A2}"/>
                </a:ext>
              </a:extLst>
            </p:cNvPr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2" name="Google Shape;483;p40">
              <a:extLst>
                <a:ext uri="{FF2B5EF4-FFF2-40B4-BE49-F238E27FC236}">
                  <a16:creationId xmlns:a16="http://schemas.microsoft.com/office/drawing/2014/main" id="{AFE81D54-EE76-455C-B560-EA4F9C94FA75}"/>
                </a:ext>
              </a:extLst>
            </p:cNvPr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3" name="Google Shape;484;p40">
              <a:extLst>
                <a:ext uri="{FF2B5EF4-FFF2-40B4-BE49-F238E27FC236}">
                  <a16:creationId xmlns:a16="http://schemas.microsoft.com/office/drawing/2014/main" id="{52E26F74-7CCE-437E-8AEC-4E7CD2E1E264}"/>
                </a:ext>
              </a:extLst>
            </p:cNvPr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4" name="Google Shape;485;p40">
              <a:extLst>
                <a:ext uri="{FF2B5EF4-FFF2-40B4-BE49-F238E27FC236}">
                  <a16:creationId xmlns:a16="http://schemas.microsoft.com/office/drawing/2014/main" id="{9AD367CD-0488-48D7-88F9-E5A668345D4C}"/>
                </a:ext>
              </a:extLst>
            </p:cNvPr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5" name="Google Shape;486;p40">
              <a:extLst>
                <a:ext uri="{FF2B5EF4-FFF2-40B4-BE49-F238E27FC236}">
                  <a16:creationId xmlns:a16="http://schemas.microsoft.com/office/drawing/2014/main" id="{0AA49836-E1D3-47C5-B49E-B6C35E9E7721}"/>
                </a:ext>
              </a:extLst>
            </p:cNvPr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6" name="Google Shape;487;p40">
              <a:extLst>
                <a:ext uri="{FF2B5EF4-FFF2-40B4-BE49-F238E27FC236}">
                  <a16:creationId xmlns:a16="http://schemas.microsoft.com/office/drawing/2014/main" id="{8D4E69E5-BA61-4155-A2AE-0EF4B8892FE7}"/>
                </a:ext>
              </a:extLst>
            </p:cNvPr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7" name="Google Shape;488;p40">
              <a:extLst>
                <a:ext uri="{FF2B5EF4-FFF2-40B4-BE49-F238E27FC236}">
                  <a16:creationId xmlns:a16="http://schemas.microsoft.com/office/drawing/2014/main" id="{DDFDC2E9-C203-4922-9383-24F52444E9CE}"/>
                </a:ext>
              </a:extLst>
            </p:cNvPr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78" name="Google Shape;490;p40">
            <a:extLst>
              <a:ext uri="{FF2B5EF4-FFF2-40B4-BE49-F238E27FC236}">
                <a16:creationId xmlns:a16="http://schemas.microsoft.com/office/drawing/2014/main" id="{5DAB1AAA-EBFA-4E6F-8B64-E36162470853}"/>
              </a:ext>
            </a:extLst>
          </p:cNvPr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9" name="Google Shape;491;p40">
            <a:extLst>
              <a:ext uri="{FF2B5EF4-FFF2-40B4-BE49-F238E27FC236}">
                <a16:creationId xmlns:a16="http://schemas.microsoft.com/office/drawing/2014/main" id="{38F07F2C-0FC3-411E-BBC9-5B11775FC420}"/>
              </a:ext>
            </a:extLst>
          </p:cNvPr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880" name="Google Shape;492;p40">
            <a:extLst>
              <a:ext uri="{FF2B5EF4-FFF2-40B4-BE49-F238E27FC236}">
                <a16:creationId xmlns:a16="http://schemas.microsoft.com/office/drawing/2014/main" id="{7D009C68-E847-41CD-80E6-F0522960B683}"/>
              </a:ext>
            </a:extLst>
          </p:cNvPr>
          <p:cNvGrpSpPr/>
          <p:nvPr/>
        </p:nvGrpSpPr>
        <p:grpSpPr>
          <a:xfrm>
            <a:off x="9174095" y="4167560"/>
            <a:ext cx="1472200" cy="2753800"/>
            <a:chOff x="35658225" y="12492275"/>
            <a:chExt cx="1104150" cy="2065350"/>
          </a:xfrm>
        </p:grpSpPr>
        <p:sp>
          <p:nvSpPr>
            <p:cNvPr id="881" name="Google Shape;493;p40">
              <a:extLst>
                <a:ext uri="{FF2B5EF4-FFF2-40B4-BE49-F238E27FC236}">
                  <a16:creationId xmlns:a16="http://schemas.microsoft.com/office/drawing/2014/main" id="{0FF6DDCC-95AE-4399-90CA-9D2C8A039434}"/>
                </a:ext>
              </a:extLst>
            </p:cNvPr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2" name="Google Shape;494;p40">
              <a:extLst>
                <a:ext uri="{FF2B5EF4-FFF2-40B4-BE49-F238E27FC236}">
                  <a16:creationId xmlns:a16="http://schemas.microsoft.com/office/drawing/2014/main" id="{D084C005-3F92-47CD-8327-6DDAFF90CEC5}"/>
                </a:ext>
              </a:extLst>
            </p:cNvPr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3" name="Google Shape;495;p40">
              <a:extLst>
                <a:ext uri="{FF2B5EF4-FFF2-40B4-BE49-F238E27FC236}">
                  <a16:creationId xmlns:a16="http://schemas.microsoft.com/office/drawing/2014/main" id="{D5595CB4-D67E-4F70-B32F-56C48ABEF230}"/>
                </a:ext>
              </a:extLst>
            </p:cNvPr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4" name="Google Shape;496;p40">
              <a:extLst>
                <a:ext uri="{FF2B5EF4-FFF2-40B4-BE49-F238E27FC236}">
                  <a16:creationId xmlns:a16="http://schemas.microsoft.com/office/drawing/2014/main" id="{E8146C78-4765-4437-9867-8FC6945B2994}"/>
                </a:ext>
              </a:extLst>
            </p:cNvPr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5" name="Google Shape;497;p40">
              <a:extLst>
                <a:ext uri="{FF2B5EF4-FFF2-40B4-BE49-F238E27FC236}">
                  <a16:creationId xmlns:a16="http://schemas.microsoft.com/office/drawing/2014/main" id="{B119E538-42BE-4F70-BDA7-501A6CCFF2C2}"/>
                </a:ext>
              </a:extLst>
            </p:cNvPr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6" name="Google Shape;498;p40">
              <a:extLst>
                <a:ext uri="{FF2B5EF4-FFF2-40B4-BE49-F238E27FC236}">
                  <a16:creationId xmlns:a16="http://schemas.microsoft.com/office/drawing/2014/main" id="{B435D8FC-7F95-4FEA-80B3-F5595DE8050D}"/>
                </a:ext>
              </a:extLst>
            </p:cNvPr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7" name="Google Shape;499;p40">
              <a:extLst>
                <a:ext uri="{FF2B5EF4-FFF2-40B4-BE49-F238E27FC236}">
                  <a16:creationId xmlns:a16="http://schemas.microsoft.com/office/drawing/2014/main" id="{17043441-497C-4DB9-9A08-22260E7AC4C7}"/>
                </a:ext>
              </a:extLst>
            </p:cNvPr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8" name="Google Shape;500;p40">
              <a:extLst>
                <a:ext uri="{FF2B5EF4-FFF2-40B4-BE49-F238E27FC236}">
                  <a16:creationId xmlns:a16="http://schemas.microsoft.com/office/drawing/2014/main" id="{BD356114-F898-40E8-9F04-318B15F35158}"/>
                </a:ext>
              </a:extLst>
            </p:cNvPr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9" name="Google Shape;501;p40">
              <a:extLst>
                <a:ext uri="{FF2B5EF4-FFF2-40B4-BE49-F238E27FC236}">
                  <a16:creationId xmlns:a16="http://schemas.microsoft.com/office/drawing/2014/main" id="{A9178008-1416-4FD3-9AAF-18ECCF3A7789}"/>
                </a:ext>
              </a:extLst>
            </p:cNvPr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0" name="Google Shape;502;p40">
              <a:extLst>
                <a:ext uri="{FF2B5EF4-FFF2-40B4-BE49-F238E27FC236}">
                  <a16:creationId xmlns:a16="http://schemas.microsoft.com/office/drawing/2014/main" id="{CCBD7FA2-341F-4946-BE3C-F7617FC418BB}"/>
                </a:ext>
              </a:extLst>
            </p:cNvPr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1" name="Google Shape;503;p40">
              <a:extLst>
                <a:ext uri="{FF2B5EF4-FFF2-40B4-BE49-F238E27FC236}">
                  <a16:creationId xmlns:a16="http://schemas.microsoft.com/office/drawing/2014/main" id="{30AA6826-1BE9-44E1-9304-D54316F145E5}"/>
                </a:ext>
              </a:extLst>
            </p:cNvPr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2" name="Google Shape;504;p40">
              <a:extLst>
                <a:ext uri="{FF2B5EF4-FFF2-40B4-BE49-F238E27FC236}">
                  <a16:creationId xmlns:a16="http://schemas.microsoft.com/office/drawing/2014/main" id="{C26CE063-DBC2-4032-9F69-67913B7EC7A4}"/>
                </a:ext>
              </a:extLst>
            </p:cNvPr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3" name="Google Shape;505;p40">
              <a:extLst>
                <a:ext uri="{FF2B5EF4-FFF2-40B4-BE49-F238E27FC236}">
                  <a16:creationId xmlns:a16="http://schemas.microsoft.com/office/drawing/2014/main" id="{0A54E0E7-AF9E-433D-B006-99938F260B24}"/>
                </a:ext>
              </a:extLst>
            </p:cNvPr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4" name="Google Shape;506;p40">
              <a:extLst>
                <a:ext uri="{FF2B5EF4-FFF2-40B4-BE49-F238E27FC236}">
                  <a16:creationId xmlns:a16="http://schemas.microsoft.com/office/drawing/2014/main" id="{B00259FC-A8DD-4B5C-9BFA-5D853A4546A0}"/>
                </a:ext>
              </a:extLst>
            </p:cNvPr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5" name="Google Shape;507;p40">
              <a:extLst>
                <a:ext uri="{FF2B5EF4-FFF2-40B4-BE49-F238E27FC236}">
                  <a16:creationId xmlns:a16="http://schemas.microsoft.com/office/drawing/2014/main" id="{D0ED1795-E4FF-45A0-949F-9FD891D63C65}"/>
                </a:ext>
              </a:extLst>
            </p:cNvPr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6" name="Google Shape;508;p40">
              <a:extLst>
                <a:ext uri="{FF2B5EF4-FFF2-40B4-BE49-F238E27FC236}">
                  <a16:creationId xmlns:a16="http://schemas.microsoft.com/office/drawing/2014/main" id="{70FFDE5F-56DB-4307-9DBE-A9F2C620D555}"/>
                </a:ext>
              </a:extLst>
            </p:cNvPr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7" name="Google Shape;509;p40">
              <a:extLst>
                <a:ext uri="{FF2B5EF4-FFF2-40B4-BE49-F238E27FC236}">
                  <a16:creationId xmlns:a16="http://schemas.microsoft.com/office/drawing/2014/main" id="{8718CF3E-B1FD-44BF-B61E-BAFEF30B1FFC}"/>
                </a:ext>
              </a:extLst>
            </p:cNvPr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8" name="Google Shape;510;p40">
              <a:extLst>
                <a:ext uri="{FF2B5EF4-FFF2-40B4-BE49-F238E27FC236}">
                  <a16:creationId xmlns:a16="http://schemas.microsoft.com/office/drawing/2014/main" id="{37BA9E07-FDFF-44BE-BF80-1C48B3B3BF11}"/>
                </a:ext>
              </a:extLst>
            </p:cNvPr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9" name="Google Shape;511;p40">
              <a:extLst>
                <a:ext uri="{FF2B5EF4-FFF2-40B4-BE49-F238E27FC236}">
                  <a16:creationId xmlns:a16="http://schemas.microsoft.com/office/drawing/2014/main" id="{222F64C5-D1D0-4B75-A629-116E1CA26E8E}"/>
                </a:ext>
              </a:extLst>
            </p:cNvPr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0" name="Google Shape;512;p40">
              <a:extLst>
                <a:ext uri="{FF2B5EF4-FFF2-40B4-BE49-F238E27FC236}">
                  <a16:creationId xmlns:a16="http://schemas.microsoft.com/office/drawing/2014/main" id="{EE1EAA1B-9990-418A-9E85-C80275AF9D0E}"/>
                </a:ext>
              </a:extLst>
            </p:cNvPr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1" name="Google Shape;513;p40">
              <a:extLst>
                <a:ext uri="{FF2B5EF4-FFF2-40B4-BE49-F238E27FC236}">
                  <a16:creationId xmlns:a16="http://schemas.microsoft.com/office/drawing/2014/main" id="{936C446E-9484-4169-B525-21E009EB9969}"/>
                </a:ext>
              </a:extLst>
            </p:cNvPr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2" name="Google Shape;514;p40">
              <a:extLst>
                <a:ext uri="{FF2B5EF4-FFF2-40B4-BE49-F238E27FC236}">
                  <a16:creationId xmlns:a16="http://schemas.microsoft.com/office/drawing/2014/main" id="{9043123F-589F-4C04-865E-A70207BEEB1C}"/>
                </a:ext>
              </a:extLst>
            </p:cNvPr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3" name="Google Shape;515;p40">
              <a:extLst>
                <a:ext uri="{FF2B5EF4-FFF2-40B4-BE49-F238E27FC236}">
                  <a16:creationId xmlns:a16="http://schemas.microsoft.com/office/drawing/2014/main" id="{AE368921-C8A7-484F-AED9-5C29CED54BF5}"/>
                </a:ext>
              </a:extLst>
            </p:cNvPr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4" name="Google Shape;516;p40">
              <a:extLst>
                <a:ext uri="{FF2B5EF4-FFF2-40B4-BE49-F238E27FC236}">
                  <a16:creationId xmlns:a16="http://schemas.microsoft.com/office/drawing/2014/main" id="{6346AEFB-8225-4D4B-AE71-30328426636F}"/>
                </a:ext>
              </a:extLst>
            </p:cNvPr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5" name="Google Shape;517;p40">
              <a:extLst>
                <a:ext uri="{FF2B5EF4-FFF2-40B4-BE49-F238E27FC236}">
                  <a16:creationId xmlns:a16="http://schemas.microsoft.com/office/drawing/2014/main" id="{644A3CE8-EC02-411A-9940-D97B017103DC}"/>
                </a:ext>
              </a:extLst>
            </p:cNvPr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6" name="Google Shape;518;p40">
              <a:extLst>
                <a:ext uri="{FF2B5EF4-FFF2-40B4-BE49-F238E27FC236}">
                  <a16:creationId xmlns:a16="http://schemas.microsoft.com/office/drawing/2014/main" id="{FE3EF934-9F57-4C8B-BDA3-7995E85AC7BF}"/>
                </a:ext>
              </a:extLst>
            </p:cNvPr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7" name="Google Shape;519;p40">
              <a:extLst>
                <a:ext uri="{FF2B5EF4-FFF2-40B4-BE49-F238E27FC236}">
                  <a16:creationId xmlns:a16="http://schemas.microsoft.com/office/drawing/2014/main" id="{072F0DBA-2CF1-4E98-9EC3-501005A38DAC}"/>
                </a:ext>
              </a:extLst>
            </p:cNvPr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8" name="Google Shape;520;p40">
              <a:extLst>
                <a:ext uri="{FF2B5EF4-FFF2-40B4-BE49-F238E27FC236}">
                  <a16:creationId xmlns:a16="http://schemas.microsoft.com/office/drawing/2014/main" id="{4B0D5460-867B-4F44-9796-3EC7C82C3C3D}"/>
                </a:ext>
              </a:extLst>
            </p:cNvPr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9" name="Google Shape;521;p40">
              <a:extLst>
                <a:ext uri="{FF2B5EF4-FFF2-40B4-BE49-F238E27FC236}">
                  <a16:creationId xmlns:a16="http://schemas.microsoft.com/office/drawing/2014/main" id="{23A71C26-4BF3-4D66-843E-8A8A3B5CACE6}"/>
                </a:ext>
              </a:extLst>
            </p:cNvPr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0" name="Google Shape;522;p40">
              <a:extLst>
                <a:ext uri="{FF2B5EF4-FFF2-40B4-BE49-F238E27FC236}">
                  <a16:creationId xmlns:a16="http://schemas.microsoft.com/office/drawing/2014/main" id="{968AB6C6-900D-47E5-A3AE-3609F0081226}"/>
                </a:ext>
              </a:extLst>
            </p:cNvPr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1" name="Google Shape;523;p40">
              <a:extLst>
                <a:ext uri="{FF2B5EF4-FFF2-40B4-BE49-F238E27FC236}">
                  <a16:creationId xmlns:a16="http://schemas.microsoft.com/office/drawing/2014/main" id="{C43875AB-A9F9-4A32-B7FD-68888FD60929}"/>
                </a:ext>
              </a:extLst>
            </p:cNvPr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2" name="Google Shape;524;p40">
              <a:extLst>
                <a:ext uri="{FF2B5EF4-FFF2-40B4-BE49-F238E27FC236}">
                  <a16:creationId xmlns:a16="http://schemas.microsoft.com/office/drawing/2014/main" id="{CFE3D1D9-A005-474C-845E-848BEB24CD6D}"/>
                </a:ext>
              </a:extLst>
            </p:cNvPr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3" name="Google Shape;525;p40">
              <a:extLst>
                <a:ext uri="{FF2B5EF4-FFF2-40B4-BE49-F238E27FC236}">
                  <a16:creationId xmlns:a16="http://schemas.microsoft.com/office/drawing/2014/main" id="{BB669211-9036-467D-B348-74174BD46374}"/>
                </a:ext>
              </a:extLst>
            </p:cNvPr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4" name="Google Shape;526;p40">
              <a:extLst>
                <a:ext uri="{FF2B5EF4-FFF2-40B4-BE49-F238E27FC236}">
                  <a16:creationId xmlns:a16="http://schemas.microsoft.com/office/drawing/2014/main" id="{A6147CB1-03E1-4633-ADCE-38DB82D7B486}"/>
                </a:ext>
              </a:extLst>
            </p:cNvPr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5" name="Google Shape;527;p40">
              <a:extLst>
                <a:ext uri="{FF2B5EF4-FFF2-40B4-BE49-F238E27FC236}">
                  <a16:creationId xmlns:a16="http://schemas.microsoft.com/office/drawing/2014/main" id="{D311A931-91B7-4D5F-9E76-9081B315BCDD}"/>
                </a:ext>
              </a:extLst>
            </p:cNvPr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6" name="Google Shape;528;p40">
              <a:extLst>
                <a:ext uri="{FF2B5EF4-FFF2-40B4-BE49-F238E27FC236}">
                  <a16:creationId xmlns:a16="http://schemas.microsoft.com/office/drawing/2014/main" id="{0FAF1714-DAEC-40AE-A1A3-8F23A909563D}"/>
                </a:ext>
              </a:extLst>
            </p:cNvPr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7" name="Google Shape;529;p40">
              <a:extLst>
                <a:ext uri="{FF2B5EF4-FFF2-40B4-BE49-F238E27FC236}">
                  <a16:creationId xmlns:a16="http://schemas.microsoft.com/office/drawing/2014/main" id="{BB195191-3964-4152-BF1F-5E23E562A817}"/>
                </a:ext>
              </a:extLst>
            </p:cNvPr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8" name="Google Shape;530;p40">
              <a:extLst>
                <a:ext uri="{FF2B5EF4-FFF2-40B4-BE49-F238E27FC236}">
                  <a16:creationId xmlns:a16="http://schemas.microsoft.com/office/drawing/2014/main" id="{2AA2BB65-1ECC-44F9-90DE-A8A62BC4362E}"/>
                </a:ext>
              </a:extLst>
            </p:cNvPr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9" name="Google Shape;531;p40">
              <a:extLst>
                <a:ext uri="{FF2B5EF4-FFF2-40B4-BE49-F238E27FC236}">
                  <a16:creationId xmlns:a16="http://schemas.microsoft.com/office/drawing/2014/main" id="{316C395D-AF46-45E6-B147-D945C2559374}"/>
                </a:ext>
              </a:extLst>
            </p:cNvPr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0" name="Google Shape;532;p40">
              <a:extLst>
                <a:ext uri="{FF2B5EF4-FFF2-40B4-BE49-F238E27FC236}">
                  <a16:creationId xmlns:a16="http://schemas.microsoft.com/office/drawing/2014/main" id="{FDF0717E-C268-4F90-9E9A-3DA3238B6A49}"/>
                </a:ext>
              </a:extLst>
            </p:cNvPr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1" name="Google Shape;533;p40">
              <a:extLst>
                <a:ext uri="{FF2B5EF4-FFF2-40B4-BE49-F238E27FC236}">
                  <a16:creationId xmlns:a16="http://schemas.microsoft.com/office/drawing/2014/main" id="{2D6E1729-0248-4AA0-965B-2066807F040D}"/>
                </a:ext>
              </a:extLst>
            </p:cNvPr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2" name="Google Shape;534;p40">
              <a:extLst>
                <a:ext uri="{FF2B5EF4-FFF2-40B4-BE49-F238E27FC236}">
                  <a16:creationId xmlns:a16="http://schemas.microsoft.com/office/drawing/2014/main" id="{FA18A1FA-87C3-4BC2-9A2E-D5683D294DF0}"/>
                </a:ext>
              </a:extLst>
            </p:cNvPr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3" name="Google Shape;535;p40">
              <a:extLst>
                <a:ext uri="{FF2B5EF4-FFF2-40B4-BE49-F238E27FC236}">
                  <a16:creationId xmlns:a16="http://schemas.microsoft.com/office/drawing/2014/main" id="{86FE53EA-140F-4F9C-B8E4-0EE05D1492A3}"/>
                </a:ext>
              </a:extLst>
            </p:cNvPr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4" name="Google Shape;536;p40">
              <a:extLst>
                <a:ext uri="{FF2B5EF4-FFF2-40B4-BE49-F238E27FC236}">
                  <a16:creationId xmlns:a16="http://schemas.microsoft.com/office/drawing/2014/main" id="{72FCCC0A-548A-4689-B4BA-4EFEC14DE722}"/>
                </a:ext>
              </a:extLst>
            </p:cNvPr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5" name="Google Shape;537;p40">
              <a:extLst>
                <a:ext uri="{FF2B5EF4-FFF2-40B4-BE49-F238E27FC236}">
                  <a16:creationId xmlns:a16="http://schemas.microsoft.com/office/drawing/2014/main" id="{826A7752-5690-47E4-ABD7-014B5C29FF6F}"/>
                </a:ext>
              </a:extLst>
            </p:cNvPr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6" name="Google Shape;538;p40">
              <a:extLst>
                <a:ext uri="{FF2B5EF4-FFF2-40B4-BE49-F238E27FC236}">
                  <a16:creationId xmlns:a16="http://schemas.microsoft.com/office/drawing/2014/main" id="{6015DC3D-9F4C-47B9-96DA-5E7253369C3D}"/>
                </a:ext>
              </a:extLst>
            </p:cNvPr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7" name="Google Shape;539;p40">
              <a:extLst>
                <a:ext uri="{FF2B5EF4-FFF2-40B4-BE49-F238E27FC236}">
                  <a16:creationId xmlns:a16="http://schemas.microsoft.com/office/drawing/2014/main" id="{D1F675EA-AB39-4F47-908B-D7EDF514C6E2}"/>
                </a:ext>
              </a:extLst>
            </p:cNvPr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8" name="Google Shape;540;p40">
              <a:extLst>
                <a:ext uri="{FF2B5EF4-FFF2-40B4-BE49-F238E27FC236}">
                  <a16:creationId xmlns:a16="http://schemas.microsoft.com/office/drawing/2014/main" id="{29B62A53-6748-42B9-9D7D-A45890DE1A07}"/>
                </a:ext>
              </a:extLst>
            </p:cNvPr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9" name="Google Shape;541;p40">
              <a:extLst>
                <a:ext uri="{FF2B5EF4-FFF2-40B4-BE49-F238E27FC236}">
                  <a16:creationId xmlns:a16="http://schemas.microsoft.com/office/drawing/2014/main" id="{018542BC-C736-44B9-B952-3D7C5337F255}"/>
                </a:ext>
              </a:extLst>
            </p:cNvPr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0" name="Google Shape;542;p40">
              <a:extLst>
                <a:ext uri="{FF2B5EF4-FFF2-40B4-BE49-F238E27FC236}">
                  <a16:creationId xmlns:a16="http://schemas.microsoft.com/office/drawing/2014/main" id="{99DC59ED-0380-476E-8596-068A0636707D}"/>
                </a:ext>
              </a:extLst>
            </p:cNvPr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1" name="Google Shape;543;p40">
              <a:extLst>
                <a:ext uri="{FF2B5EF4-FFF2-40B4-BE49-F238E27FC236}">
                  <a16:creationId xmlns:a16="http://schemas.microsoft.com/office/drawing/2014/main" id="{4C6827BA-CBE0-4327-B88C-6690334A5B72}"/>
                </a:ext>
              </a:extLst>
            </p:cNvPr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2" name="Google Shape;544;p40">
              <a:extLst>
                <a:ext uri="{FF2B5EF4-FFF2-40B4-BE49-F238E27FC236}">
                  <a16:creationId xmlns:a16="http://schemas.microsoft.com/office/drawing/2014/main" id="{9D034A63-97E5-472D-BA13-B4FFC4D044CF}"/>
                </a:ext>
              </a:extLst>
            </p:cNvPr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3" name="Google Shape;545;p40">
              <a:extLst>
                <a:ext uri="{FF2B5EF4-FFF2-40B4-BE49-F238E27FC236}">
                  <a16:creationId xmlns:a16="http://schemas.microsoft.com/office/drawing/2014/main" id="{47B85698-F641-45B1-83E1-90091E068CCD}"/>
                </a:ext>
              </a:extLst>
            </p:cNvPr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4" name="Google Shape;546;p40">
              <a:extLst>
                <a:ext uri="{FF2B5EF4-FFF2-40B4-BE49-F238E27FC236}">
                  <a16:creationId xmlns:a16="http://schemas.microsoft.com/office/drawing/2014/main" id="{120DACDB-AFA3-465A-B04F-4CA6D8E6455F}"/>
                </a:ext>
              </a:extLst>
            </p:cNvPr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5" name="Google Shape;547;p40">
              <a:extLst>
                <a:ext uri="{FF2B5EF4-FFF2-40B4-BE49-F238E27FC236}">
                  <a16:creationId xmlns:a16="http://schemas.microsoft.com/office/drawing/2014/main" id="{4D78C550-BDA9-4E7E-9B60-7397744A8DF7}"/>
                </a:ext>
              </a:extLst>
            </p:cNvPr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6" name="Google Shape;548;p40">
              <a:extLst>
                <a:ext uri="{FF2B5EF4-FFF2-40B4-BE49-F238E27FC236}">
                  <a16:creationId xmlns:a16="http://schemas.microsoft.com/office/drawing/2014/main" id="{9382A631-E496-47FF-8B5F-EB17CBD21727}"/>
                </a:ext>
              </a:extLst>
            </p:cNvPr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7" name="Google Shape;549;p40">
              <a:extLst>
                <a:ext uri="{FF2B5EF4-FFF2-40B4-BE49-F238E27FC236}">
                  <a16:creationId xmlns:a16="http://schemas.microsoft.com/office/drawing/2014/main" id="{02053D12-209A-439E-9D32-8B905BB7B200}"/>
                </a:ext>
              </a:extLst>
            </p:cNvPr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8" name="Google Shape;550;p40">
              <a:extLst>
                <a:ext uri="{FF2B5EF4-FFF2-40B4-BE49-F238E27FC236}">
                  <a16:creationId xmlns:a16="http://schemas.microsoft.com/office/drawing/2014/main" id="{12E305E3-2F84-4B67-A346-A2F4168AB578}"/>
                </a:ext>
              </a:extLst>
            </p:cNvPr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9" name="Google Shape;551;p40">
              <a:extLst>
                <a:ext uri="{FF2B5EF4-FFF2-40B4-BE49-F238E27FC236}">
                  <a16:creationId xmlns:a16="http://schemas.microsoft.com/office/drawing/2014/main" id="{BC1E1754-AF75-4973-9194-36941F46CBE8}"/>
                </a:ext>
              </a:extLst>
            </p:cNvPr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0" name="Google Shape;552;p40">
              <a:extLst>
                <a:ext uri="{FF2B5EF4-FFF2-40B4-BE49-F238E27FC236}">
                  <a16:creationId xmlns:a16="http://schemas.microsoft.com/office/drawing/2014/main" id="{7407EB87-C071-4DC7-BBA2-8C57C60A09E0}"/>
                </a:ext>
              </a:extLst>
            </p:cNvPr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1" name="Google Shape;553;p40">
              <a:extLst>
                <a:ext uri="{FF2B5EF4-FFF2-40B4-BE49-F238E27FC236}">
                  <a16:creationId xmlns:a16="http://schemas.microsoft.com/office/drawing/2014/main" id="{5BB5D7A0-002B-47FB-A16D-1E090C459F35}"/>
                </a:ext>
              </a:extLst>
            </p:cNvPr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2" name="Google Shape;554;p40">
              <a:extLst>
                <a:ext uri="{FF2B5EF4-FFF2-40B4-BE49-F238E27FC236}">
                  <a16:creationId xmlns:a16="http://schemas.microsoft.com/office/drawing/2014/main" id="{2A68DDD0-2504-4CD1-90A9-5714607E0237}"/>
                </a:ext>
              </a:extLst>
            </p:cNvPr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3" name="Google Shape;555;p40">
              <a:extLst>
                <a:ext uri="{FF2B5EF4-FFF2-40B4-BE49-F238E27FC236}">
                  <a16:creationId xmlns:a16="http://schemas.microsoft.com/office/drawing/2014/main" id="{46A5264B-A5EE-4C66-8B05-DB92427A2F6A}"/>
                </a:ext>
              </a:extLst>
            </p:cNvPr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944" name="Google Shape;556;p40">
            <a:extLst>
              <a:ext uri="{FF2B5EF4-FFF2-40B4-BE49-F238E27FC236}">
                <a16:creationId xmlns:a16="http://schemas.microsoft.com/office/drawing/2014/main" id="{FA44FA2E-4AB3-4CC5-849E-D2330B4F4293}"/>
              </a:ext>
            </a:extLst>
          </p:cNvPr>
          <p:cNvGrpSpPr/>
          <p:nvPr/>
        </p:nvGrpSpPr>
        <p:grpSpPr>
          <a:xfrm>
            <a:off x="2883852" y="4398835"/>
            <a:ext cx="1485367" cy="2429486"/>
            <a:chOff x="31594325" y="12376475"/>
            <a:chExt cx="1114025" cy="2225925"/>
          </a:xfrm>
        </p:grpSpPr>
        <p:sp>
          <p:nvSpPr>
            <p:cNvPr id="945" name="Google Shape;557;p40">
              <a:extLst>
                <a:ext uri="{FF2B5EF4-FFF2-40B4-BE49-F238E27FC236}">
                  <a16:creationId xmlns:a16="http://schemas.microsoft.com/office/drawing/2014/main" id="{08B75CB0-E02C-48E9-BE5D-7DD3C21EBE46}"/>
                </a:ext>
              </a:extLst>
            </p:cNvPr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6" name="Google Shape;558;p40">
              <a:extLst>
                <a:ext uri="{FF2B5EF4-FFF2-40B4-BE49-F238E27FC236}">
                  <a16:creationId xmlns:a16="http://schemas.microsoft.com/office/drawing/2014/main" id="{B2253572-9C05-4690-884A-D694F4A288DB}"/>
                </a:ext>
              </a:extLst>
            </p:cNvPr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7" name="Google Shape;559;p40">
              <a:extLst>
                <a:ext uri="{FF2B5EF4-FFF2-40B4-BE49-F238E27FC236}">
                  <a16:creationId xmlns:a16="http://schemas.microsoft.com/office/drawing/2014/main" id="{3F3C17E5-33A3-4B49-BF66-394A6728CD3E}"/>
                </a:ext>
              </a:extLst>
            </p:cNvPr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8" name="Google Shape;560;p40">
              <a:extLst>
                <a:ext uri="{FF2B5EF4-FFF2-40B4-BE49-F238E27FC236}">
                  <a16:creationId xmlns:a16="http://schemas.microsoft.com/office/drawing/2014/main" id="{64724C71-C863-408E-902D-625CCF410150}"/>
                </a:ext>
              </a:extLst>
            </p:cNvPr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9" name="Google Shape;561;p40">
              <a:extLst>
                <a:ext uri="{FF2B5EF4-FFF2-40B4-BE49-F238E27FC236}">
                  <a16:creationId xmlns:a16="http://schemas.microsoft.com/office/drawing/2014/main" id="{8FC01250-FF82-4408-8A24-582840A11A04}"/>
                </a:ext>
              </a:extLst>
            </p:cNvPr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0" name="Google Shape;562;p40">
              <a:extLst>
                <a:ext uri="{FF2B5EF4-FFF2-40B4-BE49-F238E27FC236}">
                  <a16:creationId xmlns:a16="http://schemas.microsoft.com/office/drawing/2014/main" id="{E0EC3A81-286D-4E36-BCA9-07156ACD8411}"/>
                </a:ext>
              </a:extLst>
            </p:cNvPr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1" name="Google Shape;563;p40">
              <a:extLst>
                <a:ext uri="{FF2B5EF4-FFF2-40B4-BE49-F238E27FC236}">
                  <a16:creationId xmlns:a16="http://schemas.microsoft.com/office/drawing/2014/main" id="{35D6BA1E-B789-4B11-AFA5-C9E92C9C3E0E}"/>
                </a:ext>
              </a:extLst>
            </p:cNvPr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2" name="Google Shape;564;p40">
              <a:extLst>
                <a:ext uri="{FF2B5EF4-FFF2-40B4-BE49-F238E27FC236}">
                  <a16:creationId xmlns:a16="http://schemas.microsoft.com/office/drawing/2014/main" id="{3DD68858-33B5-4D0D-AD60-0AC67A403ABA}"/>
                </a:ext>
              </a:extLst>
            </p:cNvPr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3" name="Google Shape;565;p40">
              <a:extLst>
                <a:ext uri="{FF2B5EF4-FFF2-40B4-BE49-F238E27FC236}">
                  <a16:creationId xmlns:a16="http://schemas.microsoft.com/office/drawing/2014/main" id="{DC036EEE-11FF-4A3D-BF36-386CCAF5DE1F}"/>
                </a:ext>
              </a:extLst>
            </p:cNvPr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4" name="Google Shape;566;p40">
              <a:extLst>
                <a:ext uri="{FF2B5EF4-FFF2-40B4-BE49-F238E27FC236}">
                  <a16:creationId xmlns:a16="http://schemas.microsoft.com/office/drawing/2014/main" id="{C1074457-83CD-4FB3-8108-89DD136B7F59}"/>
                </a:ext>
              </a:extLst>
            </p:cNvPr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5" name="Google Shape;567;p40">
              <a:extLst>
                <a:ext uri="{FF2B5EF4-FFF2-40B4-BE49-F238E27FC236}">
                  <a16:creationId xmlns:a16="http://schemas.microsoft.com/office/drawing/2014/main" id="{1BD80F77-F967-48CF-8261-9DA5D63CBC1B}"/>
                </a:ext>
              </a:extLst>
            </p:cNvPr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6" name="Google Shape;568;p40">
              <a:extLst>
                <a:ext uri="{FF2B5EF4-FFF2-40B4-BE49-F238E27FC236}">
                  <a16:creationId xmlns:a16="http://schemas.microsoft.com/office/drawing/2014/main" id="{C57A7E3B-0843-407C-B558-10172614CD4A}"/>
                </a:ext>
              </a:extLst>
            </p:cNvPr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7" name="Google Shape;569;p40">
              <a:extLst>
                <a:ext uri="{FF2B5EF4-FFF2-40B4-BE49-F238E27FC236}">
                  <a16:creationId xmlns:a16="http://schemas.microsoft.com/office/drawing/2014/main" id="{70AD9BCB-4DD1-454C-8E90-62F3030CB55E}"/>
                </a:ext>
              </a:extLst>
            </p:cNvPr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8" name="Google Shape;570;p40">
              <a:extLst>
                <a:ext uri="{FF2B5EF4-FFF2-40B4-BE49-F238E27FC236}">
                  <a16:creationId xmlns:a16="http://schemas.microsoft.com/office/drawing/2014/main" id="{9829356B-3412-4516-BA94-EBFB2EBDA7D4}"/>
                </a:ext>
              </a:extLst>
            </p:cNvPr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9" name="Google Shape;571;p40">
              <a:extLst>
                <a:ext uri="{FF2B5EF4-FFF2-40B4-BE49-F238E27FC236}">
                  <a16:creationId xmlns:a16="http://schemas.microsoft.com/office/drawing/2014/main" id="{7B08B1FB-2283-4A15-90F8-E53459BAFE04}"/>
                </a:ext>
              </a:extLst>
            </p:cNvPr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0" name="Google Shape;572;p40">
              <a:extLst>
                <a:ext uri="{FF2B5EF4-FFF2-40B4-BE49-F238E27FC236}">
                  <a16:creationId xmlns:a16="http://schemas.microsoft.com/office/drawing/2014/main" id="{9B45EE31-F919-4706-94C3-A8CAD4A11ECE}"/>
                </a:ext>
              </a:extLst>
            </p:cNvPr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1" name="Google Shape;573;p40">
              <a:extLst>
                <a:ext uri="{FF2B5EF4-FFF2-40B4-BE49-F238E27FC236}">
                  <a16:creationId xmlns:a16="http://schemas.microsoft.com/office/drawing/2014/main" id="{B83FAF52-5F8E-4FF5-AED1-73055293DAF3}"/>
                </a:ext>
              </a:extLst>
            </p:cNvPr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2" name="Google Shape;574;p40">
              <a:extLst>
                <a:ext uri="{FF2B5EF4-FFF2-40B4-BE49-F238E27FC236}">
                  <a16:creationId xmlns:a16="http://schemas.microsoft.com/office/drawing/2014/main" id="{A085B560-C208-4B15-A7AE-24FCE8C103C9}"/>
                </a:ext>
              </a:extLst>
            </p:cNvPr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3" name="Google Shape;575;p40">
              <a:extLst>
                <a:ext uri="{FF2B5EF4-FFF2-40B4-BE49-F238E27FC236}">
                  <a16:creationId xmlns:a16="http://schemas.microsoft.com/office/drawing/2014/main" id="{A2CC512C-3379-4F03-9278-F43D89067F1A}"/>
                </a:ext>
              </a:extLst>
            </p:cNvPr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4" name="Google Shape;576;p40">
              <a:extLst>
                <a:ext uri="{FF2B5EF4-FFF2-40B4-BE49-F238E27FC236}">
                  <a16:creationId xmlns:a16="http://schemas.microsoft.com/office/drawing/2014/main" id="{03A935E6-1A47-43AE-950D-5CF530441751}"/>
                </a:ext>
              </a:extLst>
            </p:cNvPr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5" name="Google Shape;577;p40">
              <a:extLst>
                <a:ext uri="{FF2B5EF4-FFF2-40B4-BE49-F238E27FC236}">
                  <a16:creationId xmlns:a16="http://schemas.microsoft.com/office/drawing/2014/main" id="{AF88FF02-F8F5-48B6-B17D-C434CE9DC818}"/>
                </a:ext>
              </a:extLst>
            </p:cNvPr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6" name="Google Shape;578;p40">
              <a:extLst>
                <a:ext uri="{FF2B5EF4-FFF2-40B4-BE49-F238E27FC236}">
                  <a16:creationId xmlns:a16="http://schemas.microsoft.com/office/drawing/2014/main" id="{522E975B-2D29-4C15-A213-B51243C0AC21}"/>
                </a:ext>
              </a:extLst>
            </p:cNvPr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7" name="Google Shape;579;p40">
              <a:extLst>
                <a:ext uri="{FF2B5EF4-FFF2-40B4-BE49-F238E27FC236}">
                  <a16:creationId xmlns:a16="http://schemas.microsoft.com/office/drawing/2014/main" id="{5B97A7C2-1D6D-4519-8036-F4F56A3DBA42}"/>
                </a:ext>
              </a:extLst>
            </p:cNvPr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8" name="Google Shape;580;p40">
              <a:extLst>
                <a:ext uri="{FF2B5EF4-FFF2-40B4-BE49-F238E27FC236}">
                  <a16:creationId xmlns:a16="http://schemas.microsoft.com/office/drawing/2014/main" id="{D2F6DF98-6604-475A-87CC-DE92E3FB3244}"/>
                </a:ext>
              </a:extLst>
            </p:cNvPr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9" name="Google Shape;581;p40">
              <a:extLst>
                <a:ext uri="{FF2B5EF4-FFF2-40B4-BE49-F238E27FC236}">
                  <a16:creationId xmlns:a16="http://schemas.microsoft.com/office/drawing/2014/main" id="{453C684C-720F-4A72-BDB4-2B4538038DDD}"/>
                </a:ext>
              </a:extLst>
            </p:cNvPr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0" name="Google Shape;582;p40">
              <a:extLst>
                <a:ext uri="{FF2B5EF4-FFF2-40B4-BE49-F238E27FC236}">
                  <a16:creationId xmlns:a16="http://schemas.microsoft.com/office/drawing/2014/main" id="{9E2D16BF-29FE-44CD-B9C5-6CC91A388B44}"/>
                </a:ext>
              </a:extLst>
            </p:cNvPr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1" name="Google Shape;583;p40">
              <a:extLst>
                <a:ext uri="{FF2B5EF4-FFF2-40B4-BE49-F238E27FC236}">
                  <a16:creationId xmlns:a16="http://schemas.microsoft.com/office/drawing/2014/main" id="{6B4F99FC-7DE8-405B-ADB5-8AD0F8F1A46C}"/>
                </a:ext>
              </a:extLst>
            </p:cNvPr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2" name="Google Shape;584;p40">
              <a:extLst>
                <a:ext uri="{FF2B5EF4-FFF2-40B4-BE49-F238E27FC236}">
                  <a16:creationId xmlns:a16="http://schemas.microsoft.com/office/drawing/2014/main" id="{8A389DD3-4FF7-4568-BC40-081CB1C58812}"/>
                </a:ext>
              </a:extLst>
            </p:cNvPr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3" name="Google Shape;585;p40">
              <a:extLst>
                <a:ext uri="{FF2B5EF4-FFF2-40B4-BE49-F238E27FC236}">
                  <a16:creationId xmlns:a16="http://schemas.microsoft.com/office/drawing/2014/main" id="{5B655F35-297C-4921-B6EF-3AB8DEDF62EF}"/>
                </a:ext>
              </a:extLst>
            </p:cNvPr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4" name="Google Shape;586;p40">
              <a:extLst>
                <a:ext uri="{FF2B5EF4-FFF2-40B4-BE49-F238E27FC236}">
                  <a16:creationId xmlns:a16="http://schemas.microsoft.com/office/drawing/2014/main" id="{9F80A5C4-1244-43E5-A417-3B02C52C3DA3}"/>
                </a:ext>
              </a:extLst>
            </p:cNvPr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5" name="Google Shape;587;p40">
              <a:extLst>
                <a:ext uri="{FF2B5EF4-FFF2-40B4-BE49-F238E27FC236}">
                  <a16:creationId xmlns:a16="http://schemas.microsoft.com/office/drawing/2014/main" id="{DA9E9ECB-9D97-4FEA-BB4A-533548B461F5}"/>
                </a:ext>
              </a:extLst>
            </p:cNvPr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6" name="Google Shape;588;p40">
              <a:extLst>
                <a:ext uri="{FF2B5EF4-FFF2-40B4-BE49-F238E27FC236}">
                  <a16:creationId xmlns:a16="http://schemas.microsoft.com/office/drawing/2014/main" id="{94DA61B2-883B-431B-852C-C18294EEBC96}"/>
                </a:ext>
              </a:extLst>
            </p:cNvPr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7" name="Google Shape;589;p40">
              <a:extLst>
                <a:ext uri="{FF2B5EF4-FFF2-40B4-BE49-F238E27FC236}">
                  <a16:creationId xmlns:a16="http://schemas.microsoft.com/office/drawing/2014/main" id="{E368FB9E-394C-4351-9684-46835305103C}"/>
                </a:ext>
              </a:extLst>
            </p:cNvPr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8" name="Google Shape;590;p40">
              <a:extLst>
                <a:ext uri="{FF2B5EF4-FFF2-40B4-BE49-F238E27FC236}">
                  <a16:creationId xmlns:a16="http://schemas.microsoft.com/office/drawing/2014/main" id="{5D42345E-8822-4EA5-87B6-5E1D255E77AC}"/>
                </a:ext>
              </a:extLst>
            </p:cNvPr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9" name="Google Shape;591;p40">
              <a:extLst>
                <a:ext uri="{FF2B5EF4-FFF2-40B4-BE49-F238E27FC236}">
                  <a16:creationId xmlns:a16="http://schemas.microsoft.com/office/drawing/2014/main" id="{7ED117F3-BF9B-4EC0-A174-DFEDC3C19DEF}"/>
                </a:ext>
              </a:extLst>
            </p:cNvPr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0" name="Google Shape;592;p40">
              <a:extLst>
                <a:ext uri="{FF2B5EF4-FFF2-40B4-BE49-F238E27FC236}">
                  <a16:creationId xmlns:a16="http://schemas.microsoft.com/office/drawing/2014/main" id="{3A02D367-7C09-4AB4-9851-60137721C280}"/>
                </a:ext>
              </a:extLst>
            </p:cNvPr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1" name="Google Shape;593;p40">
              <a:extLst>
                <a:ext uri="{FF2B5EF4-FFF2-40B4-BE49-F238E27FC236}">
                  <a16:creationId xmlns:a16="http://schemas.microsoft.com/office/drawing/2014/main" id="{A2F4DA61-3372-4322-B50F-D76BAADC0A74}"/>
                </a:ext>
              </a:extLst>
            </p:cNvPr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2" name="Google Shape;594;p40">
              <a:extLst>
                <a:ext uri="{FF2B5EF4-FFF2-40B4-BE49-F238E27FC236}">
                  <a16:creationId xmlns:a16="http://schemas.microsoft.com/office/drawing/2014/main" id="{E46CD4DA-CA2E-43B7-B616-33EFE0A401BE}"/>
                </a:ext>
              </a:extLst>
            </p:cNvPr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3" name="Google Shape;595;p40">
              <a:extLst>
                <a:ext uri="{FF2B5EF4-FFF2-40B4-BE49-F238E27FC236}">
                  <a16:creationId xmlns:a16="http://schemas.microsoft.com/office/drawing/2014/main" id="{263DAC83-9C85-4946-A5BE-1E940F961FE8}"/>
                </a:ext>
              </a:extLst>
            </p:cNvPr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4" name="Google Shape;596;p40">
              <a:extLst>
                <a:ext uri="{FF2B5EF4-FFF2-40B4-BE49-F238E27FC236}">
                  <a16:creationId xmlns:a16="http://schemas.microsoft.com/office/drawing/2014/main" id="{EA7E1227-2EFF-4332-AD86-A13513C7E892}"/>
                </a:ext>
              </a:extLst>
            </p:cNvPr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5" name="Google Shape;597;p40">
              <a:extLst>
                <a:ext uri="{FF2B5EF4-FFF2-40B4-BE49-F238E27FC236}">
                  <a16:creationId xmlns:a16="http://schemas.microsoft.com/office/drawing/2014/main" id="{305614A2-EBDC-48C6-82E9-121AF1283B2A}"/>
                </a:ext>
              </a:extLst>
            </p:cNvPr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6" name="Google Shape;598;p40">
              <a:extLst>
                <a:ext uri="{FF2B5EF4-FFF2-40B4-BE49-F238E27FC236}">
                  <a16:creationId xmlns:a16="http://schemas.microsoft.com/office/drawing/2014/main" id="{21D23785-880D-4FDC-9441-911DB5723765}"/>
                </a:ext>
              </a:extLst>
            </p:cNvPr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7" name="Google Shape;599;p40">
              <a:extLst>
                <a:ext uri="{FF2B5EF4-FFF2-40B4-BE49-F238E27FC236}">
                  <a16:creationId xmlns:a16="http://schemas.microsoft.com/office/drawing/2014/main" id="{21198C4B-14C2-44A1-BBF8-B3F29448077F}"/>
                </a:ext>
              </a:extLst>
            </p:cNvPr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8" name="Google Shape;600;p40">
              <a:extLst>
                <a:ext uri="{FF2B5EF4-FFF2-40B4-BE49-F238E27FC236}">
                  <a16:creationId xmlns:a16="http://schemas.microsoft.com/office/drawing/2014/main" id="{10E4C0D7-763D-46FA-BCD6-BF6A6275D18C}"/>
                </a:ext>
              </a:extLst>
            </p:cNvPr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9" name="Google Shape;601;p40">
              <a:extLst>
                <a:ext uri="{FF2B5EF4-FFF2-40B4-BE49-F238E27FC236}">
                  <a16:creationId xmlns:a16="http://schemas.microsoft.com/office/drawing/2014/main" id="{841A0E3A-7DE9-4B3F-8AA9-E1B9DFF14411}"/>
                </a:ext>
              </a:extLst>
            </p:cNvPr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0" name="Google Shape;602;p40">
              <a:extLst>
                <a:ext uri="{FF2B5EF4-FFF2-40B4-BE49-F238E27FC236}">
                  <a16:creationId xmlns:a16="http://schemas.microsoft.com/office/drawing/2014/main" id="{64AB9761-74E8-462D-9948-CA474F0843DF}"/>
                </a:ext>
              </a:extLst>
            </p:cNvPr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1" name="Google Shape;603;p40">
              <a:extLst>
                <a:ext uri="{FF2B5EF4-FFF2-40B4-BE49-F238E27FC236}">
                  <a16:creationId xmlns:a16="http://schemas.microsoft.com/office/drawing/2014/main" id="{2634D93A-7CB5-4BF5-A322-A5A5D56A913D}"/>
                </a:ext>
              </a:extLst>
            </p:cNvPr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2" name="Google Shape;604;p40">
              <a:extLst>
                <a:ext uri="{FF2B5EF4-FFF2-40B4-BE49-F238E27FC236}">
                  <a16:creationId xmlns:a16="http://schemas.microsoft.com/office/drawing/2014/main" id="{098F6215-66BB-491C-B6FA-C02A63F22FCF}"/>
                </a:ext>
              </a:extLst>
            </p:cNvPr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3" name="Google Shape;605;p40">
              <a:extLst>
                <a:ext uri="{FF2B5EF4-FFF2-40B4-BE49-F238E27FC236}">
                  <a16:creationId xmlns:a16="http://schemas.microsoft.com/office/drawing/2014/main" id="{36017A72-4CF7-46E2-9FBB-FB55A6FF0C0D}"/>
                </a:ext>
              </a:extLst>
            </p:cNvPr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4" name="Google Shape;606;p40">
              <a:extLst>
                <a:ext uri="{FF2B5EF4-FFF2-40B4-BE49-F238E27FC236}">
                  <a16:creationId xmlns:a16="http://schemas.microsoft.com/office/drawing/2014/main" id="{6C31DA06-11A1-494D-B1CA-EBC25AADCAFB}"/>
                </a:ext>
              </a:extLst>
            </p:cNvPr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5" name="Google Shape;607;p40">
              <a:extLst>
                <a:ext uri="{FF2B5EF4-FFF2-40B4-BE49-F238E27FC236}">
                  <a16:creationId xmlns:a16="http://schemas.microsoft.com/office/drawing/2014/main" id="{369DEB5C-CEE0-4458-B435-EE52C752DD09}"/>
                </a:ext>
              </a:extLst>
            </p:cNvPr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6" name="Google Shape;608;p40">
              <a:extLst>
                <a:ext uri="{FF2B5EF4-FFF2-40B4-BE49-F238E27FC236}">
                  <a16:creationId xmlns:a16="http://schemas.microsoft.com/office/drawing/2014/main" id="{C1792624-DE9F-4894-8F1D-E1C746694D81}"/>
                </a:ext>
              </a:extLst>
            </p:cNvPr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7" name="Google Shape;609;p40">
              <a:extLst>
                <a:ext uri="{FF2B5EF4-FFF2-40B4-BE49-F238E27FC236}">
                  <a16:creationId xmlns:a16="http://schemas.microsoft.com/office/drawing/2014/main" id="{E431F605-C3A9-4B7F-A241-145AD8DEB69F}"/>
                </a:ext>
              </a:extLst>
            </p:cNvPr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8" name="Google Shape;610;p40">
              <a:extLst>
                <a:ext uri="{FF2B5EF4-FFF2-40B4-BE49-F238E27FC236}">
                  <a16:creationId xmlns:a16="http://schemas.microsoft.com/office/drawing/2014/main" id="{FCE9AA56-947E-4F82-A163-E36623FE1DA1}"/>
                </a:ext>
              </a:extLst>
            </p:cNvPr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9" name="Google Shape;611;p40">
              <a:extLst>
                <a:ext uri="{FF2B5EF4-FFF2-40B4-BE49-F238E27FC236}">
                  <a16:creationId xmlns:a16="http://schemas.microsoft.com/office/drawing/2014/main" id="{5A187D56-5C73-4162-A6AE-7032FE937FA9}"/>
                </a:ext>
              </a:extLst>
            </p:cNvPr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89" name="TextBox 388">
            <a:extLst>
              <a:ext uri="{FF2B5EF4-FFF2-40B4-BE49-F238E27FC236}">
                <a16:creationId xmlns:a16="http://schemas.microsoft.com/office/drawing/2014/main" id="{F50DB12D-D901-4228-8740-3A73EF427466}"/>
              </a:ext>
            </a:extLst>
          </p:cNvPr>
          <p:cNvSpPr txBox="1"/>
          <p:nvPr/>
        </p:nvSpPr>
        <p:spPr>
          <a:xfrm>
            <a:off x="2350530" y="3079668"/>
            <a:ext cx="917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2060"/>
                </a:solidFill>
                <a:latin typeface="HP001 5 hàng" panose="020B0603050302020204" pitchFamily="34" charset="0"/>
              </a:rPr>
              <a:t>Dấu chấm, dấu chấm hỏi</a:t>
            </a:r>
            <a:endParaRPr lang="en-US" sz="3200" b="1" dirty="0">
              <a:solidFill>
                <a:srgbClr val="00206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4916328" y="2126842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3600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3600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4916328" y="2847910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3600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3600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4916328" y="360503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3600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3600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4892180" y="4362154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3600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3600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275647" y="761979"/>
            <a:ext cx="5640705" cy="994338"/>
          </a:xfrm>
          <a:prstGeom prst="rect">
            <a:avLst/>
          </a:prstGeom>
          <a:noFill/>
        </p:spPr>
        <p:txBody>
          <a:bodyPr wrap="square" lIns="70322" tIns="35161" rIns="70322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00785"/>
            <a:r>
              <a:rPr lang="vi-VN" sz="6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  <a:endParaRPr lang="en-US" sz="6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19" y="288421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2" y="1500155"/>
            <a:ext cx="681754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145" y="375143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94" y="84889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9109088" y="5515776"/>
            <a:ext cx="636160" cy="75310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010016" y="6218955"/>
            <a:ext cx="1470467" cy="61960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867022" y="5419907"/>
            <a:ext cx="821533" cy="110884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8458ECE-9B03-4200-B331-91F4705CE5EB}"/>
              </a:ext>
            </a:extLst>
          </p:cNvPr>
          <p:cNvSpPr txBox="1"/>
          <p:nvPr/>
        </p:nvSpPr>
        <p:spPr>
          <a:xfrm>
            <a:off x="1679581" y="2212982"/>
            <a:ext cx="8670354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vể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6052EF-53FE-40B4-8829-1BCFBCB29DD2}"/>
              </a:ext>
            </a:extLst>
          </p:cNvPr>
          <p:cNvSpPr txBox="1"/>
          <p:nvPr/>
        </p:nvSpPr>
        <p:spPr>
          <a:xfrm>
            <a:off x="1679581" y="3270366"/>
            <a:ext cx="86796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uyện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chấm, dấu chấm hỏi.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9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745 0.82106 L 0.76745 0.82129 C 0.76497 0.82477 0.7625 0.82916 0.75989 0.83194 C 0.75859 0.8331 0.75716 0.83333 0.75534 0.83379 C 0.75039 0.83588 0.74583 0.8368 0.74075 0.83842 L 0.70312 0.83588 C 0.69961 0.83565 0.69609 0.83518 0.6931 0.83379 C 0.69179 0.83333 0.69114 0.83032 0.6901 0.82963 C 0.68672 0.82754 0.68346 0.82685 0.68021 0.82546 C 0.67187 0.82176 0.67995 0.82453 0.66836 0.82106 C 0.66172 0.81666 0.66862 0.82106 0.65664 0.81481 C 0.65143 0.81203 0.64557 0.80833 0.64049 0.80625 C 0.63737 0.80532 0.63463 0.80509 0.6319 0.80416 C 0.62969 0.8037 0.62773 0.80278 0.62526 0.80231 C 0.62109 0.79953 0.61666 0.79583 0.6125 0.79352 C 0.60768 0.7912 0.60169 0.78889 0.59713 0.78518 C 0.59219 0.78102 0.59153 0.77963 0.58763 0.77453 C 0.58359 0.74305 0.58581 0.76389 0.58763 0.69213 C 0.58763 0.68773 0.58841 0.68379 0.58854 0.6794 C 0.59036 0.65741 0.5901 0.64583 0.59114 0.62222 C 0.59284 0.57199 0.59114 0.62291 0.59297 0.58842 C 0.59336 0.58055 0.59362 0.57268 0.59414 0.56481 C 0.5944 0.54537 0.59531 0.52546 0.59531 0.50602 C 0.59531 0.50324 0.59674 0.44861 0.59297 0.42546 C 0.59232 0.42176 0.59166 0.41805 0.59114 0.41481 C 0.59036 0.41157 0.58854 0.40903 0.58763 0.40625 C 0.58685 0.40231 0.58672 0.39768 0.58554 0.39352 C 0.58359 0.3875 0.58086 0.38241 0.57916 0.37662 C 0.57825 0.37453 0.57799 0.37222 0.57695 0.37037 C 0.57539 0.36736 0.57448 0.36435 0.57252 0.3618 C 0.57122 0.35995 0.56966 0.35926 0.56836 0.35787 C 0.56692 0.35602 0.56588 0.35278 0.56393 0.35139 C 0.56211 0.34953 0.55976 0.34861 0.55755 0.34699 C 0.5556 0.34583 0.55403 0.34398 0.55195 0.34305 C 0.54622 0.33866 0.54622 0.33889 0.5414 0.33657 C 0.5306 0.32592 0.54427 0.33889 0.5319 0.32824 C 0.53021 0.32662 0.52916 0.32453 0.52734 0.32384 C 0.52435 0.32222 0.52096 0.32199 0.51771 0.32176 C 0.48463 0.31666 0.51159 0.32222 0.48971 0.31736 C 0.48268 0.31805 0.4539 0.31852 0.44153 0.32176 C 0.44023 0.32199 0.43893 0.32315 0.43802 0.32384 C 0.43594 0.32477 0.43398 0.32546 0.4319 0.32592 C 0.42239 0.3287 0.42461 0.32778 0.41445 0.33009 L 0.40586 0.33217 C 0.39479 0.33102 0.38346 0.33102 0.37265 0.32824 C 0.36992 0.32731 0.36732 0.32361 0.3651 0.32176 C 0.36276 0.31991 0.36067 0.31898 0.35859 0.31736 L 0.35208 0.30463 C 0.35104 0.30254 0.35 0.30046 0.3487 0.29861 C 0.34583 0.29421 0.3431 0.28958 0.33984 0.28565 C 0.33893 0.28426 0.33789 0.28287 0.33685 0.28148 C 0.33554 0.2794 0.33385 0.27685 0.33242 0.275 C 0.33138 0.27361 0.32956 0.27268 0.32825 0.27083 C 0.32721 0.26944 0.32591 0.26805 0.325 0.26666 C 0.32383 0.26551 0.32291 0.26528 0.32174 0.26435 C 0.31797 0.2618 0.31484 0.25787 0.31107 0.25602 C 0.30807 0.25463 0.30508 0.2537 0.30247 0.25185 C 0.27656 0.23333 0.29518 0.24305 0.2832 0.23703 C 0.28177 0.23472 0.27956 0.23333 0.27864 0.23055 C 0.27773 0.22916 0.27825 0.22639 0.2776 0.22453 C 0.27695 0.22176 0.27552 0.21991 0.27448 0.21805 L 0.27213 0.20509 C 0.27174 0.20324 0.27148 0.20092 0.27122 0.19884 L 0.27005 0.19028 C 0.26966 0.18333 0.26979 0.17592 0.26927 0.16921 C 0.26849 0.16574 0.26666 0.16389 0.26562 0.16065 C 0.25911 0.13842 0.27317 0.17662 0.26146 0.14583 C 0.25937 0.13379 0.26185 0.14444 0.25625 0.13333 C 0.25247 0.12592 0.25208 0.12014 0.24765 0.11435 C 0.24661 0.11296 0.24518 0.11296 0.24453 0.11203 C 0.24245 0.11018 0.24075 0.10741 0.23893 0.10602 C 0.23672 0.10416 0.23437 0.10324 0.23242 0.10139 C 0.2306 0.10046 0.22591 0.09629 0.22383 0.09514 C 0.22187 0.09421 0.22005 0.09398 0.21849 0.09305 C 0.20911 0.09398 0.19961 0.09352 0.19049 0.09514 C 0.1875 0.09583 0.18489 0.09884 0.1819 0.09953 L 0.17135 0.10139 C 0.16836 0.10231 0.16536 0.10324 0.16276 0.1037 C 0.1582 0.1044 0.15416 0.10509 0.14961 0.10602 C 0.14817 0.10648 0.14687 0.10694 0.14531 0.10787 C 0.14427 0.10833 0.14323 0.10972 0.14206 0.10995 C 0.14023 0.11088 0.13828 0.11157 0.13672 0.11203 C 0.12942 0.11921 0.12877 0.12083 0.11745 0.12477 C 0.11263 0.12639 0.10807 0.12639 0.10325 0.12685 C 0.07747 0.13125 0.11028 0.12778 0.06341 0.13102 C 0.06211 0.13194 0.06054 0.13287 0.05924 0.13333 C 0.04023 0.1375 0.04974 0.13194 0.04088 0.1375 C 0.0319 0.1368 0.02278 0.13796 0.01406 0.13518 C 0.01289 0.13495 0.01289 0.13055 0.01198 0.12916 C 0.01094 0.12754 0.00963 0.12754 0.00859 0.12685 C 0.00651 0.11528 0.00859 0.12569 0.0056 0.11435 C 0.00338 0.10694 0.00338 0.10648 0.00208 0.09953 C 0.00182 0.07916 0.00156 0.05833 0.00104 0.03796 C 0.00078 0.0287 0.00065 0.01944 2.29167E-6 0.01018 C -0.00013 0.00833 -0.00039 0.00602 -0.00104 0.00416 C -0.00169 0.00231 -0.00248 0.00139 -0.003 2.22222E-6 L 2.29167E-6 2.22222E-6 " pathEditMode="relative" rAng="0" ptsTypes="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29" y="-4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0556" y="898549"/>
            <a:ext cx="894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7318" y="101014"/>
            <a:ext cx="460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3692" y="1851225"/>
            <a:ext cx="42016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trễ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Vè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438777" y="2959342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95877" y="4067459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07121" y="5175004"/>
            <a:ext cx="1724025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2865" t="12892" r="36368" b="25903"/>
          <a:stretch/>
        </p:blipFill>
        <p:spPr>
          <a:xfrm>
            <a:off x="6934202" y="1544880"/>
            <a:ext cx="1857375" cy="2419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60810" t="69036" r="14802"/>
          <a:stretch/>
        </p:blipFill>
        <p:spPr>
          <a:xfrm>
            <a:off x="8205789" y="4475666"/>
            <a:ext cx="2181225" cy="1223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69755" t="21807" r="3834" b="36265"/>
          <a:stretch/>
        </p:blipFill>
        <p:spPr>
          <a:xfrm>
            <a:off x="9296401" y="2130667"/>
            <a:ext cx="23622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287</Words>
  <Application>Microsoft Office PowerPoint</Application>
  <PresentationFormat>Widescreen</PresentationFormat>
  <Paragraphs>57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微软雅黑</vt:lpstr>
      <vt:lpstr>微软雅黑</vt:lpstr>
      <vt:lpstr>SimSun</vt:lpstr>
      <vt:lpstr>SimSun</vt:lpstr>
      <vt:lpstr>Arial</vt:lpstr>
      <vt:lpstr>Calibri</vt:lpstr>
      <vt:lpstr>Calibri Light</vt:lpstr>
      <vt:lpstr>等线</vt:lpstr>
      <vt:lpstr>HP001 5 hàng</vt:lpstr>
      <vt:lpstr>Times New Roman</vt:lpstr>
      <vt:lpstr>字魂59号-创粗黑</vt:lpstr>
      <vt:lpstr>Office Theme</vt:lpstr>
      <vt:lpstr>PowerPoint Presentation</vt:lpstr>
      <vt:lpstr>PowerPoint Presentation</vt:lpstr>
      <vt:lpstr>Bài 16:  TẠM BIỆT CÁNH CAM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Admin</cp:lastModifiedBy>
  <cp:revision>57</cp:revision>
  <dcterms:created xsi:type="dcterms:W3CDTF">2021-07-13T00:48:11Z</dcterms:created>
  <dcterms:modified xsi:type="dcterms:W3CDTF">2023-03-16T03:53:23Z</dcterms:modified>
</cp:coreProperties>
</file>