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Lst>
  <p:notesMasterIdLst>
    <p:notesMasterId r:id="rId23"/>
  </p:notesMasterIdLst>
  <p:sldIdLst>
    <p:sldId id="306" r:id="rId5"/>
    <p:sldId id="307" r:id="rId6"/>
    <p:sldId id="259" r:id="rId7"/>
    <p:sldId id="311" r:id="rId8"/>
    <p:sldId id="295" r:id="rId9"/>
    <p:sldId id="281" r:id="rId10"/>
    <p:sldId id="297" r:id="rId11"/>
    <p:sldId id="298" r:id="rId12"/>
    <p:sldId id="299" r:id="rId13"/>
    <p:sldId id="300" r:id="rId14"/>
    <p:sldId id="301" r:id="rId15"/>
    <p:sldId id="302" r:id="rId16"/>
    <p:sldId id="303" r:id="rId17"/>
    <p:sldId id="304" r:id="rId18"/>
    <p:sldId id="305" r:id="rId19"/>
    <p:sldId id="312" r:id="rId20"/>
    <p:sldId id="309"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t>‹#›</a:t>
            </a:fld>
            <a:endParaRPr lang="en-US"/>
          </a:p>
        </p:txBody>
      </p:sp>
    </p:spTree>
    <p:extLst>
      <p:ext uri="{BB962C8B-B14F-4D97-AF65-F5344CB8AC3E}">
        <p14:creationId xmlns:p14="http://schemas.microsoft.com/office/powerpoint/2010/main" val="75247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D6A86-94E1-4EDB-A4E9-C9B1DB95CE4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282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7</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71373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3534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3669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311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2/19/2023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0267545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2/19/2023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092162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748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242399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7330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1866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8894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1856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3333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342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3826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4683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6010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50471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3133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293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63932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23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18298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11362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146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1141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46104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882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5609051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459474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1007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514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5448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9701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376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527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894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2023/2/19</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74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2023/2/19</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7746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3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2023/2/19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992409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38818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GI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7.png"/><Relationship Id="rId11" Type="http://schemas.openxmlformats.org/officeDocument/2006/relationships/image" Target="../media/image40.GIF"/><Relationship Id="rId5" Type="http://schemas.openxmlformats.org/officeDocument/2006/relationships/image" Target="../media/image26.png"/><Relationship Id="rId15" Type="http://schemas.openxmlformats.org/officeDocument/2006/relationships/slide" Target="slide9.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38.png"/><Relationship Id="rId14" Type="http://schemas.openxmlformats.org/officeDocument/2006/relationships/image" Target="../media/image43.GIF"/></Relationships>
</file>

<file path=ppt/slides/_rels/slide11.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9.png"/><Relationship Id="rId11" Type="http://schemas.openxmlformats.org/officeDocument/2006/relationships/image" Target="../media/image40.GIF"/><Relationship Id="rId5" Type="http://schemas.openxmlformats.org/officeDocument/2006/relationships/image" Target="../media/image28.png"/><Relationship Id="rId15" Type="http://schemas.openxmlformats.org/officeDocument/2006/relationships/slide" Target="slide8.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38.png"/><Relationship Id="rId14" Type="http://schemas.openxmlformats.org/officeDocument/2006/relationships/image" Target="../media/image43.GIF"/></Relationships>
</file>

<file path=ppt/slides/_rels/slide12.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1.png"/><Relationship Id="rId11" Type="http://schemas.openxmlformats.org/officeDocument/2006/relationships/image" Target="../media/image40.GIF"/><Relationship Id="rId5" Type="http://schemas.openxmlformats.org/officeDocument/2006/relationships/image" Target="../media/image30.png"/><Relationship Id="rId15" Type="http://schemas.openxmlformats.org/officeDocument/2006/relationships/slide" Target="slide9.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44.png"/><Relationship Id="rId14" Type="http://schemas.openxmlformats.org/officeDocument/2006/relationships/image" Target="../media/image43.GIF"/></Relationships>
</file>

<file path=ppt/slides/_rels/slide13.xml.rels><?xml version="1.0" encoding="UTF-8" standalone="yes"?>
<Relationships xmlns="http://schemas.openxmlformats.org/package/2006/relationships"><Relationship Id="rId8" Type="http://schemas.openxmlformats.org/officeDocument/2006/relationships/image" Target="../media/image37.GIF"/><Relationship Id="rId13" Type="http://schemas.openxmlformats.org/officeDocument/2006/relationships/image" Target="../media/image42.GIF"/><Relationship Id="rId3" Type="http://schemas.openxmlformats.org/officeDocument/2006/relationships/audio" Target="../media/audio4.wav"/><Relationship Id="rId7" Type="http://schemas.openxmlformats.org/officeDocument/2006/relationships/image" Target="../media/image36.jpeg"/><Relationship Id="rId12" Type="http://schemas.openxmlformats.org/officeDocument/2006/relationships/image" Target="../media/image41.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33.png"/><Relationship Id="rId11" Type="http://schemas.openxmlformats.org/officeDocument/2006/relationships/image" Target="../media/image40.GIF"/><Relationship Id="rId5" Type="http://schemas.openxmlformats.org/officeDocument/2006/relationships/image" Target="../media/image32.png"/><Relationship Id="rId15" Type="http://schemas.openxmlformats.org/officeDocument/2006/relationships/slide" Target="slide9.xml"/><Relationship Id="rId10" Type="http://schemas.openxmlformats.org/officeDocument/2006/relationships/image" Target="../media/image39.GIF"/><Relationship Id="rId4" Type="http://schemas.openxmlformats.org/officeDocument/2006/relationships/image" Target="../media/image35.GIF"/><Relationship Id="rId9" Type="http://schemas.openxmlformats.org/officeDocument/2006/relationships/image" Target="../media/image38.png"/><Relationship Id="rId14" Type="http://schemas.openxmlformats.org/officeDocument/2006/relationships/image" Target="../media/image43.GI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48.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2.png"/><Relationship Id="rId2" Type="http://schemas.openxmlformats.org/officeDocument/2006/relationships/image" Target="../media/image11.png"/><Relationship Id="rId1" Type="http://schemas.openxmlformats.org/officeDocument/2006/relationships/slideLayout" Target="../slideLayouts/slideLayout2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31.png"/><Relationship Id="rId18" Type="http://schemas.openxmlformats.org/officeDocument/2006/relationships/audio" Target="../media/audio3.wav"/><Relationship Id="rId3" Type="http://schemas.openxmlformats.org/officeDocument/2006/relationships/image" Target="../media/image25.jpe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4.GIF"/><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34.xml"/><Relationship Id="rId6" Type="http://schemas.openxmlformats.org/officeDocument/2006/relationships/image" Target="../media/image26.png"/><Relationship Id="rId11" Type="http://schemas.openxmlformats.org/officeDocument/2006/relationships/slide" Target="slide12.xml"/><Relationship Id="rId5" Type="http://schemas.openxmlformats.org/officeDocument/2006/relationships/audio" Target="../media/audio1.wav"/><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slide" Target="slide10.xml"/><Relationship Id="rId9" Type="http://schemas.openxmlformats.org/officeDocument/2006/relationships/image" Target="../media/image28.png"/><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589" y="1583179"/>
            <a:ext cx="8809795" cy="1935747"/>
          </a:xfrm>
          <a:prstGeom prst="rect">
            <a:avLst/>
          </a:prstGeom>
        </p:spPr>
      </p:pic>
      <p:sp>
        <p:nvSpPr>
          <p:cNvPr id="7" name="TextBox 6"/>
          <p:cNvSpPr txBox="1"/>
          <p:nvPr/>
        </p:nvSpPr>
        <p:spPr>
          <a:xfrm>
            <a:off x="76774" y="4155870"/>
            <a:ext cx="11654438" cy="830997"/>
          </a:xfrm>
          <a:prstGeom prst="rect">
            <a:avLst/>
          </a:prstGeom>
          <a:noFill/>
        </p:spPr>
        <p:txBody>
          <a:bodyPr wrap="square" rtlCol="0">
            <a:prstTxWarp prst="textArchUp">
              <a:avLst/>
            </a:prstTxWarp>
            <a:spAutoFit/>
          </a:bodyPr>
          <a:lstStyle/>
          <a:p>
            <a:pPr marL="457200" marR="0" lvl="1" indent="0" algn="ctr" defTabSz="457200" rtl="0" eaLnBrk="1" fontAlgn="base"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Chào</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mừng</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các</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em</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đến</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với</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tiết</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Tiếng</a:t>
            </a:r>
            <a:r>
              <a:rPr kumimoji="0" lang="en-US" altLang="zh-CN" sz="4800" b="1" i="1" u="none" strike="noStrike" kern="1200" cap="none" spc="0" normalizeH="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 </a:t>
            </a:r>
            <a:r>
              <a:rPr kumimoji="0" lang="en-US" altLang="zh-CN" sz="4800" b="1" i="1" u="none" strike="noStrike" kern="1200" cap="none" spc="0" normalizeH="0" noProof="0" dirty="0" err="1">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rPr>
              <a:t>Việt</a:t>
            </a:r>
            <a:endPar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UTM Cookies"/>
              <a:ea typeface="字魂17号-萌趣果冻体"/>
              <a:cs typeface="+mj-lt"/>
              <a:sym typeface="+mn-ea"/>
            </a:endParaRPr>
          </a:p>
        </p:txBody>
      </p:sp>
      <p:pic>
        <p:nvPicPr>
          <p:cNvPr id="9" name="Picture 158" descr="200712419435657_1"/>
          <p:cNvPicPr>
            <a:picLocks noChangeAspect="1" noChangeArrowheads="1" noCrop="1"/>
          </p:cNvPicPr>
          <p:nvPr/>
        </p:nvPicPr>
        <p:blipFill>
          <a:blip r:embed="rId6"/>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6"/>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6"/>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9756066"/>
      </p:ext>
    </p:extLst>
  </p:cSld>
  <p:clrMapOvr>
    <a:masterClrMapping/>
  </p:clrMapOvr>
  <p:transition spd="slow" advClick="0" advTm="1279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vương</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quốc</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khiến</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vua</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hào</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nhất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hào</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vua</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tặng</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họa</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mi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rừng</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Nhà vua được tặng chim máy.</a:t>
            </a:r>
          </a:p>
          <a:p>
            <a:pPr lvl="0" algn="ctr" defTabSz="685800">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Vì nhà vua không để ý đến chim họa mi nữa.</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Điều</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gì</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xảy</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ra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với</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món</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quà</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nhà</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vua</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được</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tặng</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Chim đồ chơi hỏng, mọi người không ai sửa được.</a:t>
            </a: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họa</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mi quay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trở</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về</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hoàng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cung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cất</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tiếng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hót</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đầy</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xúc</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cảm</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ốm</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cất</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hót</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khiến</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khỏi</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bệnh</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816651"/>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735" dirty="0" err="1">
                <a:solidFill>
                  <a:srgbClr val="FF0000"/>
                </a:solidFill>
                <a:latin typeface="Times New Roman" panose="02020603050405020304" pitchFamily="18" charset="0"/>
                <a:cs typeface="Times New Roman" panose="02020603050405020304" pitchFamily="18" charset="0"/>
              </a:rPr>
              <a:t>Em</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hãy</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kể</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lại</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câu</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chuyện</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và</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nhờ</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người</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thân</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góp</a:t>
            </a:r>
            <a:r>
              <a:rPr lang="en-US" sz="3735" dirty="0">
                <a:solidFill>
                  <a:srgbClr val="FF0000"/>
                </a:solidFill>
                <a:latin typeface="Times New Roman" panose="02020603050405020304" pitchFamily="18" charset="0"/>
                <a:cs typeface="Times New Roman" panose="02020603050405020304" pitchFamily="18" charset="0"/>
              </a:rPr>
              <a:t> ý </a:t>
            </a:r>
            <a:r>
              <a:rPr lang="en-US" sz="3735" dirty="0" err="1">
                <a:solidFill>
                  <a:srgbClr val="FF0000"/>
                </a:solidFill>
                <a:latin typeface="Times New Roman" panose="02020603050405020304" pitchFamily="18" charset="0"/>
                <a:cs typeface="Times New Roman" panose="02020603050405020304" pitchFamily="18" charset="0"/>
              </a:rPr>
              <a:t>phần</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kể</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của</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mình</a:t>
            </a:r>
            <a:r>
              <a:rPr lang="en-US" sz="3735" dirty="0">
                <a:solidFill>
                  <a:srgbClr val="FF0000"/>
                </a:solidFill>
                <a:latin typeface="Times New Roman" panose="02020603050405020304" pitchFamily="18" charset="0"/>
                <a:cs typeface="Times New Roman" panose="02020603050405020304" pitchFamily="18" charset="0"/>
              </a:rPr>
              <a:t> </a:t>
            </a:r>
            <a:r>
              <a:rPr lang="en-US" sz="3735" dirty="0" err="1">
                <a:solidFill>
                  <a:srgbClr val="FF0000"/>
                </a:solidFill>
                <a:latin typeface="Times New Roman" panose="02020603050405020304" pitchFamily="18" charset="0"/>
                <a:cs typeface="Times New Roman" panose="02020603050405020304" pitchFamily="18" charset="0"/>
              </a:rPr>
              <a:t>nhé</a:t>
            </a:r>
            <a:r>
              <a:rPr lang="en-US" sz="3735" dirty="0">
                <a:solidFill>
                  <a:srgbClr val="FF0000"/>
                </a:solidFill>
                <a:latin typeface="Times New Roman" panose="02020603050405020304" pitchFamily="18" charset="0"/>
                <a:cs typeface="Times New Roman" panose="02020603050405020304" pitchFamily="18" charset="0"/>
              </a:rPr>
              <a:t>!</a:t>
            </a:r>
            <a:r>
              <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7598163E-90F7-46C0-8A18-C19FD30FFE02}"/>
              </a:ext>
            </a:extLst>
          </p:cNvPr>
          <p:cNvSpPr/>
          <p:nvPr/>
        </p:nvSpPr>
        <p:spPr>
          <a:xfrm>
            <a:off x="2476091" y="1510216"/>
            <a:ext cx="10176654"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ơn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mi.</a:t>
            </a:r>
          </a:p>
        </p:txBody>
      </p:sp>
      <p:sp>
        <p:nvSpPr>
          <p:cNvPr id="5" name="矩形 31">
            <a:extLst>
              <a:ext uri="{FF2B5EF4-FFF2-40B4-BE49-F238E27FC236}">
                <a16:creationId xmlns:a16="http://schemas.microsoft.com/office/drawing/2014/main" id="{3A0EE0AF-7B98-48C5-9D0B-64AB8A427DAB}"/>
              </a:ext>
            </a:extLst>
          </p:cNvPr>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ý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kiến</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6" name="组合 26">
            <a:extLst>
              <a:ext uri="{FF2B5EF4-FFF2-40B4-BE49-F238E27FC236}">
                <a16:creationId xmlns:a16="http://schemas.microsoft.com/office/drawing/2014/main" id="{7C218796-F790-44AE-A3D2-B5BE9DBEAF7B}"/>
              </a:ext>
            </a:extLst>
          </p:cNvPr>
          <p:cNvGrpSpPr/>
          <p:nvPr/>
        </p:nvGrpSpPr>
        <p:grpSpPr>
          <a:xfrm>
            <a:off x="397335" y="951420"/>
            <a:ext cx="1869788" cy="1746984"/>
            <a:chOff x="1809422" y="1855882"/>
            <a:chExt cx="1869788" cy="1746984"/>
          </a:xfrm>
        </p:grpSpPr>
        <p:pic>
          <p:nvPicPr>
            <p:cNvPr id="7" name="图片 27">
              <a:extLst>
                <a:ext uri="{FF2B5EF4-FFF2-40B4-BE49-F238E27FC236}">
                  <a16:creationId xmlns:a16="http://schemas.microsoft.com/office/drawing/2014/main" id="{7F095E84-7406-4F04-81B7-EFBB6383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a:extLst>
                <a:ext uri="{FF2B5EF4-FFF2-40B4-BE49-F238E27FC236}">
                  <a16:creationId xmlns:a16="http://schemas.microsoft.com/office/drawing/2014/main" id="{8944E1AF-18DC-4A1A-942F-EC342DBF38C3}"/>
                </a:ext>
              </a:extLst>
            </p:cNvPr>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01</a:t>
              </a:r>
              <a:endParaRPr kumimoji="0" lang="zh-CN" alt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9" name="组合 29">
            <a:extLst>
              <a:ext uri="{FF2B5EF4-FFF2-40B4-BE49-F238E27FC236}">
                <a16:creationId xmlns:a16="http://schemas.microsoft.com/office/drawing/2014/main" id="{0D366896-48F7-40AD-8C4A-29BBCC4DDFCA}"/>
              </a:ext>
            </a:extLst>
          </p:cNvPr>
          <p:cNvGrpSpPr/>
          <p:nvPr/>
        </p:nvGrpSpPr>
        <p:grpSpPr>
          <a:xfrm>
            <a:off x="397335" y="2555508"/>
            <a:ext cx="1869788" cy="1746984"/>
            <a:chOff x="5110494" y="3656621"/>
            <a:chExt cx="1869788" cy="1746984"/>
          </a:xfrm>
        </p:grpSpPr>
        <p:pic>
          <p:nvPicPr>
            <p:cNvPr id="10" name="图片 30">
              <a:extLst>
                <a:ext uri="{FF2B5EF4-FFF2-40B4-BE49-F238E27FC236}">
                  <a16:creationId xmlns:a16="http://schemas.microsoft.com/office/drawing/2014/main" id="{A3BECD44-A797-4F53-B389-4610AC6DB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a:extLst>
                <a:ext uri="{FF2B5EF4-FFF2-40B4-BE49-F238E27FC236}">
                  <a16:creationId xmlns:a16="http://schemas.microsoft.com/office/drawing/2014/main" id="{6FE35CC3-DF8E-49FA-B16F-E67996AC5D62}"/>
                </a:ext>
              </a:extLst>
            </p:cNvPr>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02</a:t>
              </a:r>
              <a:endParaRPr kumimoji="0" lang="zh-CN" alt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5" name="矩形 28">
            <a:extLst>
              <a:ext uri="{FF2B5EF4-FFF2-40B4-BE49-F238E27FC236}">
                <a16:creationId xmlns:a16="http://schemas.microsoft.com/office/drawing/2014/main" id="{4AA503E0-751A-4AA4-A0A7-D962962E711F}"/>
              </a:ext>
            </a:extLst>
          </p:cNvPr>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a:solidFill>
                  <a:srgbClr val="FF0000"/>
                </a:solidFill>
                <a:latin typeface="Times New Roman" pitchFamily="18" charset="0"/>
                <a:cs typeface="Times New Roman" pitchFamily="18" charset="0"/>
              </a:rPr>
              <a:t>Yêu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cần</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đạt</a:t>
            </a:r>
            <a:endParaRPr lang="en-US" altLang="en-US" sz="4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26458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HĐ Tiếp nối</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472300" y="2633660"/>
            <a:ext cx="10084415" cy="1481175"/>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 </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365" y="1366147"/>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val="4239081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51892" y="2824492"/>
            <a:ext cx="7677302"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8874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31</a:t>
            </a:r>
          </a:p>
        </p:txBody>
      </p:sp>
      <p:sp>
        <p:nvSpPr>
          <p:cNvPr id="29" name="TextBox 28"/>
          <p:cNvSpPr txBox="1"/>
          <p:nvPr/>
        </p:nvSpPr>
        <p:spPr>
          <a:xfrm>
            <a:off x="1412357" y="546206"/>
            <a:ext cx="10779643" cy="1015598"/>
          </a:xfrm>
          <a:prstGeom prst="rect">
            <a:avLst/>
          </a:prstGeom>
          <a:noFill/>
        </p:spPr>
        <p:txBody>
          <a:bodyPr wrap="square" lIns="121855" tIns="60928" rIns="121855" bIns="60928" rtlCol="0">
            <a:spAutoFit/>
          </a:bodyPr>
          <a:lstStyle/>
          <a:p>
            <a:pPr algn="ct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Hành</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tinh</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xanh</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của</a:t>
            </a: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5800" b="1" dirty="0" err="1">
                <a:ln w="3175">
                  <a:solidFill>
                    <a:schemeClr val="bg1"/>
                  </a:solidFill>
                </a:ln>
                <a:solidFill>
                  <a:schemeClr val="bg1"/>
                </a:solidFill>
                <a:latin typeface="Arial-Rounded" pitchFamily="34" charset="0"/>
                <a:ea typeface="Arial-Rounded" pitchFamily="34" charset="0"/>
                <a:cs typeface="Arial-Rounded" pitchFamily="34" charset="0"/>
              </a:rPr>
              <a:t>em</a:t>
            </a:r>
            <a:endParaRPr lang="en-US" sz="58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iCiel Cadena" panose="02000503000000020004" pitchFamily="2" charset="0"/>
                <a:ea typeface="Arial-Rounded" pitchFamily="34" charset="0"/>
                <a:cs typeface="Arial-Rounded" pitchFamily="34" charset="0"/>
              </a:rPr>
              <a:t>Bài</a:t>
            </a:r>
            <a:endParaRPr lang="en-US" sz="3200" b="1" dirty="0">
              <a:solidFill>
                <a:schemeClr val="bg1"/>
              </a:solidFill>
              <a:latin typeface="iCiel Cadena" panose="02000503000000020004" pitchFamily="2" charset="0"/>
              <a:ea typeface="Arial-Rounded" pitchFamily="34" charset="0"/>
              <a:cs typeface="Arial-Rounded" pitchFamily="34" charset="0"/>
            </a:endParaRPr>
          </a:p>
          <a:p>
            <a:pPr algn="ctr"/>
            <a:r>
              <a:rPr lang="en-US" sz="4267" b="1" dirty="0">
                <a:solidFill>
                  <a:schemeClr val="bg1"/>
                </a:solidFill>
                <a:latin typeface="iCiel Cadena" panose="02000503000000020004" pitchFamily="2" charset="0"/>
                <a:ea typeface="Arial-Rounded" pitchFamily="34" charset="0"/>
                <a:cs typeface="Times New Roman" pitchFamily="18" charset="0"/>
              </a:rPr>
              <a:t>9</a:t>
            </a:r>
          </a:p>
        </p:txBody>
      </p:sp>
      <p:sp>
        <p:nvSpPr>
          <p:cNvPr id="24" name="TextBox 23"/>
          <p:cNvSpPr txBox="1"/>
          <p:nvPr/>
        </p:nvSpPr>
        <p:spPr>
          <a:xfrm>
            <a:off x="3847355" y="3121748"/>
            <a:ext cx="6741935" cy="800154"/>
          </a:xfrm>
          <a:prstGeom prst="rect">
            <a:avLst/>
          </a:prstGeom>
          <a:noFill/>
        </p:spPr>
        <p:txBody>
          <a:bodyPr wrap="square" lIns="121855" tIns="60928" rIns="121855" bIns="60928" rtlCol="0">
            <a:spAutoFit/>
          </a:bodyPr>
          <a:lstStyle/>
          <a:p>
            <a:pPr algn="ctr"/>
            <a:r>
              <a:rPr lang="en-US" sz="4400" b="1" dirty="0" err="1">
                <a:solidFill>
                  <a:srgbClr val="0070C0"/>
                </a:solidFill>
                <a:latin typeface="iCiel Cadena" panose="02000503000000020004" pitchFamily="2" charset="0"/>
                <a:ea typeface="Arial-Rounded" pitchFamily="34" charset="0"/>
                <a:cs typeface="Arial-Rounded" pitchFamily="34" charset="0"/>
              </a:rPr>
              <a:t>Vè</a:t>
            </a:r>
            <a:r>
              <a:rPr lang="en-US" sz="4400" b="1" dirty="0">
                <a:solidFill>
                  <a:srgbClr val="0070C0"/>
                </a:solidFill>
                <a:latin typeface="iCiel Cadena" panose="02000503000000020004" pitchFamily="2" charset="0"/>
                <a:ea typeface="Arial-Rounded" pitchFamily="34" charset="0"/>
                <a:cs typeface="Arial-Rounded" pitchFamily="34" charset="0"/>
              </a:rPr>
              <a:t> </a:t>
            </a:r>
            <a:r>
              <a:rPr lang="en-US" sz="4400" b="1" dirty="0" err="1">
                <a:solidFill>
                  <a:srgbClr val="0070C0"/>
                </a:solidFill>
                <a:latin typeface="iCiel Cadena" panose="02000503000000020004" pitchFamily="2" charset="0"/>
                <a:ea typeface="Arial-Rounded" pitchFamily="34" charset="0"/>
                <a:cs typeface="Arial-Rounded" pitchFamily="34" charset="0"/>
              </a:rPr>
              <a:t>chim</a:t>
            </a:r>
            <a:endParaRPr lang="en-US" sz="4400" b="1" dirty="0">
              <a:solidFill>
                <a:srgbClr val="0070C0"/>
              </a:solidFill>
              <a:latin typeface="iCiel Cadena" panose="02000503000000020004" pitchFamily="2" charset="0"/>
              <a:ea typeface="Arial-Rounded" pitchFamily="34" charset="0"/>
              <a:cs typeface="Arial-Rounded"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Tree>
    <p:extLst>
      <p:ext uri="{BB962C8B-B14F-4D97-AF65-F5344CB8AC3E}">
        <p14:creationId xmlns:p14="http://schemas.microsoft.com/office/powerpoint/2010/main" val="24484288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7598163E-90F7-46C0-8A18-C19FD30FFE02}"/>
              </a:ext>
            </a:extLst>
          </p:cNvPr>
          <p:cNvSpPr/>
          <p:nvPr/>
        </p:nvSpPr>
        <p:spPr>
          <a:xfrm>
            <a:off x="2476091" y="2506912"/>
            <a:ext cx="10176654" cy="742511"/>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a:t>
            </a:r>
          </a:p>
        </p:txBody>
      </p:sp>
      <p:sp>
        <p:nvSpPr>
          <p:cNvPr id="5" name="矩形 31">
            <a:extLst>
              <a:ext uri="{FF2B5EF4-FFF2-40B4-BE49-F238E27FC236}">
                <a16:creationId xmlns:a16="http://schemas.microsoft.com/office/drawing/2014/main" id="{3A0EE0AF-7B98-48C5-9D0B-64AB8A427DAB}"/>
              </a:ext>
            </a:extLst>
          </p:cNvPr>
          <p:cNvSpPr/>
          <p:nvPr/>
        </p:nvSpPr>
        <p:spPr>
          <a:xfrm>
            <a:off x="2476091" y="3949421"/>
            <a:ext cx="9528069" cy="742511"/>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kiến</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6" name="组合 26">
            <a:extLst>
              <a:ext uri="{FF2B5EF4-FFF2-40B4-BE49-F238E27FC236}">
                <a16:creationId xmlns:a16="http://schemas.microsoft.com/office/drawing/2014/main" id="{7C218796-F790-44AE-A3D2-B5BE9DBEAF7B}"/>
              </a:ext>
            </a:extLst>
          </p:cNvPr>
          <p:cNvGrpSpPr/>
          <p:nvPr/>
        </p:nvGrpSpPr>
        <p:grpSpPr>
          <a:xfrm>
            <a:off x="397335" y="1948116"/>
            <a:ext cx="1869788" cy="1746984"/>
            <a:chOff x="1809422" y="1855882"/>
            <a:chExt cx="1869788" cy="1746984"/>
          </a:xfrm>
        </p:grpSpPr>
        <p:pic>
          <p:nvPicPr>
            <p:cNvPr id="7" name="图片 27">
              <a:extLst>
                <a:ext uri="{FF2B5EF4-FFF2-40B4-BE49-F238E27FC236}">
                  <a16:creationId xmlns:a16="http://schemas.microsoft.com/office/drawing/2014/main" id="{7F095E84-7406-4F04-81B7-EFBB6383A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a:extLst>
                <a:ext uri="{FF2B5EF4-FFF2-40B4-BE49-F238E27FC236}">
                  <a16:creationId xmlns:a16="http://schemas.microsoft.com/office/drawing/2014/main" id="{8944E1AF-18DC-4A1A-942F-EC342DBF38C3}"/>
                </a:ext>
              </a:extLst>
            </p:cNvPr>
            <p:cNvSpPr txBox="1"/>
            <p:nvPr/>
          </p:nvSpPr>
          <p:spPr>
            <a:xfrm>
              <a:off x="2300528" y="2482685"/>
              <a:ext cx="887577" cy="699102"/>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01</a:t>
              </a:r>
              <a:endParaRPr kumimoji="0" lang="zh-CN"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nvGrpSpPr>
          <p:cNvPr id="9" name="组合 29">
            <a:extLst>
              <a:ext uri="{FF2B5EF4-FFF2-40B4-BE49-F238E27FC236}">
                <a16:creationId xmlns:a16="http://schemas.microsoft.com/office/drawing/2014/main" id="{0D366896-48F7-40AD-8C4A-29BBCC4DDFCA}"/>
              </a:ext>
            </a:extLst>
          </p:cNvPr>
          <p:cNvGrpSpPr/>
          <p:nvPr/>
        </p:nvGrpSpPr>
        <p:grpSpPr>
          <a:xfrm>
            <a:off x="397335" y="3552204"/>
            <a:ext cx="1869788" cy="1746984"/>
            <a:chOff x="5110494" y="3656621"/>
            <a:chExt cx="1869788" cy="1746984"/>
          </a:xfrm>
        </p:grpSpPr>
        <p:pic>
          <p:nvPicPr>
            <p:cNvPr id="10" name="图片 30">
              <a:extLst>
                <a:ext uri="{FF2B5EF4-FFF2-40B4-BE49-F238E27FC236}">
                  <a16:creationId xmlns:a16="http://schemas.microsoft.com/office/drawing/2014/main" id="{A3BECD44-A797-4F53-B389-4610AC6DB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a:extLst>
                <a:ext uri="{FF2B5EF4-FFF2-40B4-BE49-F238E27FC236}">
                  <a16:creationId xmlns:a16="http://schemas.microsoft.com/office/drawing/2014/main" id="{6FE35CC3-DF8E-49FA-B16F-E67996AC5D62}"/>
                </a:ext>
              </a:extLst>
            </p:cNvPr>
            <p:cNvSpPr txBox="1"/>
            <p:nvPr/>
          </p:nvSpPr>
          <p:spPr>
            <a:xfrm>
              <a:off x="5601599" y="4133667"/>
              <a:ext cx="887577" cy="766557"/>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02</a:t>
              </a:r>
              <a:endParaRPr kumimoji="0" lang="zh-CN" alt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15" name="矩形 28">
            <a:extLst>
              <a:ext uri="{FF2B5EF4-FFF2-40B4-BE49-F238E27FC236}">
                <a16:creationId xmlns:a16="http://schemas.microsoft.com/office/drawing/2014/main" id="{4AA503E0-751A-4AA4-A0A7-D962962E711F}"/>
              </a:ext>
            </a:extLst>
          </p:cNvPr>
          <p:cNvSpPr/>
          <p:nvPr/>
        </p:nvSpPr>
        <p:spPr>
          <a:xfrm>
            <a:off x="4310901" y="1308955"/>
            <a:ext cx="4323648" cy="1015663"/>
          </a:xfrm>
          <a:prstGeom prst="rect">
            <a:avLst/>
          </a:prstGeom>
        </p:spPr>
        <p:txBody>
          <a:bodyPr wrap="square">
            <a:spAutoFit/>
          </a:bodyPr>
          <a:lstStyle/>
          <a:p>
            <a:pPr>
              <a:lnSpc>
                <a:spcPct val="150000"/>
              </a:lnSpc>
            </a:pPr>
            <a:r>
              <a:rPr lang="en-US" altLang="en-US" sz="4500" b="1" dirty="0" err="1">
                <a:solidFill>
                  <a:srgbClr val="FF0000"/>
                </a:solidFill>
                <a:latin typeface="Times New Roman" panose="02020603050405020304" pitchFamily="18" charset="0"/>
                <a:cs typeface="Times New Roman" pitchFamily="18" charset="0"/>
              </a:rPr>
              <a:t>Yêu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cầu</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cần</a:t>
            </a:r>
            <a:r>
              <a:rPr lang="en-US" altLang="en-US" sz="4500" b="1" dirty="0">
                <a:solidFill>
                  <a:srgbClr val="FF0000"/>
                </a:solidFill>
                <a:latin typeface="Times New Roman" pitchFamily="18" charset="0"/>
                <a:cs typeface="Times New Roman" pitchFamily="18" charset="0"/>
              </a:rPr>
              <a:t> </a:t>
            </a:r>
            <a:r>
              <a:rPr lang="en-US" altLang="en-US" sz="4500" b="1" dirty="0" err="1">
                <a:solidFill>
                  <a:srgbClr val="FF0000"/>
                </a:solidFill>
                <a:latin typeface="Times New Roman" pitchFamily="18" charset="0"/>
                <a:cs typeface="Times New Roman" pitchFamily="18" charset="0"/>
              </a:rPr>
              <a:t>đạt</a:t>
            </a:r>
            <a:endParaRPr lang="en-US" altLang="en-US" sz="4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176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7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4" name="Picture 3">
            <a:extLst>
              <a:ext uri="{FF2B5EF4-FFF2-40B4-BE49-F238E27FC236}">
                <a16:creationId xmlns:a16="http://schemas.microsoft.com/office/drawing/2014/main" id="{C2F28322-7722-48C7-9C42-76632EBCBB2D}"/>
              </a:ext>
            </a:extLst>
          </p:cNvPr>
          <p:cNvPicPr>
            <a:picLocks noChangeAspect="1"/>
          </p:cNvPicPr>
          <p:nvPr/>
        </p:nvPicPr>
        <p:blipFill>
          <a:blip r:embed="rId5"/>
          <a:stretch>
            <a:fillRect/>
          </a:stretch>
        </p:blipFill>
        <p:spPr>
          <a:xfrm>
            <a:off x="2068498" y="363811"/>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14"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747B41CD-F871-4BD0-96EC-544A6B524F0B}:384"/>
  <p:tag name="GENSWF_ADVANCE_TIME" val="127.949"/>
  <p:tag name="ISPRING_CUSTOM_TIMING_USED" val="1"/>
  <p:tag name="ISPRING_SLIDE_INDENT_LEVEL" val="0"/>
  <p:tag name="GENSWF_SLIDE_TITLE" val="Trang mở đầu"/>
  <p:tag name="ISPRING_SLIDE_ID_2" val="{A0B3960A-4DFB-48AC-A109-9266F4C45E58}"/>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411</Words>
  <Application>Microsoft Office PowerPoint</Application>
  <PresentationFormat>Widescreen</PresentationFormat>
  <Paragraphs>55</Paragraphs>
  <Slides>18</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等线</vt:lpstr>
      <vt:lpstr>.VnAvant</vt:lpstr>
      <vt:lpstr>Arial</vt:lpstr>
      <vt:lpstr>Arial-Rounded</vt:lpstr>
      <vt:lpstr>Calibri</vt:lpstr>
      <vt:lpstr>Calibri Light</vt:lpstr>
      <vt:lpstr>iCiel Cadena</vt:lpstr>
      <vt:lpstr>Times New Roman</vt:lpstr>
      <vt:lpstr>UTM Cookies</vt:lpstr>
      <vt:lpstr>华康少女文字W5(P)</vt:lpstr>
      <vt:lpstr>2_Office 主题​​</vt:lpstr>
      <vt:lpstr>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MinhThangPC.VN</cp:lastModifiedBy>
  <cp:revision>15</cp:revision>
  <dcterms:created xsi:type="dcterms:W3CDTF">2021-07-31T08:07:51Z</dcterms:created>
  <dcterms:modified xsi:type="dcterms:W3CDTF">2023-02-19T14:45:12Z</dcterms:modified>
</cp:coreProperties>
</file>