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</p:sldMasterIdLst>
  <p:notesMasterIdLst>
    <p:notesMasterId r:id="rId10"/>
  </p:notesMasterIdLst>
  <p:sldIdLst>
    <p:sldId id="266" r:id="rId4"/>
    <p:sldId id="527" r:id="rId5"/>
    <p:sldId id="522" r:id="rId6"/>
    <p:sldId id="514" r:id="rId7"/>
    <p:sldId id="515" r:id="rId8"/>
    <p:sldId id="5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2-02-18T04:00:35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11187 12154,'0'25,"0"25,25-1,-25 1,25 24,24 50,-24-74,25 24,-1 26,-49-76,25 1,0 50,-25-51,25 1,-25 0,24 0,-24 0,25-25,-25 24,0 1,25-25,25 0,-26-49,76-26,-51 50,-49 1,0-1,0 0,0-25,99-173,1 25,-26 74,-49 24,49 26,-24 0,0 24,-50 25,49-24,1 24,-1-74,-24 49,25 25,-50 0,25 25,-1 0</inkml:trace>
  <inkml:trace contextRef="#ctx0" brushRef="#br0" timeOffset="2481.6004">26789 14188,'25'0,"0"25,-1 49,51 51,-1-1,1-25,-50 0,49 0,-49-24,24 24,26-50,-75 1,25 24,24-24,-49-25,0 0,0-1,25 1,-25 0,0-50,25 0,24-123,-24 73,0 1,25-1,-26 1,1 24,0 1,-25-1,0 25,25-24,0 24,-25-25,0-24,0 24,24 1,1 24,-25 0,25 0,-25 0,25 25,-25-24,0-1,0 0,0 0,25 0,-25 1,24-1,-24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2-02-18T03:59:00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7020 6995,'25'-25,"24"0,26 1,24-1,74 0,-73 25,24-25,-50 25,25 0,25 0,25 0,-74 0,-1 0,50 0,-50 0,1 0,-26 0,26 0,-1 0,-24 0,24 0,-24 0,-1 0,26 0,-50 0,24 0,1 0,0 0,24 25,-49-25,24 0,75 0,25 0,-74 25,-1-25,-24 0,-26 25,51-25,-26 0,1 0,0 0,-25 0,24 0,26 0,-26 0,26 0,-1 0,-24 0,24 0,-24 0,-26 0,1 0,0 0,0 0,0 0,-1 0</inkml:trace>
  <inkml:trace contextRef="#ctx0" brushRef="#br0" timeOffset="6954.6085">11906 6945,'50'0,"-25"0,74 0,0 0,-24 0,24 0,74 0,-123 0,-25 0,0 0,-1 0,1 0,-25-24,25 24,0 0,124-25,49 25,174 49,-124-24,124 0,-74 0,248-25,-298 0,-50 0,-24 0,-25 25,-125-25,1 0,25 0,-25 0,-1 0,26 0,-25 24,0-24,24 0,1 25,-1-25,1 0,-25 0,24 0,-24 0,0 0,0 0,0 0,-1 25,1-25,0 0,0 0,0 25,0-25,-1 0,1 0,25 0,24 0,1 0,-26 0,26 0,-1 0,-24 0,-1 0,1 0,-25 0,-1 0,1 0,0 0,0 0,0 0,-1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9048" y="331879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BECBE63-056D-47BC-B93D-AE3DAFFF9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1876424" y="2202967"/>
            <a:ext cx="8567739" cy="29575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F69DDB0-DADD-4A51-806A-658AF113F7DB}"/>
              </a:ext>
            </a:extLst>
          </p:cNvPr>
          <p:cNvSpPr txBox="1"/>
          <p:nvPr/>
        </p:nvSpPr>
        <p:spPr>
          <a:xfrm>
            <a:off x="2459832" y="2460142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3200" b="1">
                <a:solidFill>
                  <a:schemeClr val="tx2"/>
                </a:solidFill>
                <a:latin typeface="HP001 5 hàng" panose="020B060305030202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ngày 17 tháng 2 năm 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0B528C2-26E8-4352-B36C-02204892F0E2}"/>
              </a:ext>
            </a:extLst>
          </p:cNvPr>
          <p:cNvSpPr txBox="1"/>
          <p:nvPr/>
        </p:nvSpPr>
        <p:spPr>
          <a:xfrm>
            <a:off x="4998245" y="3111236"/>
            <a:ext cx="256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E8C9B93-2B92-4F20-92B6-491FF2DF14D2}"/>
              </a:ext>
            </a:extLst>
          </p:cNvPr>
          <p:cNvSpPr txBox="1"/>
          <p:nvPr/>
        </p:nvSpPr>
        <p:spPr>
          <a:xfrm>
            <a:off x="2186609" y="3776398"/>
            <a:ext cx="873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Luyện tập: M</a:t>
            </a:r>
            <a:r>
              <a:rPr lang="en-US" sz="3200" b="1">
                <a:solidFill>
                  <a:schemeClr val="tx2"/>
                </a:solidFill>
                <a:latin typeface="HP001 5 hàng" panose="020B0603050302020204" pitchFamily="34" charset="0"/>
              </a:rPr>
              <a:t>ở rộng vốn từ về thiên nhiên;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30741F5-0870-4A59-A150-123F2D3DB081}"/>
              </a:ext>
            </a:extLst>
          </p:cNvPr>
          <p:cNvSpPr txBox="1"/>
          <p:nvPr/>
        </p:nvSpPr>
        <p:spPr>
          <a:xfrm>
            <a:off x="3684104" y="4441560"/>
            <a:ext cx="873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Câu nêu đặc điểm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0162" y="1201588"/>
            <a:ext cx="492908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CẦU CẦN ĐẠT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1551" y="2464245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5856" y="3986560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199839"/>
            <a:ext cx="12413776" cy="1009375"/>
          </a:xfrm>
        </p:spPr>
        <p:txBody>
          <a:bodyPr>
            <a:normAutofit/>
          </a:bodyPr>
          <a:lstStyle/>
          <a:p>
            <a:r>
              <a:rPr lang="en-US" sz="3600" dirty="0"/>
              <a:t>1.Xếp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711" y="1407395"/>
            <a:ext cx="2309314" cy="80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044" y="240494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801" y="3304428"/>
            <a:ext cx="2224309" cy="6407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4027320" y="4187880"/>
              <a:ext cx="6009840" cy="1339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17960" y="4178520"/>
                <a:ext cx="6028560" cy="13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284E-6 L 0.09167 0.384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01295E-7 L -0.09453 0.144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1258E-6 L 0.40456 0.25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1" y="12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7086E-6 L 0.17188 0.329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16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03 0.06753 L -0.39389 0.29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15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4635 0.19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87 0.08071 L 0.01329 0.478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0.14477 L -0.5267 0.0992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12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4875E-6 L -0.46992 0.19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9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58407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55343" y="1027907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3522" y="982640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77233" y="982640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5656" y="1585417"/>
            <a:ext cx="3629168" cy="14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66614" y="3184249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81400" y="3963318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66614" y="4672260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27200" y="2464560"/>
              <a:ext cx="3679200" cy="107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7840" y="2455200"/>
                <a:ext cx="3697920" cy="1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build="p"/>
      <p:bldP spid="18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2658314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3868688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5194251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4742" y="-93678"/>
            <a:ext cx="7973122" cy="8160478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701993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3162" y="1657865"/>
            <a:ext cx="10597391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203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2_Office Theme</vt:lpstr>
      <vt:lpstr>2_Office 主题​​</vt:lpstr>
      <vt:lpstr>8_Office Theme</vt:lpstr>
      <vt:lpstr>PowerPoint Presentation</vt:lpstr>
      <vt:lpstr>PowerPoint Presentation</vt:lpstr>
      <vt:lpstr>1.Xếp các từ ngữ dưới đây vào nhóm thích hợp: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Minhthangpc.VN</cp:lastModifiedBy>
  <cp:revision>60</cp:revision>
  <dcterms:created xsi:type="dcterms:W3CDTF">2021-05-27T08:02:03Z</dcterms:created>
  <dcterms:modified xsi:type="dcterms:W3CDTF">2022-02-18T04:16:51Z</dcterms:modified>
</cp:coreProperties>
</file>