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  <p:sldMasterId id="2147483704" r:id="rId5"/>
  </p:sldMasterIdLst>
  <p:notesMasterIdLst>
    <p:notesMasterId r:id="rId19"/>
  </p:notesMasterIdLst>
  <p:sldIdLst>
    <p:sldId id="256" r:id="rId6"/>
    <p:sldId id="278" r:id="rId7"/>
    <p:sldId id="290" r:id="rId8"/>
    <p:sldId id="291" r:id="rId9"/>
    <p:sldId id="292" r:id="rId10"/>
    <p:sldId id="293" r:id="rId11"/>
    <p:sldId id="287" r:id="rId12"/>
    <p:sldId id="257" r:id="rId13"/>
    <p:sldId id="259" r:id="rId14"/>
    <p:sldId id="282" r:id="rId15"/>
    <p:sldId id="289" r:id="rId16"/>
    <p:sldId id="286" r:id="rId17"/>
    <p:sldId id="294" r:id="rId18"/>
  </p:sldIdLst>
  <p:sldSz cx="12192000" cy="6858000"/>
  <p:notesSz cx="6858000" cy="9144000"/>
  <p:embeddedFontLst>
    <p:embeddedFont>
      <p:font typeface="#9Slide07 Altus" pitchFamily="2" charset="0"/>
      <p:regular r:id="rId20"/>
    </p:embeddedFont>
    <p:embeddedFont>
      <p:font typeface="#9Slide07 IcielBC Cubano Normal" panose="00000500000000000000" pitchFamily="2" charset="0"/>
      <p:regular r:id="rId21"/>
    </p:embeddedFont>
    <p:embeddedFont>
      <p:font typeface="#9Slide07 SVNMelissa" panose="00000500000000000000" pitchFamily="2" charset="0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SVN-Newton" panose="02040603050506020204" pitchFamily="18" charset="0"/>
      <p:regular r:id="rId29"/>
    </p:embeddedFont>
    <p:embeddedFont>
      <p:font typeface="#9Slide07 IcielPony" panose="02000000000000000000" pitchFamily="2" charset="0"/>
      <p:regular r:id="rId30"/>
    </p:embeddedFont>
    <p:embeddedFont>
      <p:font typeface="#9Slide07 SVNMomento" panose="00000500000000000000" pitchFamily="2" charset="0"/>
      <p:regular r:id="rId31"/>
    </p:embeddedFont>
    <p:embeddedFont>
      <p:font typeface="#9Slide05 Bodega Script" pitchFamily="2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#9Slide07 SVNBlade Runner" panose="02040603050506020204" pitchFamily="18" charset="0"/>
      <p:regular r:id="rId37"/>
    </p:embeddedFont>
    <p:embeddedFont>
      <p:font typeface="#9Slide03 Arima Madurai Bold" panose="00000800000000000000" pitchFamily="2" charset="0"/>
      <p:bold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UTM Loko" panose="02040603050506020204" pitchFamily="18" charset="0"/>
      <p:regular r:id="rId41"/>
    </p:embeddedFont>
    <p:embeddedFont>
      <p:font typeface="#9Slide07 HoneyCream" pitchFamily="2" charset="0"/>
      <p:regular r:id="rId42"/>
    </p:embeddedFont>
    <p:embeddedFont>
      <p:font typeface="#9Slide03 SVNNexa Rust Sans Bla" panose="020B0606040200020203" pitchFamily="34" charset="0"/>
      <p:bold r:id="rId43"/>
    </p:embeddedFont>
    <p:embeddedFont>
      <p:font typeface="Cambria Math" panose="02040503050406030204" pitchFamily="18" charset="0"/>
      <p:regular r:id="rId44"/>
    </p:embeddedFont>
    <p:embeddedFont>
      <p:font typeface="SVN-Poky's" panose="020B0606040200020203" pitchFamily="34" charset="0"/>
      <p:regular r:id="rId45"/>
    </p:embeddedFont>
    <p:embeddedFont>
      <p:font typeface="SVN-Dancing Script" panose="02040603050506020204" pitchFamily="18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373" y="7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0.fntdata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8" Type="http://schemas.openxmlformats.org/officeDocument/2006/relationships/slide" Target="slides/slide3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ED095-A7A6-4325-8713-078308313EA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ECC3D-6D7F-4115-A84C-B09807425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9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6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16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15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51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33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99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62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295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50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72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725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92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045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897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08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50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48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547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758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691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89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66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37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30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41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392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072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433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32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279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33"/>
            <a:ext cx="9397325" cy="685796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765300" y="1256184"/>
            <a:ext cx="4413200" cy="14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8533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765300" y="2508951"/>
            <a:ext cx="6070400" cy="15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10928419" y="3119353"/>
            <a:ext cx="622372" cy="619304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9990804" y="5582359"/>
            <a:ext cx="630147" cy="603685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9416430" y="132505"/>
            <a:ext cx="1016540" cy="1042129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10923088" y="1615533"/>
            <a:ext cx="633025" cy="621789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9346635" y="4222966"/>
            <a:ext cx="519725" cy="591268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8613977" y="1280030"/>
            <a:ext cx="933308" cy="844364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10235293" y="3976154"/>
            <a:ext cx="1598371" cy="1595020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452300" y="2154336"/>
            <a:ext cx="373536" cy="344328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3"/>
          <p:cNvSpPr/>
          <p:nvPr/>
        </p:nvSpPr>
        <p:spPr>
          <a:xfrm rot="1938657">
            <a:off x="10861372" y="353881"/>
            <a:ext cx="346237" cy="32764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3"/>
          <p:cNvSpPr/>
          <p:nvPr/>
        </p:nvSpPr>
        <p:spPr>
          <a:xfrm rot="1938657">
            <a:off x="11152320" y="671545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9100797" y="2349512"/>
            <a:ext cx="1250639" cy="1238771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11178827" y="5712270"/>
            <a:ext cx="543239" cy="51406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3"/>
          <p:cNvSpPr/>
          <p:nvPr/>
        </p:nvSpPr>
        <p:spPr>
          <a:xfrm rot="7925529">
            <a:off x="1801995" y="6331580"/>
            <a:ext cx="325827" cy="209025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8789188" y="5832565"/>
            <a:ext cx="454992" cy="472235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6839746" y="871594"/>
            <a:ext cx="346237" cy="32764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210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9389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9" y="1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931433" y="3429000"/>
            <a:ext cx="63372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0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927400" y="4384600"/>
            <a:ext cx="6337200" cy="1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335557" y="920078"/>
            <a:ext cx="1624063" cy="2004209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417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58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1" y="-160999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34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Google Shape;181;p9"/>
          <p:cNvSpPr/>
          <p:nvPr/>
        </p:nvSpPr>
        <p:spPr>
          <a:xfrm rot="-4460431">
            <a:off x="11025989" y="832836"/>
            <a:ext cx="412043" cy="38991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258844" y="5322821"/>
            <a:ext cx="612765" cy="60728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99432" y="5551353"/>
            <a:ext cx="605071" cy="365656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93909" y="6684101"/>
            <a:ext cx="770953" cy="275507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325651" y="5100092"/>
            <a:ext cx="1144301" cy="1177403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10075422" y="-218301"/>
            <a:ext cx="1098812" cy="1091735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11338233" y="949332"/>
            <a:ext cx="1354652" cy="1352673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11472950" y="135962"/>
            <a:ext cx="409348" cy="57955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8357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15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017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665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154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4077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88900" y="-33"/>
            <a:ext cx="5142251" cy="694203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017700" y="4154336"/>
            <a:ext cx="235453" cy="217049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6" name="Google Shape;246;p14"/>
          <p:cNvSpPr/>
          <p:nvPr/>
        </p:nvSpPr>
        <p:spPr>
          <a:xfrm rot="6532479">
            <a:off x="2520123" y="6103985"/>
            <a:ext cx="346236" cy="32764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Google Shape;247;p14"/>
          <p:cNvSpPr/>
          <p:nvPr/>
        </p:nvSpPr>
        <p:spPr>
          <a:xfrm rot="-9224351">
            <a:off x="11543019" y="5775232"/>
            <a:ext cx="246508" cy="233269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806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6766891" y="-15"/>
            <a:ext cx="18958880" cy="6858020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5"/>
          <p:cNvSpPr/>
          <p:nvPr/>
        </p:nvSpPr>
        <p:spPr>
          <a:xfrm rot="-1931421">
            <a:off x="6034957" y="817884"/>
            <a:ext cx="379160" cy="28812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5"/>
          <p:cNvSpPr/>
          <p:nvPr/>
        </p:nvSpPr>
        <p:spPr>
          <a:xfrm rot="-9295350">
            <a:off x="769199" y="5695296"/>
            <a:ext cx="379067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5"/>
          <p:cNvSpPr/>
          <p:nvPr/>
        </p:nvSpPr>
        <p:spPr>
          <a:xfrm rot="-9295189">
            <a:off x="1203981" y="5946775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86892" y="-74685"/>
            <a:ext cx="1033675" cy="840552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10315171" y="-479919"/>
            <a:ext cx="2358711" cy="2254029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317500" y="837598"/>
            <a:ext cx="528453" cy="461437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953426" y="384795"/>
            <a:ext cx="454997" cy="472247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705600" y="1898600"/>
            <a:ext cx="8780800" cy="30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467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4225200" y="5131067"/>
            <a:ext cx="6261200" cy="4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197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48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016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429867" y="2748586"/>
            <a:ext cx="5095101" cy="410393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3594219" y="-45830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5770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2406143" y="2051067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2408413" y="4261024"/>
            <a:ext cx="22104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7570565" y="4260856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404700" y="2711233"/>
            <a:ext cx="3214800" cy="7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404600" y="492114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7567600" y="4921033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7567600" y="2051067"/>
            <a:ext cx="2165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7567600" y="2711240"/>
            <a:ext cx="3214800" cy="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622930" y="-57467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8" name="Google Shape;318;p17"/>
          <p:cNvSpPr/>
          <p:nvPr/>
        </p:nvSpPr>
        <p:spPr>
          <a:xfrm rot="-4086574">
            <a:off x="502348" y="380201"/>
            <a:ext cx="261715" cy="22747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9" name="Google Shape;319;p17"/>
          <p:cNvSpPr/>
          <p:nvPr/>
        </p:nvSpPr>
        <p:spPr>
          <a:xfrm rot="-9295189">
            <a:off x="11668781" y="2107308"/>
            <a:ext cx="261713" cy="22747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520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4"/>
            <a:ext cx="8597781" cy="3110087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833451" y="1349633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7848460" y="4389030"/>
            <a:ext cx="4407045" cy="2468980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3528067" y="1856872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833451" y="284121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2568549" y="3629983"/>
            <a:ext cx="70548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833451" y="4336767"/>
            <a:ext cx="65200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3527900" y="5437073"/>
            <a:ext cx="5136000" cy="5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8446130" y="491400"/>
            <a:ext cx="379063" cy="32946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8"/>
          <p:cNvSpPr/>
          <p:nvPr/>
        </p:nvSpPr>
        <p:spPr>
          <a:xfrm rot="-4086806">
            <a:off x="7618992" y="6325305"/>
            <a:ext cx="337453" cy="293283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11192844" y="819793"/>
            <a:ext cx="585768" cy="636503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9855572" y="85676"/>
            <a:ext cx="1005344" cy="1003875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10337560" y="1652695"/>
            <a:ext cx="976088" cy="999277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2149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960000" y="1499800"/>
            <a:ext cx="5219600" cy="2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4010200"/>
            <a:ext cx="5219600" cy="1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973799" y="807388"/>
            <a:ext cx="272368" cy="23673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20"/>
          <p:cNvSpPr/>
          <p:nvPr/>
        </p:nvSpPr>
        <p:spPr>
          <a:xfrm rot="-2955913">
            <a:off x="627764" y="437639"/>
            <a:ext cx="379061" cy="32945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9283700" y="94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58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0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1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471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221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2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6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51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679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03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05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583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326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809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268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208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08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75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088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483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49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01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303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058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66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234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06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8488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63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472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004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22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590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20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59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23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068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12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162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244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1E1E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19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78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73D5A-B7F8-4F78-97D6-CFE71A402301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061D-610E-4F63-BFE3-86A1B92D24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1888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5592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38" r:id="rId8"/>
    <p:sldLayoutId id="2147483668" r:id="rId9"/>
    <p:sldLayoutId id="2147483669" r:id="rId10"/>
    <p:sldLayoutId id="2147483670" r:id="rId11"/>
    <p:sldLayoutId id="214748367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343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39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93237" y="-569770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7075777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2324760" y="8818667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9919041" y="-47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F9A320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9A320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74110" y="930392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84157" y="38902182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0230" y="38902181"/>
            <a:ext cx="2914996" cy="4957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48B9F8-11A2-4E88-ACFA-DA71BEF1A31C}"/>
              </a:ext>
            </a:extLst>
          </p:cNvPr>
          <p:cNvSpPr txBox="1">
            <a:spLocks/>
          </p:cNvSpPr>
          <p:nvPr userDrawn="1"/>
        </p:nvSpPr>
        <p:spPr>
          <a:xfrm>
            <a:off x="-2993238" y="251326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572081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E4524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E4524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993238" y="209758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8E7B024-4044-4BFF-9285-654980376FAF}"/>
              </a:ext>
            </a:extLst>
          </p:cNvPr>
          <p:cNvSpPr txBox="1">
            <a:spLocks/>
          </p:cNvSpPr>
          <p:nvPr userDrawn="1"/>
        </p:nvSpPr>
        <p:spPr>
          <a:xfrm>
            <a:off x="174110" y="96768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DIỆU HIỀN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465758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43" r:id="rId8"/>
    <p:sldLayoutId id="2147483742" r:id="rId9"/>
    <p:sldLayoutId id="2147483741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40" r:id="rId19"/>
    <p:sldLayoutId id="2147483701" r:id="rId20"/>
    <p:sldLayoutId id="2147483702" r:id="rId21"/>
    <p:sldLayoutId id="214748370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F9DE59-1FEA-4FF6-B9AA-D36CF52176BD}" type="datetimeFigureOut">
              <a:rPr kumimoji="0" lang="en-ID" sz="1192" b="0" i="0" u="none" strike="noStrike" kern="1200" cap="none" spc="0" normalizeH="0" baseline="0" noProof="0" smtClean="0">
                <a:ln>
                  <a:noFill/>
                </a:ln>
                <a:solidFill>
                  <a:srgbClr val="1E1E1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17/09/2022</a:t>
            </a:fld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277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E7D32-8C24-4E33-A831-D426F2E1F939}" type="slidenum">
              <a:rPr kumimoji="0" lang="en-ID" sz="1192" b="0" i="0" u="none" strike="noStrike" kern="1200" cap="none" spc="0" normalizeH="0" baseline="0" noProof="0" smtClean="0">
                <a:ln>
                  <a:noFill/>
                </a:ln>
                <a:solidFill>
                  <a:srgbClr val="1E1E1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77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192" b="0" i="0" u="none" strike="noStrike" kern="1200" cap="none" spc="0" normalizeH="0" baseline="0" noProof="0">
              <a:ln>
                <a:noFill/>
              </a:ln>
              <a:solidFill>
                <a:srgbClr val="1E1E1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E7CC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8463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08511" rtl="0" eaLnBrk="1" latinLnBrk="0" hangingPunct="1">
        <a:lnSpc>
          <a:spcPct val="90000"/>
        </a:lnSpc>
        <a:spcBef>
          <a:spcPct val="0"/>
        </a:spcBef>
        <a:buNone/>
        <a:defRPr sz="43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28" indent="-227128" algn="l" defTabSz="908511" rtl="0" eaLnBrk="1" latinLnBrk="0" hangingPunct="1">
        <a:lnSpc>
          <a:spcPct val="90000"/>
        </a:lnSpc>
        <a:spcBef>
          <a:spcPts val="994"/>
        </a:spcBef>
        <a:buFont typeface="Arial" panose="020B0604020202020204" pitchFamily="34" charset="0"/>
        <a:buChar char="•"/>
        <a:defRPr sz="2782" kern="1200">
          <a:solidFill>
            <a:schemeClr val="tx1"/>
          </a:solidFill>
          <a:latin typeface="+mn-lt"/>
          <a:ea typeface="+mn-ea"/>
          <a:cs typeface="+mn-cs"/>
        </a:defRPr>
      </a:lvl1pPr>
      <a:lvl2pPr marL="68138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2384" kern="1200">
          <a:solidFill>
            <a:schemeClr val="tx1"/>
          </a:solidFill>
          <a:latin typeface="+mn-lt"/>
          <a:ea typeface="+mn-ea"/>
          <a:cs typeface="+mn-cs"/>
        </a:defRPr>
      </a:lvl2pPr>
      <a:lvl3pPr marL="1135639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987" kern="1200">
          <a:solidFill>
            <a:schemeClr val="tx1"/>
          </a:solidFill>
          <a:latin typeface="+mn-lt"/>
          <a:ea typeface="+mn-ea"/>
          <a:cs typeface="+mn-cs"/>
        </a:defRPr>
      </a:lvl3pPr>
      <a:lvl4pPr marL="1589895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2044151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498406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952662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406917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861173" indent="-227128" algn="l" defTabSz="908511" rtl="0" eaLnBrk="1" latinLnBrk="0" hangingPunct="1">
        <a:lnSpc>
          <a:spcPct val="90000"/>
        </a:lnSpc>
        <a:spcBef>
          <a:spcPts val="497"/>
        </a:spcBef>
        <a:buFont typeface="Arial" panose="020B0604020202020204" pitchFamily="34" charset="0"/>
        <a:buChar char="•"/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1pPr>
      <a:lvl2pPr marL="454256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2pPr>
      <a:lvl3pPr marL="908511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3pPr>
      <a:lvl4pPr marL="1362767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4pPr>
      <a:lvl5pPr marL="1817022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5pPr>
      <a:lvl6pPr marL="2271278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6pPr>
      <a:lvl7pPr marL="2725534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7pPr>
      <a:lvl8pPr marL="3179790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8pPr>
      <a:lvl9pPr marL="3634045" algn="l" defTabSz="908511" rtl="0" eaLnBrk="1" latinLnBrk="0" hangingPunct="1">
        <a:defRPr sz="17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Relationship Id="rId6" Type="http://schemas.openxmlformats.org/officeDocument/2006/relationships/slide" Target="slide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70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1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150.png"/><Relationship Id="rId5" Type="http://schemas.openxmlformats.org/officeDocument/2006/relationships/image" Target="../media/image27.png"/><Relationship Id="rId10" Type="http://schemas.openxmlformats.org/officeDocument/2006/relationships/image" Target="../media/image140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4F1611-E694-4EB6-92EB-1895731D2C57}"/>
              </a:ext>
            </a:extLst>
          </p:cNvPr>
          <p:cNvSpPr txBox="1"/>
          <p:nvPr/>
        </p:nvSpPr>
        <p:spPr>
          <a:xfrm>
            <a:off x="283373" y="169984"/>
            <a:ext cx="6940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Melissa" panose="00000500000000000000" pitchFamily="2" charset="0"/>
                <a:ea typeface="字魂115号-刀刀体" panose="00000500000000000000" pitchFamily="2" charset="-122"/>
              </a:rPr>
              <a:t>TOÁN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Melissa" panose="00000500000000000000" pitchFamily="2" charset="0"/>
                <a:ea typeface="字魂115号-刀刀体" panose="00000500000000000000" pitchFamily="2" charset="-122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83828"/>
              </a:solidFill>
              <a:effectLst/>
              <a:uLnTx/>
              <a:uFillTx/>
              <a:latin typeface="#9Slide07 SVNMelissa" panose="00000500000000000000" pitchFamily="2" charset="0"/>
              <a:ea typeface="字魂115号-刀刀体" panose="00000500000000000000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4DB6A-FEBD-40CC-BE55-7AB8ED1C612C}"/>
              </a:ext>
            </a:extLst>
          </p:cNvPr>
          <p:cNvSpPr txBox="1"/>
          <p:nvPr/>
        </p:nvSpPr>
        <p:spPr>
          <a:xfrm rot="20942498">
            <a:off x="2912560" y="338268"/>
            <a:ext cx="365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 14 –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#9Slide07 SVNMelissa" panose="00000500000000000000" pitchFamily="2" charset="0"/>
              </a:rPr>
              <a:t> 2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2089400"/>
            <a:ext cx="3861356" cy="2785378"/>
            <a:chOff x="-3083410" y="2959203"/>
            <a:chExt cx="3861356" cy="27853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B5BC5D-BD52-C33F-8072-A49C10138987}"/>
                </a:ext>
              </a:extLst>
            </p:cNvPr>
            <p:cNvSpPr/>
            <p:nvPr/>
          </p:nvSpPr>
          <p:spPr>
            <a:xfrm rot="21092392">
              <a:off x="-3083410" y="3097117"/>
              <a:ext cx="3805367" cy="2646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1" i="0" u="none" strike="noStrike" kern="1200" cap="none" spc="0" normalizeH="0" baseline="0" noProof="0" dirty="0" smtClean="0">
                  <a:ln w="571500" cmpd="sng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SVNMelissa" panose="00000500000000000000" pitchFamily="2" charset="0"/>
                </a:rPr>
                <a:t>MỘT</a:t>
              </a:r>
              <a:endParaRPr kumimoji="0" lang="en-US" sz="16600" b="1" i="0" u="none" strike="noStrike" kern="1200" cap="none" spc="0" normalizeH="0" baseline="0" noProof="0" dirty="0">
                <a:ln w="5715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#9Slide07 SVNMelissa" panose="000005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B5BC5D-BD52-C33F-8072-A49C10138987}"/>
                </a:ext>
              </a:extLst>
            </p:cNvPr>
            <p:cNvSpPr/>
            <p:nvPr/>
          </p:nvSpPr>
          <p:spPr>
            <a:xfrm rot="21092392">
              <a:off x="-3029714" y="2959203"/>
              <a:ext cx="3807660" cy="27853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500" b="1" i="0" u="none" strike="noStrike" kern="1200" cap="none" spc="0" normalizeH="0" baseline="0" noProof="0" dirty="0" smtClean="0">
                  <a:ln w="19050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rgbClr val="00B0F0"/>
                  </a:solidFill>
                  <a:effectLst/>
                  <a:uLnTx/>
                  <a:uFillTx/>
                  <a:latin typeface="#9Slide07 SVNMelissa" panose="00000500000000000000" pitchFamily="2" charset="0"/>
                </a:rPr>
                <a:t>MỘT</a:t>
              </a:r>
              <a:endParaRPr kumimoji="0" lang="en-US" sz="17500" b="1" i="0" u="none" strike="noStrike" kern="1200" cap="none" spc="0" normalizeH="0" baseline="0" noProof="0" dirty="0">
                <a:ln w="1905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#9Slide07 SVNMelissa" panose="00000500000000000000" pitchFamily="2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rot="817652">
            <a:off x="5344501" y="3982256"/>
            <a:ext cx="3018543" cy="2785378"/>
            <a:chOff x="5419263" y="2777935"/>
            <a:chExt cx="3018543" cy="2785378"/>
          </a:xfrm>
        </p:grpSpPr>
        <p:sp>
          <p:nvSpPr>
            <p:cNvPr id="3" name="Rectangle 2"/>
            <p:cNvSpPr/>
            <p:nvPr/>
          </p:nvSpPr>
          <p:spPr>
            <a:xfrm rot="21092392">
              <a:off x="5419263" y="2847185"/>
              <a:ext cx="2861681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6600" b="1" dirty="0">
                  <a:ln w="571500" cmpd="sng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latin typeface="#9Slide07 SVNMelissa" panose="00000500000000000000" pitchFamily="2" charset="0"/>
                </a:rPr>
                <a:t>MẤY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21092392">
              <a:off x="5428648" y="2777935"/>
              <a:ext cx="3009158" cy="2785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7500" b="1" dirty="0">
                  <a:ln w="19050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E7281F"/>
                  </a:solidFill>
                  <a:latin typeface="#9Slide07 SVNMelissa" panose="00000500000000000000" pitchFamily="2" charset="0"/>
                </a:rPr>
                <a:t>MẤY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614868">
            <a:off x="3410230" y="1887607"/>
            <a:ext cx="3371437" cy="2785378"/>
            <a:chOff x="-2770943" y="1232919"/>
            <a:chExt cx="3371437" cy="2785378"/>
          </a:xfrm>
        </p:grpSpPr>
        <p:sp>
          <p:nvSpPr>
            <p:cNvPr id="2" name="Rectangle 1"/>
            <p:cNvSpPr/>
            <p:nvPr/>
          </p:nvSpPr>
          <p:spPr>
            <a:xfrm rot="21092392">
              <a:off x="-2722273" y="1327640"/>
              <a:ext cx="3207929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6600" b="1" dirty="0" smtClean="0">
                  <a:ln w="571500" cmpd="sng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latin typeface="#9Slide07 SVNMelissa" panose="00000500000000000000" pitchFamily="2" charset="0"/>
                </a:rPr>
                <a:t>PHẦN</a:t>
              </a:r>
              <a:endParaRPr lang="en-US" sz="16600" b="1" dirty="0">
                <a:ln w="5715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latin typeface="#9Slide07 SVNMelissa" panose="00000500000000000000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092392">
              <a:off x="-2770943" y="1232919"/>
              <a:ext cx="3371437" cy="27853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en-US" sz="17500" b="1" dirty="0" smtClean="0">
                  <a:ln w="19050" cmpd="sng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</a:ln>
                  <a:solidFill>
                    <a:srgbClr val="FFC000"/>
                  </a:solidFill>
                  <a:latin typeface="#9Slide07 SVNMelissa" panose="00000500000000000000" pitchFamily="2" charset="0"/>
                </a:rPr>
                <a:t>PHẦN</a:t>
              </a:r>
              <a:endParaRPr lang="en-US" sz="17500" b="1" dirty="0">
                <a:ln w="1905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#9Slide07 SVNMelissa" panose="00000500000000000000" pitchFamily="2" charset="0"/>
              </a:endParaRPr>
            </a:p>
          </p:txBody>
        </p:sp>
      </p:grpSp>
      <p:pic>
        <p:nvPicPr>
          <p:cNvPr id="18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326" y="3599727"/>
            <a:ext cx="3591147" cy="3466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 rot="243394">
            <a:off x="6105965" y="1554411"/>
            <a:ext cx="1530229" cy="103641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0" y="4648298"/>
            <a:ext cx="1530229" cy="780356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 rot="9040195">
            <a:off x="1022052" y="1680401"/>
            <a:ext cx="1530229" cy="780356"/>
          </a:xfrm>
          <a:prstGeom prst="rect">
            <a:avLst/>
          </a:prstGeom>
        </p:spPr>
      </p:pic>
      <p:pic>
        <p:nvPicPr>
          <p:cNvPr id="23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 rot="243394">
            <a:off x="7126009" y="2963885"/>
            <a:ext cx="1530229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7F61718-380B-4C14-AB8F-BE4E5C5EB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F347969-5A2B-4484-BF99-822EECC6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8" y="249947"/>
            <a:ext cx="11875624" cy="64402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7416D3-8943-4AA6-826B-D06061EA5810}"/>
                  </a:ext>
                </a:extLst>
              </p:cNvPr>
              <p:cNvSpPr txBox="1"/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xà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lách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7416D3-8943-4AA6-826B-D06061EA5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0415" y="1477847"/>
                <a:ext cx="2557337" cy="1364541"/>
              </a:xfrm>
              <a:prstGeom prst="rect">
                <a:avLst/>
              </a:prstGeom>
              <a:blipFill>
                <a:blip r:embed="rId5"/>
                <a:stretch>
                  <a:fillRect l="-3571" r="-3571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08B0BFE-F894-4A23-922E-4207527FCA73}"/>
                  </a:ext>
                </a:extLst>
              </p:cNvPr>
              <p:cNvSpPr txBox="1"/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C có 5 cột cây xà lách và mỗi cột đều có 3 cây, đã khoanh vào 1 cột. Vậy hình C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08B0BFE-F894-4A23-922E-4207527FC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2757" y="2888102"/>
                <a:ext cx="2434903" cy="3480825"/>
              </a:xfrm>
              <a:prstGeom prst="rect">
                <a:avLst/>
              </a:prstGeom>
              <a:blipFill>
                <a:blip r:embed="rId6"/>
                <a:stretch>
                  <a:fillRect l="-3750" t="-1226" r="-1250" b="-2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160CDA4-2F95-48BB-A1D4-B682CE0156C4}"/>
                  </a:ext>
                </a:extLst>
              </p:cNvPr>
              <p:cNvSpPr txBox="1"/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vi-V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cây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bắp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160CDA4-2F95-48BB-A1D4-B682CE01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1477847"/>
                <a:ext cx="2788140" cy="1364476"/>
              </a:xfrm>
              <a:prstGeom prst="rect">
                <a:avLst/>
              </a:prstGeom>
              <a:blipFill>
                <a:blip r:embed="rId7"/>
                <a:stretch>
                  <a:fillRect l="-3501" r="-328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EF43E28-8DD9-4576-A96E-1D1B09052952}"/>
                  </a:ext>
                </a:extLst>
              </p:cNvPr>
              <p:cNvSpPr txBox="1"/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 B có 3 cột cây cải bắp và mỗi cột đều có 2 cây, đã khoanh vào 1 cột. Vậy hình B đã khoanh vào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3 </m:t>
                        </m:r>
                      </m:den>
                    </m:f>
                  </m:oMath>
                </a14:m>
                <a:r>
                  <a: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cây cải bắp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EF43E28-8DD9-4576-A96E-1D1B090529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79" y="2888102"/>
                <a:ext cx="2674509" cy="3074047"/>
              </a:xfrm>
              <a:prstGeom prst="rect">
                <a:avLst/>
              </a:prstGeom>
              <a:blipFill>
                <a:blip r:embed="rId8"/>
                <a:stretch>
                  <a:fillRect l="-3653" t="-1389" r="-365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D4EB51E-9616-FE37-BEEB-B94FB2CA6B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964906"/>
            <a:ext cx="6111607" cy="4891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2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3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96732" y="1736202"/>
            <a:ext cx="2732394" cy="16204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903888" y="3956016"/>
            <a:ext cx="2732394" cy="17618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2338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0" grpId="1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4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1591126" y="255343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err="1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VNNexa Rust Sans Bla" panose="020B0606040200020203" pitchFamily="34" charset="0"/>
                <a:ea typeface="字魂115号-刀刀体" panose="00000500000000000000" pitchFamily="2" charset="-122"/>
              </a:rPr>
              <a:t>Số</a:t>
            </a:r>
            <a:r>
              <a:rPr lang="en-US" altLang="zh-CN" sz="5400" dirty="0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VNNexa Rust Sans Bla" panose="020B0606040200020203" pitchFamily="34" charset="0"/>
                <a:ea typeface="字魂115号-刀刀体" panose="00000500000000000000" pitchFamily="2" charset="-122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字魂115号-刀刀体" panose="00000500000000000000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/>
              <p:nvPr/>
            </p:nvSpPr>
            <p:spPr>
              <a:xfrm>
                <a:off x="4896371" y="1423686"/>
                <a:ext cx="7112749" cy="199084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 quả </a:t>
                </a: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táo</a:t>
                </a:r>
                <a:r>
                  <a:rPr kumimoji="0" lang="nl-NL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thành 2 phần bằng nhau.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số</a:t>
                </a:r>
                <a:r>
                  <a:rPr kumimoji="0" lang="nl-NL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quả táo là 3 quả táo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371" y="1423686"/>
                <a:ext cx="7112749" cy="1990845"/>
              </a:xfrm>
              <a:prstGeom prst="rect">
                <a:avLst/>
              </a:prstGeom>
              <a:blipFill>
                <a:blip r:embed="rId4"/>
                <a:stretch>
                  <a:fillRect l="-2053" r="-3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5467"/>
          <a:stretch/>
        </p:blipFill>
        <p:spPr>
          <a:xfrm>
            <a:off x="1100268" y="1567876"/>
            <a:ext cx="3223646" cy="1750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268" y="3948464"/>
            <a:ext cx="3332836" cy="2368620"/>
          </a:xfrm>
          <a:prstGeom prst="rect">
            <a:avLst/>
          </a:prstGeom>
        </p:spPr>
      </p:pic>
      <p:sp>
        <p:nvSpPr>
          <p:cNvPr id="41" name="文本框 10">
            <a:extLst>
              <a:ext uri="{FF2B5EF4-FFF2-40B4-BE49-F238E27FC236}">
                <a16:creationId xmlns:a16="http://schemas.microsoft.com/office/drawing/2014/main" id="{E13FC67F-3734-4CF5-B8D1-6BCA54C68F48}"/>
              </a:ext>
            </a:extLst>
          </p:cNvPr>
          <p:cNvSpPr txBox="1"/>
          <p:nvPr/>
        </p:nvSpPr>
        <p:spPr>
          <a:xfrm>
            <a:off x="4993854" y="3746374"/>
            <a:ext cx="6874448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 bao nhiêu quả cam?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文本框 11">
            <a:extLst>
              <a:ext uri="{FF2B5EF4-FFF2-40B4-BE49-F238E27FC236}">
                <a16:creationId xmlns:a16="http://schemas.microsoft.com/office/drawing/2014/main" id="{63AAB7E3-DB91-4127-8989-D0002E1C5BC4}"/>
              </a:ext>
            </a:extLst>
          </p:cNvPr>
          <p:cNvSpPr txBox="1"/>
          <p:nvPr/>
        </p:nvSpPr>
        <p:spPr>
          <a:xfrm>
            <a:off x="4993854" y="4289184"/>
            <a:ext cx="687444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 chia làm mấy phần bằng nhau?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620AAE-42F4-5FEA-C061-D1D7DF259D64}"/>
              </a:ext>
            </a:extLst>
          </p:cNvPr>
          <p:cNvSpPr txBox="1"/>
          <p:nvPr/>
        </p:nvSpPr>
        <p:spPr>
          <a:xfrm>
            <a:off x="4945113" y="5410749"/>
            <a:ext cx="6874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quả cam ở mỗi phần là bao nhiêu?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/>
              <p:nvPr/>
            </p:nvSpPr>
            <p:spPr>
              <a:xfrm>
                <a:off x="4896371" y="4303030"/>
                <a:ext cx="6971929" cy="2014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 12 quả cam, được chia làm 3 phần bằng nhau,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số quả cam là ....... quả cam</a:t>
                </a:r>
                <a:r>
                  <a:rPr kumimoji="0" lang="nl-NL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70E5966-C4E1-64E3-122C-CB4A6295B5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371" y="4303030"/>
                <a:ext cx="6971929" cy="2014054"/>
              </a:xfrm>
              <a:prstGeom prst="rect">
                <a:avLst/>
              </a:prstGeom>
              <a:blipFill>
                <a:blip r:embed="rId7"/>
                <a:stretch>
                  <a:fillRect l="-2094" b="-3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Star: 5 Points 7">
            <a:extLst>
              <a:ext uri="{FF2B5EF4-FFF2-40B4-BE49-F238E27FC236}">
                <a16:creationId xmlns:a16="http://schemas.microsoft.com/office/drawing/2014/main" id="{8EFCE440-4C05-F1AA-180D-5C3F69DAF409}"/>
              </a:ext>
            </a:extLst>
          </p:cNvPr>
          <p:cNvSpPr/>
          <p:nvPr/>
        </p:nvSpPr>
        <p:spPr>
          <a:xfrm>
            <a:off x="9777416" y="4954891"/>
            <a:ext cx="677223" cy="7103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7274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0" grpId="0" animBg="1"/>
      <p:bldP spid="24" grpId="0"/>
      <p:bldP spid="39" grpId="0" animBg="1"/>
      <p:bldP spid="41" grpId="0"/>
      <p:bldP spid="41" grpId="1"/>
      <p:bldP spid="50" grpId="0"/>
      <p:bldP spid="50" grpId="1"/>
      <p:bldP spid="51" grpId="0" build="allAtOnce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774E8ED-C3E1-4B72-A996-00B6355E7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F8DAD1F-6070-4F87-B34A-6985CE758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63" y="21265"/>
            <a:ext cx="9503925" cy="62678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50D822-7F52-4640-B1D2-7F80F22AB3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96" y="2574363"/>
            <a:ext cx="4813804" cy="48097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DBA90AB-D0F2-426A-95F8-995DAA587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070" y="809392"/>
            <a:ext cx="1530229" cy="10364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B86E278-AA82-4121-A6B9-AD7DB5E53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2679" y="3865394"/>
            <a:ext cx="1530229" cy="78035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05D8FB9-4468-4603-9811-45D3CDA25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984" y="3653988"/>
            <a:ext cx="1530229" cy="10364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25C19E0-D277-4138-BE1E-04EB07D2D6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24" y="-582961"/>
            <a:ext cx="3444102" cy="344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2FA3B-B6ED-DAAC-ED35-E76DC7004B09}"/>
              </a:ext>
            </a:extLst>
          </p:cNvPr>
          <p:cNvSpPr txBox="1"/>
          <p:nvPr/>
        </p:nvSpPr>
        <p:spPr>
          <a:xfrm>
            <a:off x="1936639" y="1713168"/>
            <a:ext cx="615222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#9Slide07 SVNMomento" panose="00000500000000000000" pitchFamily="2" charset="0"/>
              </a:rPr>
              <a:t>TẠM BIỆT </a:t>
            </a:r>
          </a:p>
        </p:txBody>
      </p:sp>
    </p:spTree>
    <p:extLst>
      <p:ext uri="{BB962C8B-B14F-4D97-AF65-F5344CB8AC3E}">
        <p14:creationId xmlns:p14="http://schemas.microsoft.com/office/powerpoint/2010/main" val="724448946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1898382" y="5622114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BDDAE2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GIÁO ÁN ĐIỆN TỬ LỚP 4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BDDAE2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GIÁO ÁN ĐIỆN TỬ LỚP 2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</a:rPr>
              <a:t>&amp;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BDDAE2">
                        <a:lumMod val="5000"/>
                        <a:lumOff val="95000"/>
                      </a:srgbClr>
                    </a:gs>
                    <a:gs pos="51000">
                      <a:srgbClr val="00374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</a:rPr>
              <a:t> LỚP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B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ộ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K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ế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DDAE2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n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ố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r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1E1E1C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i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 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t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h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ứ</a:t>
            </a:r>
            <a:r>
              <a:rPr kumimoji="0" lang="en-US" sz="5333" b="0" i="0" u="none" strike="noStrike" kern="1200" cap="none" spc="0" normalizeH="0" baseline="0" noProof="0">
                <a:ln>
                  <a:solidFill>
                    <a:srgbClr val="C57C45">
                      <a:lumMod val="50000"/>
                    </a:srgbClr>
                  </a:solidFill>
                </a:ln>
                <a:solidFill>
                  <a:srgbClr val="E0D2B5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</a:rPr>
              <a:t>c</a:t>
            </a:r>
            <a:endParaRPr kumimoji="0" lang="id-ID" sz="5333" b="0" i="0" u="none" strike="noStrike" kern="1200" cap="none" spc="0" normalizeH="0" baseline="0" noProof="0">
              <a:ln>
                <a:solidFill>
                  <a:srgbClr val="C57C45">
                    <a:lumMod val="50000"/>
                  </a:srgbClr>
                </a:solidFill>
              </a:ln>
              <a:solidFill>
                <a:srgbClr val="E0D2B5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34" y="374268"/>
            <a:ext cx="8605491" cy="56753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5840899" y="2100893"/>
            <a:ext cx="4368676" cy="43686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85A107-F3F1-4473-8D94-AF6A536A367D}"/>
              </a:ext>
            </a:extLst>
          </p:cNvPr>
          <p:cNvSpPr txBox="1"/>
          <p:nvPr/>
        </p:nvSpPr>
        <p:spPr>
          <a:xfrm>
            <a:off x="2870097" y="1465864"/>
            <a:ext cx="3543496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lade Runner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42241984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hlinkClick r:id="rId2" action="ppaction://hlinksldjump"/>
            <a:extLst>
              <a:ext uri="{FF2B5EF4-FFF2-40B4-BE49-F238E27FC236}">
                <a16:creationId xmlns:a16="http://schemas.microsoft.com/office/drawing/2014/main" id="{F65969CC-A099-4773-B8FA-4159917DA9A9}"/>
              </a:ext>
            </a:extLst>
          </p:cNvPr>
          <p:cNvSpPr txBox="1"/>
          <p:nvPr/>
        </p:nvSpPr>
        <p:spPr>
          <a:xfrm>
            <a:off x="1004609" y="1188188"/>
            <a:ext cx="10366601" cy="15594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Vừng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ơi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! </a:t>
            </a: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Mở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9333" b="0" i="0" u="none" strike="noStrike" kern="0" cap="none" spc="0" normalizeH="0" baseline="0" noProof="0" dirty="0" err="1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ra</a:t>
            </a:r>
            <a:r>
              <a:rPr kumimoji="0" lang="en-US" sz="9333" b="0" i="0" u="none" strike="noStrike" kern="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FFFF">
                    <a:lumMod val="60000"/>
                    <a:lumOff val="40000"/>
                  </a:srgbClr>
                </a:solidFill>
                <a:effectLst>
                  <a:glow rad="63500">
                    <a:srgbClr val="F9A32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+mn-ea"/>
                <a:cs typeface="Arial"/>
                <a:sym typeface="Arial"/>
              </a:rPr>
              <a:t>!</a:t>
            </a:r>
          </a:p>
        </p:txBody>
      </p:sp>
      <p:sp>
        <p:nvSpPr>
          <p:cNvPr id="35" name="Arrow: Notched Right 34">
            <a:hlinkClick r:id="" action="ppaction://noaction"/>
            <a:extLst>
              <a:ext uri="{FF2B5EF4-FFF2-40B4-BE49-F238E27FC236}">
                <a16:creationId xmlns:a16="http://schemas.microsoft.com/office/drawing/2014/main" id="{6FAB6386-CDBA-44D4-A6A1-3E524039CF92}"/>
              </a:ext>
            </a:extLst>
          </p:cNvPr>
          <p:cNvSpPr/>
          <p:nvPr/>
        </p:nvSpPr>
        <p:spPr>
          <a:xfrm>
            <a:off x="11115748" y="6074369"/>
            <a:ext cx="1003965" cy="697227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4" name="Picture 43">
            <a:hlinkClick r:id="rId3" action="ppaction://hlinksldjump"/>
            <a:extLst>
              <a:ext uri="{FF2B5EF4-FFF2-40B4-BE49-F238E27FC236}">
                <a16:creationId xmlns:a16="http://schemas.microsoft.com/office/drawing/2014/main" id="{2BFB7A59-13FC-4173-9814-E4891256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279" y="1535289"/>
            <a:ext cx="2997499" cy="3565960"/>
          </a:xfrm>
          <a:prstGeom prst="rect">
            <a:avLst/>
          </a:prstGeom>
        </p:spPr>
      </p:pic>
      <p:pic>
        <p:nvPicPr>
          <p:cNvPr id="45" name="Picture 44">
            <a:hlinkClick r:id="rId5" action="ppaction://hlinksldjump"/>
            <a:extLst>
              <a:ext uri="{FF2B5EF4-FFF2-40B4-BE49-F238E27FC236}">
                <a16:creationId xmlns:a16="http://schemas.microsoft.com/office/drawing/2014/main" id="{6A4F4CF8-6F91-4AA9-B00E-D7F1EBB5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262" y="2857056"/>
            <a:ext cx="3107607" cy="3877392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CADB0A73-C1FD-4EF9-84B8-6A656B4917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4275" y="1535290"/>
            <a:ext cx="2997263" cy="3673956"/>
          </a:xfrm>
          <a:prstGeom prst="rect">
            <a:avLst/>
          </a:prstGeom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C1A96916-724C-494F-B4F9-AFCFF2F22B67}"/>
              </a:ext>
            </a:extLst>
          </p:cNvPr>
          <p:cNvSpPr txBox="1">
            <a:spLocks/>
          </p:cNvSpPr>
          <p:nvPr/>
        </p:nvSpPr>
        <p:spPr>
          <a:xfrm>
            <a:off x="-396229" y="6235852"/>
            <a:ext cx="2103041" cy="53574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9" name="Google Shape;430;p33">
            <a:extLst>
              <a:ext uri="{FF2B5EF4-FFF2-40B4-BE49-F238E27FC236}">
                <a16:creationId xmlns:a16="http://schemas.microsoft.com/office/drawing/2014/main" id="{CB241B2E-A297-BAB4-E3AE-4EA66F2A1F81}"/>
              </a:ext>
            </a:extLst>
          </p:cNvPr>
          <p:cNvGrpSpPr/>
          <p:nvPr/>
        </p:nvGrpSpPr>
        <p:grpSpPr>
          <a:xfrm flipH="1">
            <a:off x="-8162" y="1643701"/>
            <a:ext cx="3770753" cy="5214300"/>
            <a:chOff x="6727039" y="1229170"/>
            <a:chExt cx="2581060" cy="3910725"/>
          </a:xfrm>
        </p:grpSpPr>
        <p:sp>
          <p:nvSpPr>
            <p:cNvPr id="10" name="Google Shape;431;p33">
              <a:extLst>
                <a:ext uri="{FF2B5EF4-FFF2-40B4-BE49-F238E27FC236}">
                  <a16:creationId xmlns:a16="http://schemas.microsoft.com/office/drawing/2014/main" id="{EFF8342A-2083-6FC8-4984-939F877D28E9}"/>
                </a:ext>
              </a:extLst>
            </p:cNvPr>
            <p:cNvSpPr/>
            <p:nvPr/>
          </p:nvSpPr>
          <p:spPr>
            <a:xfrm>
              <a:off x="7754966" y="4075026"/>
              <a:ext cx="128747" cy="264786"/>
            </a:xfrm>
            <a:custGeom>
              <a:avLst/>
              <a:gdLst/>
              <a:ahLst/>
              <a:cxnLst/>
              <a:rect l="l" t="t" r="r" b="b"/>
              <a:pathLst>
                <a:path w="2966" h="5740" extrusionOk="0">
                  <a:moveTo>
                    <a:pt x="2965" y="0"/>
                  </a:moveTo>
                  <a:lnTo>
                    <a:pt x="2965" y="0"/>
                  </a:lnTo>
                  <a:cubicBezTo>
                    <a:pt x="2310" y="1131"/>
                    <a:pt x="1429" y="2131"/>
                    <a:pt x="381" y="2917"/>
                  </a:cubicBezTo>
                  <a:lnTo>
                    <a:pt x="0" y="5739"/>
                  </a:lnTo>
                  <a:cubicBezTo>
                    <a:pt x="2643" y="3965"/>
                    <a:pt x="2965" y="1"/>
                    <a:pt x="2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32;p33">
              <a:extLst>
                <a:ext uri="{FF2B5EF4-FFF2-40B4-BE49-F238E27FC236}">
                  <a16:creationId xmlns:a16="http://schemas.microsoft.com/office/drawing/2014/main" id="{07579D02-DE10-996A-4CA6-19D25783A7E3}"/>
                </a:ext>
              </a:extLst>
            </p:cNvPr>
            <p:cNvSpPr/>
            <p:nvPr/>
          </p:nvSpPr>
          <p:spPr>
            <a:xfrm>
              <a:off x="7795025" y="3797500"/>
              <a:ext cx="782839" cy="354228"/>
            </a:xfrm>
            <a:custGeom>
              <a:avLst/>
              <a:gdLst/>
              <a:ahLst/>
              <a:cxnLst/>
              <a:rect l="l" t="t" r="r" b="b"/>
              <a:pathLst>
                <a:path w="19277" h="8434" extrusionOk="0">
                  <a:moveTo>
                    <a:pt x="751" y="1"/>
                  </a:moveTo>
                  <a:lnTo>
                    <a:pt x="1" y="5644"/>
                  </a:lnTo>
                  <a:cubicBezTo>
                    <a:pt x="2080" y="7061"/>
                    <a:pt x="5167" y="8433"/>
                    <a:pt x="9340" y="8433"/>
                  </a:cubicBezTo>
                  <a:cubicBezTo>
                    <a:pt x="9445" y="8433"/>
                    <a:pt x="9551" y="8432"/>
                    <a:pt x="9657" y="8431"/>
                  </a:cubicBezTo>
                  <a:cubicBezTo>
                    <a:pt x="12907" y="8395"/>
                    <a:pt x="16146" y="7930"/>
                    <a:pt x="19277" y="7049"/>
                  </a:cubicBezTo>
                  <a:cubicBezTo>
                    <a:pt x="19075" y="5156"/>
                    <a:pt x="18896" y="3859"/>
                    <a:pt x="18753" y="3561"/>
                  </a:cubicBezTo>
                  <a:cubicBezTo>
                    <a:pt x="18062" y="2049"/>
                    <a:pt x="751" y="1"/>
                    <a:pt x="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33;p33">
              <a:extLst>
                <a:ext uri="{FF2B5EF4-FFF2-40B4-BE49-F238E27FC236}">
                  <a16:creationId xmlns:a16="http://schemas.microsoft.com/office/drawing/2014/main" id="{385766FC-A6A8-01E2-D998-1DD48C65CDEA}"/>
                </a:ext>
              </a:extLst>
            </p:cNvPr>
            <p:cNvSpPr/>
            <p:nvPr/>
          </p:nvSpPr>
          <p:spPr>
            <a:xfrm>
              <a:off x="8404000" y="4142325"/>
              <a:ext cx="204192" cy="289628"/>
            </a:xfrm>
            <a:custGeom>
              <a:avLst/>
              <a:gdLst/>
              <a:ahLst/>
              <a:cxnLst/>
              <a:rect l="l" t="t" r="r" b="b"/>
              <a:pathLst>
                <a:path w="4739" h="6466" extrusionOk="0">
                  <a:moveTo>
                    <a:pt x="0" y="1"/>
                  </a:moveTo>
                  <a:cubicBezTo>
                    <a:pt x="0" y="2"/>
                    <a:pt x="465" y="5633"/>
                    <a:pt x="4739" y="6466"/>
                  </a:cubicBezTo>
                  <a:cubicBezTo>
                    <a:pt x="4679" y="5680"/>
                    <a:pt x="4608" y="4894"/>
                    <a:pt x="4548" y="4144"/>
                  </a:cubicBezTo>
                  <a:cubicBezTo>
                    <a:pt x="3310" y="3513"/>
                    <a:pt x="1226" y="220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34;p33">
              <a:extLst>
                <a:ext uri="{FF2B5EF4-FFF2-40B4-BE49-F238E27FC236}">
                  <a16:creationId xmlns:a16="http://schemas.microsoft.com/office/drawing/2014/main" id="{456772A5-B899-DCB3-2B22-176D83132095}"/>
                </a:ext>
              </a:extLst>
            </p:cNvPr>
            <p:cNvSpPr/>
            <p:nvPr/>
          </p:nvSpPr>
          <p:spPr>
            <a:xfrm>
              <a:off x="7649150" y="4029075"/>
              <a:ext cx="1013016" cy="1110821"/>
            </a:xfrm>
            <a:custGeom>
              <a:avLst/>
              <a:gdLst/>
              <a:ahLst/>
              <a:cxnLst/>
              <a:rect l="l" t="t" r="r" b="b"/>
              <a:pathLst>
                <a:path w="24945" h="27231" extrusionOk="0">
                  <a:moveTo>
                    <a:pt x="3585" y="1"/>
                  </a:moveTo>
                  <a:lnTo>
                    <a:pt x="2977" y="4585"/>
                  </a:lnTo>
                  <a:cubicBezTo>
                    <a:pt x="4025" y="3799"/>
                    <a:pt x="4906" y="2811"/>
                    <a:pt x="5561" y="1680"/>
                  </a:cubicBezTo>
                  <a:lnTo>
                    <a:pt x="5561" y="1680"/>
                  </a:lnTo>
                  <a:cubicBezTo>
                    <a:pt x="5561" y="1680"/>
                    <a:pt x="5227" y="5645"/>
                    <a:pt x="2596" y="7418"/>
                  </a:cubicBezTo>
                  <a:lnTo>
                    <a:pt x="1" y="27230"/>
                  </a:lnTo>
                  <a:lnTo>
                    <a:pt x="8776" y="27230"/>
                  </a:lnTo>
                  <a:cubicBezTo>
                    <a:pt x="8776" y="27230"/>
                    <a:pt x="10157" y="12300"/>
                    <a:pt x="10431" y="12026"/>
                  </a:cubicBezTo>
                  <a:cubicBezTo>
                    <a:pt x="10603" y="11854"/>
                    <a:pt x="11155" y="11715"/>
                    <a:pt x="11590" y="11715"/>
                  </a:cubicBezTo>
                  <a:cubicBezTo>
                    <a:pt x="11847" y="11715"/>
                    <a:pt x="12062" y="11764"/>
                    <a:pt x="12133" y="11883"/>
                  </a:cubicBezTo>
                  <a:cubicBezTo>
                    <a:pt x="12312" y="12205"/>
                    <a:pt x="13693" y="27230"/>
                    <a:pt x="13693" y="27230"/>
                  </a:cubicBezTo>
                  <a:lnTo>
                    <a:pt x="24944" y="27230"/>
                  </a:lnTo>
                  <a:cubicBezTo>
                    <a:pt x="24944" y="27230"/>
                    <a:pt x="24301" y="17955"/>
                    <a:pt x="23623" y="9835"/>
                  </a:cubicBezTo>
                  <a:cubicBezTo>
                    <a:pt x="19349" y="9002"/>
                    <a:pt x="18884" y="3371"/>
                    <a:pt x="18884" y="3370"/>
                  </a:cubicBezTo>
                  <a:lnTo>
                    <a:pt x="18884" y="3370"/>
                  </a:lnTo>
                  <a:cubicBezTo>
                    <a:pt x="20110" y="5573"/>
                    <a:pt x="22194" y="6883"/>
                    <a:pt x="23432" y="7514"/>
                  </a:cubicBezTo>
                  <a:cubicBezTo>
                    <a:pt x="23230" y="5192"/>
                    <a:pt x="23028" y="3073"/>
                    <a:pt x="22849" y="1406"/>
                  </a:cubicBezTo>
                  <a:cubicBezTo>
                    <a:pt x="19718" y="2287"/>
                    <a:pt x="16479" y="2751"/>
                    <a:pt x="13229" y="2787"/>
                  </a:cubicBezTo>
                  <a:cubicBezTo>
                    <a:pt x="13123" y="2789"/>
                    <a:pt x="13017" y="2790"/>
                    <a:pt x="12912" y="2790"/>
                  </a:cubicBezTo>
                  <a:cubicBezTo>
                    <a:pt x="8739" y="2790"/>
                    <a:pt x="5652" y="1418"/>
                    <a:pt x="35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35;p33">
              <a:extLst>
                <a:ext uri="{FF2B5EF4-FFF2-40B4-BE49-F238E27FC236}">
                  <a16:creationId xmlns:a16="http://schemas.microsoft.com/office/drawing/2014/main" id="{3C46E694-DBD8-45CF-995B-A460F22F6CAC}"/>
                </a:ext>
              </a:extLst>
            </p:cNvPr>
            <p:cNvSpPr/>
            <p:nvPr/>
          </p:nvSpPr>
          <p:spPr>
            <a:xfrm>
              <a:off x="6807698" y="2278051"/>
              <a:ext cx="181684" cy="462364"/>
            </a:xfrm>
            <a:custGeom>
              <a:avLst/>
              <a:gdLst/>
              <a:ahLst/>
              <a:cxnLst/>
              <a:rect l="l" t="t" r="r" b="b"/>
              <a:pathLst>
                <a:path w="4478" h="11396" extrusionOk="0">
                  <a:moveTo>
                    <a:pt x="2411" y="0"/>
                  </a:moveTo>
                  <a:cubicBezTo>
                    <a:pt x="2122" y="0"/>
                    <a:pt x="1890" y="63"/>
                    <a:pt x="1798" y="216"/>
                  </a:cubicBezTo>
                  <a:cubicBezTo>
                    <a:pt x="1513" y="668"/>
                    <a:pt x="0" y="10110"/>
                    <a:pt x="0" y="10110"/>
                  </a:cubicBezTo>
                  <a:cubicBezTo>
                    <a:pt x="48" y="10669"/>
                    <a:pt x="3227" y="11396"/>
                    <a:pt x="3227" y="11396"/>
                  </a:cubicBezTo>
                  <a:lnTo>
                    <a:pt x="3632" y="6526"/>
                  </a:lnTo>
                  <a:cubicBezTo>
                    <a:pt x="3632" y="6526"/>
                    <a:pt x="4477" y="1263"/>
                    <a:pt x="4322" y="763"/>
                  </a:cubicBezTo>
                  <a:cubicBezTo>
                    <a:pt x="4220" y="397"/>
                    <a:pt x="3137" y="0"/>
                    <a:pt x="2411" y="0"/>
                  </a:cubicBez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36;p33">
              <a:extLst>
                <a:ext uri="{FF2B5EF4-FFF2-40B4-BE49-F238E27FC236}">
                  <a16:creationId xmlns:a16="http://schemas.microsoft.com/office/drawing/2014/main" id="{89425D45-822F-E4BE-802D-EBABF24335BB}"/>
                </a:ext>
              </a:extLst>
            </p:cNvPr>
            <p:cNvSpPr/>
            <p:nvPr/>
          </p:nvSpPr>
          <p:spPr>
            <a:xfrm>
              <a:off x="6727039" y="2413035"/>
              <a:ext cx="349776" cy="403818"/>
            </a:xfrm>
            <a:custGeom>
              <a:avLst/>
              <a:gdLst/>
              <a:ahLst/>
              <a:cxnLst/>
              <a:rect l="l" t="t" r="r" b="b"/>
              <a:pathLst>
                <a:path w="8621" h="9953" extrusionOk="0">
                  <a:moveTo>
                    <a:pt x="2242" y="0"/>
                  </a:moveTo>
                  <a:cubicBezTo>
                    <a:pt x="1675" y="0"/>
                    <a:pt x="997" y="162"/>
                    <a:pt x="738" y="865"/>
                  </a:cubicBezTo>
                  <a:cubicBezTo>
                    <a:pt x="250" y="2151"/>
                    <a:pt x="1703" y="2282"/>
                    <a:pt x="1703" y="2282"/>
                  </a:cubicBezTo>
                  <a:cubicBezTo>
                    <a:pt x="1703" y="2282"/>
                    <a:pt x="274" y="2377"/>
                    <a:pt x="131" y="3366"/>
                  </a:cubicBezTo>
                  <a:cubicBezTo>
                    <a:pt x="0" y="4354"/>
                    <a:pt x="1441" y="4532"/>
                    <a:pt x="1441" y="4532"/>
                  </a:cubicBezTo>
                  <a:cubicBezTo>
                    <a:pt x="679" y="4735"/>
                    <a:pt x="179" y="5449"/>
                    <a:pt x="250" y="6235"/>
                  </a:cubicBezTo>
                  <a:cubicBezTo>
                    <a:pt x="322" y="7664"/>
                    <a:pt x="548" y="8831"/>
                    <a:pt x="4393" y="9593"/>
                  </a:cubicBezTo>
                  <a:cubicBezTo>
                    <a:pt x="5790" y="9866"/>
                    <a:pt x="6729" y="9953"/>
                    <a:pt x="7360" y="9953"/>
                  </a:cubicBezTo>
                  <a:cubicBezTo>
                    <a:pt x="8461" y="9953"/>
                    <a:pt x="8620" y="9688"/>
                    <a:pt x="8620" y="9688"/>
                  </a:cubicBezTo>
                  <a:lnTo>
                    <a:pt x="8108" y="7485"/>
                  </a:lnTo>
                  <a:cubicBezTo>
                    <a:pt x="8108" y="7485"/>
                    <a:pt x="7251" y="5914"/>
                    <a:pt x="7477" y="5152"/>
                  </a:cubicBezTo>
                  <a:cubicBezTo>
                    <a:pt x="7715" y="4401"/>
                    <a:pt x="8096" y="2699"/>
                    <a:pt x="7441" y="1961"/>
                  </a:cubicBezTo>
                  <a:cubicBezTo>
                    <a:pt x="7081" y="1547"/>
                    <a:pt x="6107" y="1208"/>
                    <a:pt x="5252" y="1208"/>
                  </a:cubicBezTo>
                  <a:cubicBezTo>
                    <a:pt x="4581" y="1208"/>
                    <a:pt x="3983" y="1416"/>
                    <a:pt x="3810" y="1961"/>
                  </a:cubicBezTo>
                  <a:cubicBezTo>
                    <a:pt x="3417" y="3199"/>
                    <a:pt x="5489" y="2877"/>
                    <a:pt x="5596" y="3104"/>
                  </a:cubicBezTo>
                  <a:cubicBezTo>
                    <a:pt x="5691" y="3342"/>
                    <a:pt x="4846" y="7354"/>
                    <a:pt x="4632" y="7485"/>
                  </a:cubicBezTo>
                  <a:cubicBezTo>
                    <a:pt x="4614" y="7497"/>
                    <a:pt x="4579" y="7502"/>
                    <a:pt x="4532" y="7502"/>
                  </a:cubicBezTo>
                  <a:cubicBezTo>
                    <a:pt x="4043" y="7502"/>
                    <a:pt x="2151" y="6939"/>
                    <a:pt x="2107" y="6830"/>
                  </a:cubicBezTo>
                  <a:cubicBezTo>
                    <a:pt x="2060" y="6723"/>
                    <a:pt x="3120" y="115"/>
                    <a:pt x="3120" y="115"/>
                  </a:cubicBezTo>
                  <a:cubicBezTo>
                    <a:pt x="3120" y="115"/>
                    <a:pt x="2720" y="0"/>
                    <a:pt x="2242" y="0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37;p33">
              <a:extLst>
                <a:ext uri="{FF2B5EF4-FFF2-40B4-BE49-F238E27FC236}">
                  <a16:creationId xmlns:a16="http://schemas.microsoft.com/office/drawing/2014/main" id="{1C3BB19B-CE8A-A7F8-0DD2-4DEC451E32ED}"/>
                </a:ext>
              </a:extLst>
            </p:cNvPr>
            <p:cNvSpPr/>
            <p:nvPr/>
          </p:nvSpPr>
          <p:spPr>
            <a:xfrm>
              <a:off x="6949214" y="2683857"/>
              <a:ext cx="1033828" cy="516123"/>
            </a:xfrm>
            <a:custGeom>
              <a:avLst/>
              <a:gdLst/>
              <a:ahLst/>
              <a:cxnLst/>
              <a:rect l="l" t="t" r="r" b="b"/>
              <a:pathLst>
                <a:path w="25481" h="12721" extrusionOk="0">
                  <a:moveTo>
                    <a:pt x="4275" y="1"/>
                  </a:moveTo>
                  <a:cubicBezTo>
                    <a:pt x="1299" y="763"/>
                    <a:pt x="1" y="4525"/>
                    <a:pt x="1" y="4525"/>
                  </a:cubicBezTo>
                  <a:cubicBezTo>
                    <a:pt x="1" y="4525"/>
                    <a:pt x="1799" y="8835"/>
                    <a:pt x="10621" y="11597"/>
                  </a:cubicBezTo>
                  <a:cubicBezTo>
                    <a:pt x="13292" y="12430"/>
                    <a:pt x="15597" y="12720"/>
                    <a:pt x="17512" y="12720"/>
                  </a:cubicBezTo>
                  <a:cubicBezTo>
                    <a:pt x="21922" y="12720"/>
                    <a:pt x="24266" y="11180"/>
                    <a:pt x="24266" y="11180"/>
                  </a:cubicBezTo>
                  <a:lnTo>
                    <a:pt x="25480" y="953"/>
                  </a:lnTo>
                  <a:lnTo>
                    <a:pt x="25480" y="953"/>
                  </a:lnTo>
                  <a:cubicBezTo>
                    <a:pt x="25480" y="953"/>
                    <a:pt x="23301" y="2215"/>
                    <a:pt x="17646" y="3787"/>
                  </a:cubicBezTo>
                  <a:cubicBezTo>
                    <a:pt x="16925" y="3985"/>
                    <a:pt x="16170" y="4072"/>
                    <a:pt x="15403" y="4072"/>
                  </a:cubicBezTo>
                  <a:cubicBezTo>
                    <a:pt x="10142" y="4072"/>
                    <a:pt x="427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38;p33">
              <a:extLst>
                <a:ext uri="{FF2B5EF4-FFF2-40B4-BE49-F238E27FC236}">
                  <a16:creationId xmlns:a16="http://schemas.microsoft.com/office/drawing/2014/main" id="{98A4E929-2D75-EF4B-737A-0D34DD1B8708}"/>
                </a:ext>
              </a:extLst>
            </p:cNvPr>
            <p:cNvSpPr/>
            <p:nvPr/>
          </p:nvSpPr>
          <p:spPr>
            <a:xfrm>
              <a:off x="8771853" y="4066892"/>
              <a:ext cx="384546" cy="394040"/>
            </a:xfrm>
            <a:custGeom>
              <a:avLst/>
              <a:gdLst/>
              <a:ahLst/>
              <a:cxnLst/>
              <a:rect l="l" t="t" r="r" b="b"/>
              <a:pathLst>
                <a:path w="9478" h="9712" extrusionOk="0">
                  <a:moveTo>
                    <a:pt x="5191" y="0"/>
                  </a:moveTo>
                  <a:cubicBezTo>
                    <a:pt x="5191" y="0"/>
                    <a:pt x="4798" y="2048"/>
                    <a:pt x="4429" y="2262"/>
                  </a:cubicBezTo>
                  <a:cubicBezTo>
                    <a:pt x="4368" y="2301"/>
                    <a:pt x="4281" y="2316"/>
                    <a:pt x="4174" y="2316"/>
                  </a:cubicBezTo>
                  <a:cubicBezTo>
                    <a:pt x="3814" y="2316"/>
                    <a:pt x="3238" y="2143"/>
                    <a:pt x="2742" y="2143"/>
                  </a:cubicBezTo>
                  <a:cubicBezTo>
                    <a:pt x="2533" y="2143"/>
                    <a:pt x="2337" y="2174"/>
                    <a:pt x="2179" y="2262"/>
                  </a:cubicBezTo>
                  <a:cubicBezTo>
                    <a:pt x="1536" y="2619"/>
                    <a:pt x="0" y="4739"/>
                    <a:pt x="846" y="5513"/>
                  </a:cubicBezTo>
                  <a:cubicBezTo>
                    <a:pt x="1415" y="6042"/>
                    <a:pt x="1747" y="6128"/>
                    <a:pt x="1903" y="6128"/>
                  </a:cubicBezTo>
                  <a:cubicBezTo>
                    <a:pt x="1978" y="6128"/>
                    <a:pt x="2012" y="6108"/>
                    <a:pt x="2012" y="6108"/>
                  </a:cubicBezTo>
                  <a:lnTo>
                    <a:pt x="2012" y="6108"/>
                  </a:lnTo>
                  <a:cubicBezTo>
                    <a:pt x="2012" y="6108"/>
                    <a:pt x="227" y="7894"/>
                    <a:pt x="1691" y="8942"/>
                  </a:cubicBezTo>
                  <a:cubicBezTo>
                    <a:pt x="2081" y="9217"/>
                    <a:pt x="2410" y="9318"/>
                    <a:pt x="2685" y="9318"/>
                  </a:cubicBezTo>
                  <a:cubicBezTo>
                    <a:pt x="3441" y="9318"/>
                    <a:pt x="3774" y="8549"/>
                    <a:pt x="3775" y="8549"/>
                  </a:cubicBezTo>
                  <a:lnTo>
                    <a:pt x="3775" y="8549"/>
                  </a:lnTo>
                  <a:cubicBezTo>
                    <a:pt x="3775" y="8549"/>
                    <a:pt x="3751" y="9382"/>
                    <a:pt x="4537" y="9656"/>
                  </a:cubicBezTo>
                  <a:cubicBezTo>
                    <a:pt x="4637" y="9692"/>
                    <a:pt x="4734" y="9707"/>
                    <a:pt x="4828" y="9707"/>
                  </a:cubicBezTo>
                  <a:cubicBezTo>
                    <a:pt x="5452" y="9707"/>
                    <a:pt x="5894" y="9013"/>
                    <a:pt x="5894" y="9013"/>
                  </a:cubicBezTo>
                  <a:cubicBezTo>
                    <a:pt x="5894" y="9013"/>
                    <a:pt x="6158" y="9712"/>
                    <a:pt x="7037" y="9712"/>
                  </a:cubicBezTo>
                  <a:cubicBezTo>
                    <a:pt x="7090" y="9712"/>
                    <a:pt x="7146" y="9709"/>
                    <a:pt x="7204" y="9704"/>
                  </a:cubicBezTo>
                  <a:cubicBezTo>
                    <a:pt x="8216" y="9608"/>
                    <a:pt x="9478" y="5858"/>
                    <a:pt x="8739" y="4179"/>
                  </a:cubicBezTo>
                  <a:cubicBezTo>
                    <a:pt x="8001" y="2500"/>
                    <a:pt x="8418" y="572"/>
                    <a:pt x="8418" y="572"/>
                  </a:cubicBezTo>
                  <a:lnTo>
                    <a:pt x="5191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39;p33">
              <a:extLst>
                <a:ext uri="{FF2B5EF4-FFF2-40B4-BE49-F238E27FC236}">
                  <a16:creationId xmlns:a16="http://schemas.microsoft.com/office/drawing/2014/main" id="{3FD6BF79-37A8-4D1A-3A54-1281E984743D}"/>
                </a:ext>
              </a:extLst>
            </p:cNvPr>
            <p:cNvSpPr/>
            <p:nvPr/>
          </p:nvSpPr>
          <p:spPr>
            <a:xfrm>
              <a:off x="8691154" y="2883839"/>
              <a:ext cx="616945" cy="1274707"/>
            </a:xfrm>
            <a:custGeom>
              <a:avLst/>
              <a:gdLst/>
              <a:ahLst/>
              <a:cxnLst/>
              <a:rect l="l" t="t" r="r" b="b"/>
              <a:pathLst>
                <a:path w="15206" h="31418" extrusionOk="0">
                  <a:moveTo>
                    <a:pt x="2477" y="1"/>
                  </a:moveTo>
                  <a:cubicBezTo>
                    <a:pt x="406" y="751"/>
                    <a:pt x="1" y="9049"/>
                    <a:pt x="1" y="9049"/>
                  </a:cubicBezTo>
                  <a:cubicBezTo>
                    <a:pt x="1" y="9049"/>
                    <a:pt x="4537" y="14657"/>
                    <a:pt x="6061" y="17872"/>
                  </a:cubicBezTo>
                  <a:cubicBezTo>
                    <a:pt x="7585" y="21087"/>
                    <a:pt x="6240" y="28945"/>
                    <a:pt x="6240" y="28945"/>
                  </a:cubicBezTo>
                  <a:cubicBezTo>
                    <a:pt x="8097" y="31139"/>
                    <a:pt x="10690" y="31418"/>
                    <a:pt x="11886" y="31418"/>
                  </a:cubicBezTo>
                  <a:cubicBezTo>
                    <a:pt x="12293" y="31418"/>
                    <a:pt x="12538" y="31386"/>
                    <a:pt x="12538" y="31386"/>
                  </a:cubicBezTo>
                  <a:cubicBezTo>
                    <a:pt x="12538" y="31386"/>
                    <a:pt x="15205" y="23158"/>
                    <a:pt x="13550" y="15122"/>
                  </a:cubicBezTo>
                  <a:cubicBezTo>
                    <a:pt x="11895" y="7073"/>
                    <a:pt x="2477" y="1"/>
                    <a:pt x="2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40;p33">
              <a:extLst>
                <a:ext uri="{FF2B5EF4-FFF2-40B4-BE49-F238E27FC236}">
                  <a16:creationId xmlns:a16="http://schemas.microsoft.com/office/drawing/2014/main" id="{1322806D-51C1-68CF-8330-F4FD48047854}"/>
                </a:ext>
              </a:extLst>
            </p:cNvPr>
            <p:cNvSpPr/>
            <p:nvPr/>
          </p:nvSpPr>
          <p:spPr>
            <a:xfrm>
              <a:off x="8070050" y="2637075"/>
              <a:ext cx="634619" cy="640731"/>
            </a:xfrm>
            <a:custGeom>
              <a:avLst/>
              <a:gdLst/>
              <a:ahLst/>
              <a:cxnLst/>
              <a:rect l="l" t="t" r="r" b="b"/>
              <a:pathLst>
                <a:path w="13848" h="9063" extrusionOk="0">
                  <a:moveTo>
                    <a:pt x="4657" y="1"/>
                  </a:moveTo>
                  <a:cubicBezTo>
                    <a:pt x="3176" y="1"/>
                    <a:pt x="2108" y="106"/>
                    <a:pt x="2108" y="106"/>
                  </a:cubicBezTo>
                  <a:cubicBezTo>
                    <a:pt x="2108" y="106"/>
                    <a:pt x="1096" y="391"/>
                    <a:pt x="0" y="749"/>
                  </a:cubicBezTo>
                  <a:cubicBezTo>
                    <a:pt x="1619" y="3832"/>
                    <a:pt x="4370" y="8940"/>
                    <a:pt x="4858" y="9059"/>
                  </a:cubicBezTo>
                  <a:cubicBezTo>
                    <a:pt x="4866" y="9061"/>
                    <a:pt x="4875" y="9062"/>
                    <a:pt x="4885" y="9062"/>
                  </a:cubicBezTo>
                  <a:cubicBezTo>
                    <a:pt x="5534" y="9062"/>
                    <a:pt x="10965" y="5103"/>
                    <a:pt x="13847" y="2665"/>
                  </a:cubicBezTo>
                  <a:cubicBezTo>
                    <a:pt x="13133" y="2153"/>
                    <a:pt x="12395" y="1689"/>
                    <a:pt x="11633" y="1260"/>
                  </a:cubicBezTo>
                  <a:cubicBezTo>
                    <a:pt x="9746" y="216"/>
                    <a:pt x="6778" y="1"/>
                    <a:pt x="46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41;p33">
              <a:extLst>
                <a:ext uri="{FF2B5EF4-FFF2-40B4-BE49-F238E27FC236}">
                  <a16:creationId xmlns:a16="http://schemas.microsoft.com/office/drawing/2014/main" id="{70E312EE-5ED9-0551-6EE6-4289909778C8}"/>
                </a:ext>
              </a:extLst>
            </p:cNvPr>
            <p:cNvSpPr/>
            <p:nvPr/>
          </p:nvSpPr>
          <p:spPr>
            <a:xfrm>
              <a:off x="7819251" y="2684344"/>
              <a:ext cx="972442" cy="968506"/>
            </a:xfrm>
            <a:custGeom>
              <a:avLst/>
              <a:gdLst/>
              <a:ahLst/>
              <a:cxnLst/>
              <a:rect l="l" t="t" r="r" b="b"/>
              <a:pathLst>
                <a:path w="23968" h="23871" extrusionOk="0">
                  <a:moveTo>
                    <a:pt x="6465" y="0"/>
                  </a:moveTo>
                  <a:cubicBezTo>
                    <a:pt x="5501" y="310"/>
                    <a:pt x="4477" y="679"/>
                    <a:pt x="4036" y="941"/>
                  </a:cubicBezTo>
                  <a:cubicBezTo>
                    <a:pt x="4036" y="941"/>
                    <a:pt x="1179" y="15860"/>
                    <a:pt x="0" y="22944"/>
                  </a:cubicBezTo>
                  <a:cubicBezTo>
                    <a:pt x="1952" y="23409"/>
                    <a:pt x="4591" y="23870"/>
                    <a:pt x="7411" y="23870"/>
                  </a:cubicBezTo>
                  <a:cubicBezTo>
                    <a:pt x="10079" y="23870"/>
                    <a:pt x="12908" y="23457"/>
                    <a:pt x="15466" y="22241"/>
                  </a:cubicBezTo>
                  <a:cubicBezTo>
                    <a:pt x="17740" y="21170"/>
                    <a:pt x="19753" y="18729"/>
                    <a:pt x="21479" y="15788"/>
                  </a:cubicBezTo>
                  <a:cubicBezTo>
                    <a:pt x="22301" y="10585"/>
                    <a:pt x="23182" y="5870"/>
                    <a:pt x="23967" y="4930"/>
                  </a:cubicBezTo>
                  <a:cubicBezTo>
                    <a:pt x="22824" y="3834"/>
                    <a:pt x="21598" y="2822"/>
                    <a:pt x="20312" y="1905"/>
                  </a:cubicBezTo>
                  <a:cubicBezTo>
                    <a:pt x="17430" y="4343"/>
                    <a:pt x="11987" y="8302"/>
                    <a:pt x="11339" y="8302"/>
                  </a:cubicBezTo>
                  <a:cubicBezTo>
                    <a:pt x="11328" y="8302"/>
                    <a:pt x="11319" y="8301"/>
                    <a:pt x="11311" y="8299"/>
                  </a:cubicBezTo>
                  <a:cubicBezTo>
                    <a:pt x="10835" y="8180"/>
                    <a:pt x="8084" y="3072"/>
                    <a:pt x="6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42;p33">
              <a:extLst>
                <a:ext uri="{FF2B5EF4-FFF2-40B4-BE49-F238E27FC236}">
                  <a16:creationId xmlns:a16="http://schemas.microsoft.com/office/drawing/2014/main" id="{2DAEB8B6-6D2F-9875-18B5-98EB55BA5DF3}"/>
                </a:ext>
              </a:extLst>
            </p:cNvPr>
            <p:cNvSpPr/>
            <p:nvPr/>
          </p:nvSpPr>
          <p:spPr>
            <a:xfrm>
              <a:off x="7799175" y="3313975"/>
              <a:ext cx="891497" cy="704339"/>
            </a:xfrm>
            <a:custGeom>
              <a:avLst/>
              <a:gdLst/>
              <a:ahLst/>
              <a:cxnLst/>
              <a:rect l="l" t="t" r="r" b="b"/>
              <a:pathLst>
                <a:path w="22015" h="17360" extrusionOk="0">
                  <a:moveTo>
                    <a:pt x="22015" y="0"/>
                  </a:moveTo>
                  <a:lnTo>
                    <a:pt x="22015" y="0"/>
                  </a:lnTo>
                  <a:cubicBezTo>
                    <a:pt x="20289" y="2941"/>
                    <a:pt x="18276" y="5382"/>
                    <a:pt x="16002" y="6453"/>
                  </a:cubicBezTo>
                  <a:cubicBezTo>
                    <a:pt x="13444" y="7669"/>
                    <a:pt x="10615" y="8082"/>
                    <a:pt x="7947" y="8082"/>
                  </a:cubicBezTo>
                  <a:cubicBezTo>
                    <a:pt x="5127" y="8082"/>
                    <a:pt x="2488" y="7621"/>
                    <a:pt x="536" y="7156"/>
                  </a:cubicBezTo>
                  <a:cubicBezTo>
                    <a:pt x="203" y="9192"/>
                    <a:pt x="0" y="10573"/>
                    <a:pt x="48" y="10775"/>
                  </a:cubicBezTo>
                  <a:cubicBezTo>
                    <a:pt x="286" y="11656"/>
                    <a:pt x="2953" y="16931"/>
                    <a:pt x="10573" y="17300"/>
                  </a:cubicBezTo>
                  <a:cubicBezTo>
                    <a:pt x="11417" y="17341"/>
                    <a:pt x="12175" y="17359"/>
                    <a:pt x="12857" y="17359"/>
                  </a:cubicBezTo>
                  <a:cubicBezTo>
                    <a:pt x="18347" y="17359"/>
                    <a:pt x="18919" y="16168"/>
                    <a:pt x="19491" y="15871"/>
                  </a:cubicBezTo>
                  <a:cubicBezTo>
                    <a:pt x="19860" y="15692"/>
                    <a:pt x="20872" y="7346"/>
                    <a:pt x="22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43;p33">
              <a:extLst>
                <a:ext uri="{FF2B5EF4-FFF2-40B4-BE49-F238E27FC236}">
                  <a16:creationId xmlns:a16="http://schemas.microsoft.com/office/drawing/2014/main" id="{71A263C9-B448-E066-78A5-3B6EBA61078D}"/>
                </a:ext>
              </a:extLst>
            </p:cNvPr>
            <p:cNvSpPr/>
            <p:nvPr/>
          </p:nvSpPr>
          <p:spPr>
            <a:xfrm>
              <a:off x="8252079" y="2535077"/>
              <a:ext cx="227084" cy="180710"/>
            </a:xfrm>
            <a:custGeom>
              <a:avLst/>
              <a:gdLst/>
              <a:ahLst/>
              <a:cxnLst/>
              <a:rect l="l" t="t" r="r" b="b"/>
              <a:pathLst>
                <a:path w="5597" h="4454" extrusionOk="0">
                  <a:moveTo>
                    <a:pt x="5596" y="0"/>
                  </a:moveTo>
                  <a:cubicBezTo>
                    <a:pt x="5001" y="191"/>
                    <a:pt x="4394" y="334"/>
                    <a:pt x="3786" y="453"/>
                  </a:cubicBezTo>
                  <a:cubicBezTo>
                    <a:pt x="3280" y="543"/>
                    <a:pt x="2771" y="587"/>
                    <a:pt x="2264" y="587"/>
                  </a:cubicBezTo>
                  <a:cubicBezTo>
                    <a:pt x="1567" y="587"/>
                    <a:pt x="873" y="504"/>
                    <a:pt x="191" y="346"/>
                  </a:cubicBezTo>
                  <a:lnTo>
                    <a:pt x="0" y="1703"/>
                  </a:lnTo>
                  <a:lnTo>
                    <a:pt x="1441" y="4453"/>
                  </a:lnTo>
                  <a:lnTo>
                    <a:pt x="5394" y="1786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44;p33">
              <a:extLst>
                <a:ext uri="{FF2B5EF4-FFF2-40B4-BE49-F238E27FC236}">
                  <a16:creationId xmlns:a16="http://schemas.microsoft.com/office/drawing/2014/main" id="{334B0A7A-8E8E-D879-9F18-BA33F3E55670}"/>
                </a:ext>
              </a:extLst>
            </p:cNvPr>
            <p:cNvSpPr/>
            <p:nvPr/>
          </p:nvSpPr>
          <p:spPr>
            <a:xfrm>
              <a:off x="8258838" y="2434987"/>
              <a:ext cx="229965" cy="132467"/>
            </a:xfrm>
            <a:custGeom>
              <a:avLst/>
              <a:gdLst/>
              <a:ahLst/>
              <a:cxnLst/>
              <a:rect l="l" t="t" r="r" b="b"/>
              <a:pathLst>
                <a:path w="5668" h="2818" extrusionOk="0">
                  <a:moveTo>
                    <a:pt x="5668" y="0"/>
                  </a:moveTo>
                  <a:lnTo>
                    <a:pt x="239" y="774"/>
                  </a:lnTo>
                  <a:lnTo>
                    <a:pt x="1" y="2584"/>
                  </a:lnTo>
                  <a:cubicBezTo>
                    <a:pt x="669" y="2739"/>
                    <a:pt x="1349" y="2818"/>
                    <a:pt x="2031" y="2818"/>
                  </a:cubicBezTo>
                  <a:cubicBezTo>
                    <a:pt x="2553" y="2818"/>
                    <a:pt x="3076" y="2772"/>
                    <a:pt x="3596" y="2679"/>
                  </a:cubicBezTo>
                  <a:cubicBezTo>
                    <a:pt x="4204" y="2572"/>
                    <a:pt x="4811" y="2417"/>
                    <a:pt x="5406" y="2238"/>
                  </a:cubicBezTo>
                  <a:lnTo>
                    <a:pt x="5668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45;p33">
              <a:extLst>
                <a:ext uri="{FF2B5EF4-FFF2-40B4-BE49-F238E27FC236}">
                  <a16:creationId xmlns:a16="http://schemas.microsoft.com/office/drawing/2014/main" id="{FEA1E44D-72E3-5324-6381-5C44880AE5BE}"/>
                </a:ext>
              </a:extLst>
            </p:cNvPr>
            <p:cNvSpPr/>
            <p:nvPr/>
          </p:nvSpPr>
          <p:spPr>
            <a:xfrm>
              <a:off x="8006655" y="1229170"/>
              <a:ext cx="1033828" cy="782319"/>
            </a:xfrm>
            <a:custGeom>
              <a:avLst/>
              <a:gdLst/>
              <a:ahLst/>
              <a:cxnLst/>
              <a:rect l="l" t="t" r="r" b="b"/>
              <a:pathLst>
                <a:path w="25481" h="19282" extrusionOk="0">
                  <a:moveTo>
                    <a:pt x="4714" y="1"/>
                  </a:moveTo>
                  <a:cubicBezTo>
                    <a:pt x="4359" y="1"/>
                    <a:pt x="2954" y="170"/>
                    <a:pt x="1584" y="2672"/>
                  </a:cubicBezTo>
                  <a:cubicBezTo>
                    <a:pt x="1" y="5565"/>
                    <a:pt x="2108" y="10030"/>
                    <a:pt x="2108" y="10030"/>
                  </a:cubicBezTo>
                  <a:cubicBezTo>
                    <a:pt x="1310" y="12971"/>
                    <a:pt x="20503" y="19281"/>
                    <a:pt x="20503" y="19281"/>
                  </a:cubicBezTo>
                  <a:cubicBezTo>
                    <a:pt x="20503" y="19281"/>
                    <a:pt x="25480" y="16686"/>
                    <a:pt x="24706" y="12661"/>
                  </a:cubicBezTo>
                  <a:cubicBezTo>
                    <a:pt x="24175" y="9951"/>
                    <a:pt x="22705" y="9512"/>
                    <a:pt x="21807" y="9512"/>
                  </a:cubicBezTo>
                  <a:cubicBezTo>
                    <a:pt x="21375" y="9512"/>
                    <a:pt x="21075" y="9613"/>
                    <a:pt x="21075" y="9613"/>
                  </a:cubicBezTo>
                  <a:cubicBezTo>
                    <a:pt x="21075" y="9613"/>
                    <a:pt x="22027" y="6720"/>
                    <a:pt x="17646" y="3612"/>
                  </a:cubicBezTo>
                  <a:cubicBezTo>
                    <a:pt x="16129" y="2534"/>
                    <a:pt x="14605" y="2190"/>
                    <a:pt x="13156" y="2190"/>
                  </a:cubicBezTo>
                  <a:cubicBezTo>
                    <a:pt x="10603" y="2190"/>
                    <a:pt x="8285" y="3258"/>
                    <a:pt x="6654" y="3258"/>
                  </a:cubicBezTo>
                  <a:cubicBezTo>
                    <a:pt x="6544" y="3258"/>
                    <a:pt x="6438" y="3254"/>
                    <a:pt x="6335" y="3243"/>
                  </a:cubicBezTo>
                  <a:cubicBezTo>
                    <a:pt x="3835" y="2993"/>
                    <a:pt x="4799" y="5"/>
                    <a:pt x="4799" y="5"/>
                  </a:cubicBezTo>
                  <a:cubicBezTo>
                    <a:pt x="4799" y="5"/>
                    <a:pt x="4769" y="1"/>
                    <a:pt x="4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46;p33">
              <a:extLst>
                <a:ext uri="{FF2B5EF4-FFF2-40B4-BE49-F238E27FC236}">
                  <a16:creationId xmlns:a16="http://schemas.microsoft.com/office/drawing/2014/main" id="{FFCE9F90-A11E-6F70-DD55-EB9AAD5F79FA}"/>
                </a:ext>
              </a:extLst>
            </p:cNvPr>
            <p:cNvSpPr/>
            <p:nvPr/>
          </p:nvSpPr>
          <p:spPr>
            <a:xfrm>
              <a:off x="8215360" y="1413897"/>
              <a:ext cx="74410" cy="74897"/>
            </a:xfrm>
            <a:custGeom>
              <a:avLst/>
              <a:gdLst/>
              <a:ahLst/>
              <a:cxnLst/>
              <a:rect l="l" t="t" r="r" b="b"/>
              <a:pathLst>
                <a:path w="1834" h="1846" extrusionOk="0">
                  <a:moveTo>
                    <a:pt x="917" y="0"/>
                  </a:moveTo>
                  <a:cubicBezTo>
                    <a:pt x="417" y="0"/>
                    <a:pt x="0" y="417"/>
                    <a:pt x="0" y="929"/>
                  </a:cubicBezTo>
                  <a:cubicBezTo>
                    <a:pt x="0" y="1429"/>
                    <a:pt x="417" y="1846"/>
                    <a:pt x="917" y="1846"/>
                  </a:cubicBezTo>
                  <a:cubicBezTo>
                    <a:pt x="1429" y="1846"/>
                    <a:pt x="1834" y="1429"/>
                    <a:pt x="1834" y="929"/>
                  </a:cubicBezTo>
                  <a:cubicBezTo>
                    <a:pt x="1834" y="417"/>
                    <a:pt x="1429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447;p33">
              <a:extLst>
                <a:ext uri="{FF2B5EF4-FFF2-40B4-BE49-F238E27FC236}">
                  <a16:creationId xmlns:a16="http://schemas.microsoft.com/office/drawing/2014/main" id="{77FAB057-CDB4-690B-81DC-A8D2317ADAD1}"/>
                </a:ext>
              </a:extLst>
            </p:cNvPr>
            <p:cNvSpPr/>
            <p:nvPr/>
          </p:nvSpPr>
          <p:spPr>
            <a:xfrm>
              <a:off x="8356877" y="1399413"/>
              <a:ext cx="407754" cy="178194"/>
            </a:xfrm>
            <a:custGeom>
              <a:avLst/>
              <a:gdLst/>
              <a:ahLst/>
              <a:cxnLst/>
              <a:rect l="l" t="t" r="r" b="b"/>
              <a:pathLst>
                <a:path w="10050" h="4392" extrusionOk="0">
                  <a:moveTo>
                    <a:pt x="3056" y="0"/>
                  </a:moveTo>
                  <a:cubicBezTo>
                    <a:pt x="1635" y="0"/>
                    <a:pt x="468" y="416"/>
                    <a:pt x="298" y="1286"/>
                  </a:cubicBezTo>
                  <a:cubicBezTo>
                    <a:pt x="1" y="2810"/>
                    <a:pt x="2596" y="3143"/>
                    <a:pt x="5823" y="3286"/>
                  </a:cubicBezTo>
                  <a:cubicBezTo>
                    <a:pt x="8599" y="3399"/>
                    <a:pt x="9289" y="4391"/>
                    <a:pt x="9609" y="4391"/>
                  </a:cubicBezTo>
                  <a:cubicBezTo>
                    <a:pt x="9660" y="4391"/>
                    <a:pt x="9701" y="4367"/>
                    <a:pt x="9740" y="4310"/>
                  </a:cubicBezTo>
                  <a:cubicBezTo>
                    <a:pt x="10050" y="3881"/>
                    <a:pt x="8823" y="1750"/>
                    <a:pt x="6383" y="690"/>
                  </a:cubicBezTo>
                  <a:cubicBezTo>
                    <a:pt x="5340" y="235"/>
                    <a:pt x="4126" y="0"/>
                    <a:pt x="3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48;p33">
              <a:extLst>
                <a:ext uri="{FF2B5EF4-FFF2-40B4-BE49-F238E27FC236}">
                  <a16:creationId xmlns:a16="http://schemas.microsoft.com/office/drawing/2014/main" id="{27BB9150-2872-8764-3027-8180C28EEF95}"/>
                </a:ext>
              </a:extLst>
            </p:cNvPr>
            <p:cNvSpPr/>
            <p:nvPr/>
          </p:nvSpPr>
          <p:spPr>
            <a:xfrm>
              <a:off x="8059800" y="1654975"/>
              <a:ext cx="688913" cy="333266"/>
            </a:xfrm>
            <a:custGeom>
              <a:avLst/>
              <a:gdLst/>
              <a:ahLst/>
              <a:cxnLst/>
              <a:rect l="l" t="t" r="r" b="b"/>
              <a:pathLst>
                <a:path w="16813" h="8458" extrusionOk="0">
                  <a:moveTo>
                    <a:pt x="715" y="1"/>
                  </a:moveTo>
                  <a:cubicBezTo>
                    <a:pt x="465" y="691"/>
                    <a:pt x="215" y="1370"/>
                    <a:pt x="1" y="2037"/>
                  </a:cubicBezTo>
                  <a:cubicBezTo>
                    <a:pt x="1662" y="3549"/>
                    <a:pt x="4415" y="5547"/>
                    <a:pt x="7230" y="5547"/>
                  </a:cubicBezTo>
                  <a:cubicBezTo>
                    <a:pt x="7340" y="5547"/>
                    <a:pt x="7451" y="5544"/>
                    <a:pt x="7561" y="5537"/>
                  </a:cubicBezTo>
                  <a:cubicBezTo>
                    <a:pt x="12205" y="5263"/>
                    <a:pt x="13491" y="4752"/>
                    <a:pt x="13491" y="4752"/>
                  </a:cubicBezTo>
                  <a:cubicBezTo>
                    <a:pt x="13491" y="4752"/>
                    <a:pt x="14205" y="8458"/>
                    <a:pt x="15947" y="8458"/>
                  </a:cubicBezTo>
                  <a:cubicBezTo>
                    <a:pt x="16086" y="8458"/>
                    <a:pt x="16231" y="8434"/>
                    <a:pt x="16384" y="8383"/>
                  </a:cubicBezTo>
                  <a:cubicBezTo>
                    <a:pt x="16539" y="8323"/>
                    <a:pt x="16681" y="8252"/>
                    <a:pt x="16812" y="8145"/>
                  </a:cubicBezTo>
                  <a:cubicBezTo>
                    <a:pt x="15288" y="7609"/>
                    <a:pt x="15169" y="2085"/>
                    <a:pt x="15169" y="2085"/>
                  </a:cubicBezTo>
                  <a:cubicBezTo>
                    <a:pt x="13220" y="2569"/>
                    <a:pt x="11455" y="2760"/>
                    <a:pt x="9883" y="2760"/>
                  </a:cubicBezTo>
                  <a:cubicBezTo>
                    <a:pt x="3915" y="2760"/>
                    <a:pt x="715" y="1"/>
                    <a:pt x="715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49;p33">
              <a:extLst>
                <a:ext uri="{FF2B5EF4-FFF2-40B4-BE49-F238E27FC236}">
                  <a16:creationId xmlns:a16="http://schemas.microsoft.com/office/drawing/2014/main" id="{5501A856-1B82-67CE-5E0C-4E25B3DC9B7B}"/>
                </a:ext>
              </a:extLst>
            </p:cNvPr>
            <p:cNvSpPr/>
            <p:nvPr/>
          </p:nvSpPr>
          <p:spPr>
            <a:xfrm>
              <a:off x="7916828" y="1718678"/>
              <a:ext cx="1015530" cy="769701"/>
            </a:xfrm>
            <a:custGeom>
              <a:avLst/>
              <a:gdLst/>
              <a:ahLst/>
              <a:cxnLst/>
              <a:rect l="l" t="t" r="r" b="b"/>
              <a:pathLst>
                <a:path w="25030" h="18971" extrusionOk="0">
                  <a:moveTo>
                    <a:pt x="3608" y="1"/>
                  </a:moveTo>
                  <a:lnTo>
                    <a:pt x="3608" y="1"/>
                  </a:lnTo>
                  <a:cubicBezTo>
                    <a:pt x="0" y="10657"/>
                    <a:pt x="1107" y="16777"/>
                    <a:pt x="8870" y="18706"/>
                  </a:cubicBezTo>
                  <a:cubicBezTo>
                    <a:pt x="9603" y="18888"/>
                    <a:pt x="10289" y="18970"/>
                    <a:pt x="10929" y="18970"/>
                  </a:cubicBezTo>
                  <a:cubicBezTo>
                    <a:pt x="17495" y="18970"/>
                    <a:pt x="19324" y="10252"/>
                    <a:pt x="19324" y="10252"/>
                  </a:cubicBezTo>
                  <a:cubicBezTo>
                    <a:pt x="19971" y="10854"/>
                    <a:pt x="20627" y="11101"/>
                    <a:pt x="21243" y="11101"/>
                  </a:cubicBezTo>
                  <a:cubicBezTo>
                    <a:pt x="23381" y="11101"/>
                    <a:pt x="25029" y="8118"/>
                    <a:pt x="24087" y="6621"/>
                  </a:cubicBezTo>
                  <a:cubicBezTo>
                    <a:pt x="23599" y="5840"/>
                    <a:pt x="22907" y="5607"/>
                    <a:pt x="22256" y="5607"/>
                  </a:cubicBezTo>
                  <a:cubicBezTo>
                    <a:pt x="21300" y="5607"/>
                    <a:pt x="20431" y="6109"/>
                    <a:pt x="20431" y="6109"/>
                  </a:cubicBezTo>
                  <a:cubicBezTo>
                    <a:pt x="20300" y="6216"/>
                    <a:pt x="20157" y="6287"/>
                    <a:pt x="20003" y="6347"/>
                  </a:cubicBezTo>
                  <a:cubicBezTo>
                    <a:pt x="19865" y="6393"/>
                    <a:pt x="19732" y="6414"/>
                    <a:pt x="19605" y="6414"/>
                  </a:cubicBezTo>
                  <a:cubicBezTo>
                    <a:pt x="17822" y="6414"/>
                    <a:pt x="17086" y="2192"/>
                    <a:pt x="17086" y="2192"/>
                  </a:cubicBezTo>
                  <a:cubicBezTo>
                    <a:pt x="17086" y="2192"/>
                    <a:pt x="15978" y="3001"/>
                    <a:pt x="11263" y="3204"/>
                  </a:cubicBezTo>
                  <a:cubicBezTo>
                    <a:pt x="11169" y="3208"/>
                    <a:pt x="11074" y="3209"/>
                    <a:pt x="10979" y="3209"/>
                  </a:cubicBezTo>
                  <a:cubicBezTo>
                    <a:pt x="8131" y="3209"/>
                    <a:pt x="5279" y="1510"/>
                    <a:pt x="3608" y="1"/>
                  </a:cubicBezTo>
                  <a:close/>
                </a:path>
              </a:pathLst>
            </a:custGeom>
            <a:solidFill>
              <a:srgbClr val="F2D2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50;p33">
              <a:extLst>
                <a:ext uri="{FF2B5EF4-FFF2-40B4-BE49-F238E27FC236}">
                  <a16:creationId xmlns:a16="http://schemas.microsoft.com/office/drawing/2014/main" id="{AF0C46F8-D103-364F-9C27-0CBDAAB73367}"/>
                </a:ext>
              </a:extLst>
            </p:cNvPr>
            <p:cNvSpPr/>
            <p:nvPr/>
          </p:nvSpPr>
          <p:spPr>
            <a:xfrm>
              <a:off x="8150120" y="2093081"/>
              <a:ext cx="159937" cy="164278"/>
            </a:xfrm>
            <a:custGeom>
              <a:avLst/>
              <a:gdLst/>
              <a:ahLst/>
              <a:cxnLst/>
              <a:rect l="l" t="t" r="r" b="b"/>
              <a:pathLst>
                <a:path w="3942" h="4049" extrusionOk="0">
                  <a:moveTo>
                    <a:pt x="3942" y="0"/>
                  </a:moveTo>
                  <a:lnTo>
                    <a:pt x="3192" y="1750"/>
                  </a:lnTo>
                  <a:cubicBezTo>
                    <a:pt x="3192" y="1750"/>
                    <a:pt x="2816" y="1511"/>
                    <a:pt x="2330" y="1511"/>
                  </a:cubicBezTo>
                  <a:cubicBezTo>
                    <a:pt x="1990" y="1511"/>
                    <a:pt x="1597" y="1628"/>
                    <a:pt x="1239" y="2024"/>
                  </a:cubicBezTo>
                  <a:cubicBezTo>
                    <a:pt x="1" y="3382"/>
                    <a:pt x="2156" y="4048"/>
                    <a:pt x="2156" y="4048"/>
                  </a:cubicBezTo>
                  <a:cubicBezTo>
                    <a:pt x="2156" y="4048"/>
                    <a:pt x="1346" y="3548"/>
                    <a:pt x="1858" y="2977"/>
                  </a:cubicBezTo>
                  <a:cubicBezTo>
                    <a:pt x="2084" y="2715"/>
                    <a:pt x="2379" y="2628"/>
                    <a:pt x="2672" y="2628"/>
                  </a:cubicBezTo>
                  <a:cubicBezTo>
                    <a:pt x="3258" y="2628"/>
                    <a:pt x="3835" y="2977"/>
                    <a:pt x="3835" y="2977"/>
                  </a:cubicBezTo>
                  <a:lnTo>
                    <a:pt x="3942" y="0"/>
                  </a:ln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51;p33">
              <a:extLst>
                <a:ext uri="{FF2B5EF4-FFF2-40B4-BE49-F238E27FC236}">
                  <a16:creationId xmlns:a16="http://schemas.microsoft.com/office/drawing/2014/main" id="{1C5D8FF7-66B6-9019-9FA7-7116A9DB3286}"/>
                </a:ext>
              </a:extLst>
            </p:cNvPr>
            <p:cNvSpPr/>
            <p:nvPr/>
          </p:nvSpPr>
          <p:spPr>
            <a:xfrm>
              <a:off x="8106626" y="1852729"/>
              <a:ext cx="129507" cy="59885"/>
            </a:xfrm>
            <a:custGeom>
              <a:avLst/>
              <a:gdLst/>
              <a:ahLst/>
              <a:cxnLst/>
              <a:rect l="l" t="t" r="r" b="b"/>
              <a:pathLst>
                <a:path w="3192" h="1476" extrusionOk="0">
                  <a:moveTo>
                    <a:pt x="2019" y="0"/>
                  </a:moveTo>
                  <a:cubicBezTo>
                    <a:pt x="1153" y="0"/>
                    <a:pt x="1" y="896"/>
                    <a:pt x="180" y="1245"/>
                  </a:cubicBezTo>
                  <a:cubicBezTo>
                    <a:pt x="261" y="1408"/>
                    <a:pt x="481" y="1476"/>
                    <a:pt x="759" y="1476"/>
                  </a:cubicBezTo>
                  <a:cubicBezTo>
                    <a:pt x="1665" y="1476"/>
                    <a:pt x="3191" y="755"/>
                    <a:pt x="2609" y="209"/>
                  </a:cubicBezTo>
                  <a:cubicBezTo>
                    <a:pt x="2451" y="61"/>
                    <a:pt x="2245" y="0"/>
                    <a:pt x="20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52;p33">
              <a:extLst>
                <a:ext uri="{FF2B5EF4-FFF2-40B4-BE49-F238E27FC236}">
                  <a16:creationId xmlns:a16="http://schemas.microsoft.com/office/drawing/2014/main" id="{EFFCD31A-24DE-65AE-2ECB-2950AC4BB161}"/>
                </a:ext>
              </a:extLst>
            </p:cNvPr>
            <p:cNvSpPr/>
            <p:nvPr/>
          </p:nvSpPr>
          <p:spPr>
            <a:xfrm>
              <a:off x="8496487" y="1896629"/>
              <a:ext cx="124842" cy="82281"/>
            </a:xfrm>
            <a:custGeom>
              <a:avLst/>
              <a:gdLst/>
              <a:ahLst/>
              <a:cxnLst/>
              <a:rect l="l" t="t" r="r" b="b"/>
              <a:pathLst>
                <a:path w="3077" h="2028" extrusionOk="0">
                  <a:moveTo>
                    <a:pt x="1131" y="0"/>
                  </a:moveTo>
                  <a:cubicBezTo>
                    <a:pt x="1047" y="0"/>
                    <a:pt x="963" y="14"/>
                    <a:pt x="882" y="44"/>
                  </a:cubicBezTo>
                  <a:cubicBezTo>
                    <a:pt x="1" y="373"/>
                    <a:pt x="1694" y="2028"/>
                    <a:pt x="2485" y="2028"/>
                  </a:cubicBezTo>
                  <a:cubicBezTo>
                    <a:pt x="2581" y="2028"/>
                    <a:pt x="2664" y="2003"/>
                    <a:pt x="2727" y="1949"/>
                  </a:cubicBezTo>
                  <a:cubicBezTo>
                    <a:pt x="3076" y="1654"/>
                    <a:pt x="2056" y="0"/>
                    <a:pt x="1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453;p33">
              <a:extLst>
                <a:ext uri="{FF2B5EF4-FFF2-40B4-BE49-F238E27FC236}">
                  <a16:creationId xmlns:a16="http://schemas.microsoft.com/office/drawing/2014/main" id="{A8331D25-0EA9-C796-0167-1FF0C3CC99A2}"/>
                </a:ext>
              </a:extLst>
            </p:cNvPr>
            <p:cNvSpPr/>
            <p:nvPr/>
          </p:nvSpPr>
          <p:spPr>
            <a:xfrm>
              <a:off x="8263642" y="2271316"/>
              <a:ext cx="220349" cy="94534"/>
            </a:xfrm>
            <a:custGeom>
              <a:avLst/>
              <a:gdLst/>
              <a:ahLst/>
              <a:cxnLst/>
              <a:rect l="l" t="t" r="r" b="b"/>
              <a:pathLst>
                <a:path w="5431" h="2330" extrusionOk="0">
                  <a:moveTo>
                    <a:pt x="5430" y="1"/>
                  </a:moveTo>
                  <a:lnTo>
                    <a:pt x="5430" y="1"/>
                  </a:lnTo>
                  <a:cubicBezTo>
                    <a:pt x="4763" y="524"/>
                    <a:pt x="4025" y="941"/>
                    <a:pt x="3239" y="1251"/>
                  </a:cubicBezTo>
                  <a:cubicBezTo>
                    <a:pt x="2851" y="1406"/>
                    <a:pt x="2421" y="1462"/>
                    <a:pt x="2006" y="1462"/>
                  </a:cubicBezTo>
                  <a:cubicBezTo>
                    <a:pt x="959" y="1462"/>
                    <a:pt x="1" y="1108"/>
                    <a:pt x="1" y="1108"/>
                  </a:cubicBezTo>
                  <a:lnTo>
                    <a:pt x="1" y="1108"/>
                  </a:lnTo>
                  <a:cubicBezTo>
                    <a:pt x="518" y="1884"/>
                    <a:pt x="1379" y="2330"/>
                    <a:pt x="2278" y="2330"/>
                  </a:cubicBezTo>
                  <a:cubicBezTo>
                    <a:pt x="2538" y="2330"/>
                    <a:pt x="2802" y="2293"/>
                    <a:pt x="3061" y="2215"/>
                  </a:cubicBezTo>
                  <a:cubicBezTo>
                    <a:pt x="5132" y="1656"/>
                    <a:pt x="5430" y="1"/>
                    <a:pt x="5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54;p33">
              <a:extLst>
                <a:ext uri="{FF2B5EF4-FFF2-40B4-BE49-F238E27FC236}">
                  <a16:creationId xmlns:a16="http://schemas.microsoft.com/office/drawing/2014/main" id="{4A86A2F8-9E03-A080-2208-958680EE34C6}"/>
                </a:ext>
              </a:extLst>
            </p:cNvPr>
            <p:cNvSpPr/>
            <p:nvPr/>
          </p:nvSpPr>
          <p:spPr>
            <a:xfrm>
              <a:off x="8757815" y="2007067"/>
              <a:ext cx="67188" cy="77493"/>
            </a:xfrm>
            <a:custGeom>
              <a:avLst/>
              <a:gdLst/>
              <a:ahLst/>
              <a:cxnLst/>
              <a:rect l="l" t="t" r="r" b="b"/>
              <a:pathLst>
                <a:path w="1656" h="1910" extrusionOk="0">
                  <a:moveTo>
                    <a:pt x="572" y="1"/>
                  </a:moveTo>
                  <a:cubicBezTo>
                    <a:pt x="894" y="894"/>
                    <a:pt x="1" y="1882"/>
                    <a:pt x="1" y="1882"/>
                  </a:cubicBezTo>
                  <a:cubicBezTo>
                    <a:pt x="1" y="1882"/>
                    <a:pt x="149" y="1909"/>
                    <a:pt x="351" y="1909"/>
                  </a:cubicBezTo>
                  <a:cubicBezTo>
                    <a:pt x="745" y="1909"/>
                    <a:pt x="1347" y="1805"/>
                    <a:pt x="1465" y="1192"/>
                  </a:cubicBezTo>
                  <a:cubicBezTo>
                    <a:pt x="1656" y="251"/>
                    <a:pt x="573" y="1"/>
                    <a:pt x="572" y="1"/>
                  </a:cubicBezTo>
                  <a:close/>
                </a:path>
              </a:pathLst>
            </a:custGeom>
            <a:solidFill>
              <a:srgbClr val="EBB3A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55;p33">
              <a:extLst>
                <a:ext uri="{FF2B5EF4-FFF2-40B4-BE49-F238E27FC236}">
                  <a16:creationId xmlns:a16="http://schemas.microsoft.com/office/drawing/2014/main" id="{81FA2C38-F9BF-7494-0B87-7D450454693A}"/>
                </a:ext>
              </a:extLst>
            </p:cNvPr>
            <p:cNvSpPr/>
            <p:nvPr/>
          </p:nvSpPr>
          <p:spPr>
            <a:xfrm>
              <a:off x="8160263" y="2604091"/>
              <a:ext cx="393269" cy="225705"/>
            </a:xfrm>
            <a:custGeom>
              <a:avLst/>
              <a:gdLst/>
              <a:ahLst/>
              <a:cxnLst/>
              <a:rect l="l" t="t" r="r" b="b"/>
              <a:pathLst>
                <a:path w="9693" h="5563" extrusionOk="0">
                  <a:moveTo>
                    <a:pt x="2255" y="0"/>
                  </a:moveTo>
                  <a:cubicBezTo>
                    <a:pt x="2100" y="0"/>
                    <a:pt x="71" y="897"/>
                    <a:pt x="37" y="978"/>
                  </a:cubicBezTo>
                  <a:cubicBezTo>
                    <a:pt x="1" y="1062"/>
                    <a:pt x="1739" y="4872"/>
                    <a:pt x="1739" y="4872"/>
                  </a:cubicBezTo>
                  <a:lnTo>
                    <a:pt x="5192" y="5562"/>
                  </a:lnTo>
                  <a:cubicBezTo>
                    <a:pt x="5192" y="5562"/>
                    <a:pt x="9681" y="2550"/>
                    <a:pt x="9693" y="2478"/>
                  </a:cubicBezTo>
                  <a:cubicBezTo>
                    <a:pt x="9693" y="2395"/>
                    <a:pt x="7740" y="85"/>
                    <a:pt x="7657" y="85"/>
                  </a:cubicBezTo>
                  <a:cubicBezTo>
                    <a:pt x="7561" y="85"/>
                    <a:pt x="3894" y="2169"/>
                    <a:pt x="3811" y="2169"/>
                  </a:cubicBezTo>
                  <a:cubicBezTo>
                    <a:pt x="3716" y="2169"/>
                    <a:pt x="2370" y="73"/>
                    <a:pt x="2263" y="2"/>
                  </a:cubicBezTo>
                  <a:cubicBezTo>
                    <a:pt x="2262" y="1"/>
                    <a:pt x="2259" y="0"/>
                    <a:pt x="2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56;p33">
              <a:extLst>
                <a:ext uri="{FF2B5EF4-FFF2-40B4-BE49-F238E27FC236}">
                  <a16:creationId xmlns:a16="http://schemas.microsoft.com/office/drawing/2014/main" id="{B575AF53-A504-7B5B-92A6-84BB3B0E0974}"/>
                </a:ext>
              </a:extLst>
            </p:cNvPr>
            <p:cNvSpPr/>
            <p:nvPr/>
          </p:nvSpPr>
          <p:spPr>
            <a:xfrm>
              <a:off x="8059805" y="2668520"/>
              <a:ext cx="218848" cy="198927"/>
            </a:xfrm>
            <a:custGeom>
              <a:avLst/>
              <a:gdLst/>
              <a:ahLst/>
              <a:cxnLst/>
              <a:rect l="l" t="t" r="r" b="b"/>
              <a:pathLst>
                <a:path w="5394" h="4903" extrusionOk="0">
                  <a:moveTo>
                    <a:pt x="2950" y="0"/>
                  </a:moveTo>
                  <a:cubicBezTo>
                    <a:pt x="2639" y="0"/>
                    <a:pt x="2287" y="118"/>
                    <a:pt x="1894" y="414"/>
                  </a:cubicBezTo>
                  <a:cubicBezTo>
                    <a:pt x="0" y="1843"/>
                    <a:pt x="631" y="4903"/>
                    <a:pt x="1941" y="4903"/>
                  </a:cubicBezTo>
                  <a:cubicBezTo>
                    <a:pt x="3251" y="4903"/>
                    <a:pt x="5394" y="3641"/>
                    <a:pt x="5394" y="3641"/>
                  </a:cubicBezTo>
                  <a:lnTo>
                    <a:pt x="4727" y="1712"/>
                  </a:lnTo>
                  <a:cubicBezTo>
                    <a:pt x="4727" y="1712"/>
                    <a:pt x="4137" y="0"/>
                    <a:pt x="2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7;p33">
              <a:extLst>
                <a:ext uri="{FF2B5EF4-FFF2-40B4-BE49-F238E27FC236}">
                  <a16:creationId xmlns:a16="http://schemas.microsoft.com/office/drawing/2014/main" id="{EDF58407-32C8-3C96-8D1C-C7E87E04AD68}"/>
                </a:ext>
              </a:extLst>
            </p:cNvPr>
            <p:cNvSpPr/>
            <p:nvPr/>
          </p:nvSpPr>
          <p:spPr>
            <a:xfrm>
              <a:off x="8161156" y="2745081"/>
              <a:ext cx="110885" cy="76357"/>
            </a:xfrm>
            <a:custGeom>
              <a:avLst/>
              <a:gdLst/>
              <a:ahLst/>
              <a:cxnLst/>
              <a:rect l="l" t="t" r="r" b="b"/>
              <a:pathLst>
                <a:path w="2733" h="1882" extrusionOk="0">
                  <a:moveTo>
                    <a:pt x="967" y="0"/>
                  </a:moveTo>
                  <a:cubicBezTo>
                    <a:pt x="572" y="0"/>
                    <a:pt x="240" y="203"/>
                    <a:pt x="158" y="742"/>
                  </a:cubicBezTo>
                  <a:cubicBezTo>
                    <a:pt x="0" y="1716"/>
                    <a:pt x="864" y="1881"/>
                    <a:pt x="1470" y="1881"/>
                  </a:cubicBezTo>
                  <a:cubicBezTo>
                    <a:pt x="1783" y="1881"/>
                    <a:pt x="2027" y="1837"/>
                    <a:pt x="2027" y="1837"/>
                  </a:cubicBezTo>
                  <a:cubicBezTo>
                    <a:pt x="2027" y="1837"/>
                    <a:pt x="2064" y="1843"/>
                    <a:pt x="2120" y="1843"/>
                  </a:cubicBezTo>
                  <a:cubicBezTo>
                    <a:pt x="2314" y="1843"/>
                    <a:pt x="2733" y="1772"/>
                    <a:pt x="2622" y="1135"/>
                  </a:cubicBezTo>
                  <a:cubicBezTo>
                    <a:pt x="2531" y="613"/>
                    <a:pt x="1653" y="0"/>
                    <a:pt x="96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58;p33">
              <a:extLst>
                <a:ext uri="{FF2B5EF4-FFF2-40B4-BE49-F238E27FC236}">
                  <a16:creationId xmlns:a16="http://schemas.microsoft.com/office/drawing/2014/main" id="{38DCBEAD-0104-EB21-46E1-4C5613E2CA62}"/>
                </a:ext>
              </a:extLst>
            </p:cNvPr>
            <p:cNvSpPr/>
            <p:nvPr/>
          </p:nvSpPr>
          <p:spPr>
            <a:xfrm>
              <a:off x="8282021" y="2722319"/>
              <a:ext cx="227247" cy="206108"/>
            </a:xfrm>
            <a:custGeom>
              <a:avLst/>
              <a:gdLst/>
              <a:ahLst/>
              <a:cxnLst/>
              <a:rect l="l" t="t" r="r" b="b"/>
              <a:pathLst>
                <a:path w="5601" h="5080" extrusionOk="0">
                  <a:moveTo>
                    <a:pt x="3043" y="1"/>
                  </a:moveTo>
                  <a:cubicBezTo>
                    <a:pt x="2053" y="1"/>
                    <a:pt x="1203" y="1160"/>
                    <a:pt x="1203" y="1160"/>
                  </a:cubicBezTo>
                  <a:lnTo>
                    <a:pt x="0" y="2815"/>
                  </a:lnTo>
                  <a:cubicBezTo>
                    <a:pt x="0" y="2815"/>
                    <a:pt x="1667" y="4660"/>
                    <a:pt x="2917" y="5041"/>
                  </a:cubicBezTo>
                  <a:cubicBezTo>
                    <a:pt x="2999" y="5067"/>
                    <a:pt x="3082" y="5079"/>
                    <a:pt x="3165" y="5079"/>
                  </a:cubicBezTo>
                  <a:cubicBezTo>
                    <a:pt x="4354" y="5079"/>
                    <a:pt x="5600" y="2570"/>
                    <a:pt x="4298" y="767"/>
                  </a:cubicBezTo>
                  <a:cubicBezTo>
                    <a:pt x="3890" y="201"/>
                    <a:pt x="3454" y="1"/>
                    <a:pt x="30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59;p33">
              <a:extLst>
                <a:ext uri="{FF2B5EF4-FFF2-40B4-BE49-F238E27FC236}">
                  <a16:creationId xmlns:a16="http://schemas.microsoft.com/office/drawing/2014/main" id="{43805CDC-0613-CD30-7320-41B38D88A188}"/>
                </a:ext>
              </a:extLst>
            </p:cNvPr>
            <p:cNvSpPr/>
            <p:nvPr/>
          </p:nvSpPr>
          <p:spPr>
            <a:xfrm>
              <a:off x="8311477" y="2774861"/>
              <a:ext cx="102648" cy="67756"/>
            </a:xfrm>
            <a:custGeom>
              <a:avLst/>
              <a:gdLst/>
              <a:ahLst/>
              <a:cxnLst/>
              <a:rect l="l" t="t" r="r" b="b"/>
              <a:pathLst>
                <a:path w="2530" h="1670" extrusionOk="0">
                  <a:moveTo>
                    <a:pt x="1579" y="0"/>
                  </a:moveTo>
                  <a:cubicBezTo>
                    <a:pt x="1126" y="0"/>
                    <a:pt x="679" y="163"/>
                    <a:pt x="679" y="163"/>
                  </a:cubicBezTo>
                  <a:cubicBezTo>
                    <a:pt x="679" y="163"/>
                    <a:pt x="1" y="163"/>
                    <a:pt x="251" y="889"/>
                  </a:cubicBezTo>
                  <a:cubicBezTo>
                    <a:pt x="393" y="1294"/>
                    <a:pt x="1110" y="1669"/>
                    <a:pt x="1702" y="1669"/>
                  </a:cubicBezTo>
                  <a:cubicBezTo>
                    <a:pt x="2152" y="1669"/>
                    <a:pt x="2530" y="1452"/>
                    <a:pt x="2525" y="865"/>
                  </a:cubicBezTo>
                  <a:cubicBezTo>
                    <a:pt x="2519" y="171"/>
                    <a:pt x="2045" y="0"/>
                    <a:pt x="157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60;p33">
              <a:extLst>
                <a:ext uri="{FF2B5EF4-FFF2-40B4-BE49-F238E27FC236}">
                  <a16:creationId xmlns:a16="http://schemas.microsoft.com/office/drawing/2014/main" id="{D51C593B-8357-DBE6-1D5C-F94BC1773126}"/>
                </a:ext>
              </a:extLst>
            </p:cNvPr>
            <p:cNvSpPr/>
            <p:nvPr/>
          </p:nvSpPr>
          <p:spPr>
            <a:xfrm>
              <a:off x="8216780" y="2711689"/>
              <a:ext cx="135796" cy="169958"/>
            </a:xfrm>
            <a:custGeom>
              <a:avLst/>
              <a:gdLst/>
              <a:ahLst/>
              <a:cxnLst/>
              <a:rect l="l" t="t" r="r" b="b"/>
              <a:pathLst>
                <a:path w="3347" h="4189" extrusionOk="0">
                  <a:moveTo>
                    <a:pt x="1850" y="1"/>
                  </a:moveTo>
                  <a:cubicBezTo>
                    <a:pt x="1105" y="1"/>
                    <a:pt x="390" y="773"/>
                    <a:pt x="203" y="1839"/>
                  </a:cubicBezTo>
                  <a:cubicBezTo>
                    <a:pt x="1" y="2982"/>
                    <a:pt x="501" y="4029"/>
                    <a:pt x="1311" y="4172"/>
                  </a:cubicBezTo>
                  <a:cubicBezTo>
                    <a:pt x="1373" y="4183"/>
                    <a:pt x="1435" y="4189"/>
                    <a:pt x="1497" y="4189"/>
                  </a:cubicBezTo>
                  <a:cubicBezTo>
                    <a:pt x="2243" y="4189"/>
                    <a:pt x="2957" y="3417"/>
                    <a:pt x="3144" y="2351"/>
                  </a:cubicBezTo>
                  <a:cubicBezTo>
                    <a:pt x="3347" y="1208"/>
                    <a:pt x="2847" y="160"/>
                    <a:pt x="2037" y="17"/>
                  </a:cubicBezTo>
                  <a:cubicBezTo>
                    <a:pt x="1975" y="6"/>
                    <a:pt x="1912" y="1"/>
                    <a:pt x="18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61;p33">
              <a:extLst>
                <a:ext uri="{FF2B5EF4-FFF2-40B4-BE49-F238E27FC236}">
                  <a16:creationId xmlns:a16="http://schemas.microsoft.com/office/drawing/2014/main" id="{61FE3824-67BD-2E4C-3E71-A0F34479C1F7}"/>
                </a:ext>
              </a:extLst>
            </p:cNvPr>
            <p:cNvSpPr/>
            <p:nvPr/>
          </p:nvSpPr>
          <p:spPr>
            <a:xfrm>
              <a:off x="8467032" y="1988241"/>
              <a:ext cx="116443" cy="159450"/>
            </a:xfrm>
            <a:custGeom>
              <a:avLst/>
              <a:gdLst/>
              <a:ahLst/>
              <a:cxnLst/>
              <a:rect l="l" t="t" r="r" b="b"/>
              <a:pathLst>
                <a:path w="2870" h="3930" extrusionOk="0">
                  <a:moveTo>
                    <a:pt x="1548" y="1"/>
                  </a:moveTo>
                  <a:lnTo>
                    <a:pt x="1548" y="1"/>
                  </a:lnTo>
                  <a:cubicBezTo>
                    <a:pt x="953" y="334"/>
                    <a:pt x="500" y="870"/>
                    <a:pt x="274" y="1525"/>
                  </a:cubicBezTo>
                  <a:cubicBezTo>
                    <a:pt x="0" y="2322"/>
                    <a:pt x="84" y="3203"/>
                    <a:pt x="524" y="3930"/>
                  </a:cubicBezTo>
                  <a:cubicBezTo>
                    <a:pt x="2286" y="3477"/>
                    <a:pt x="2870" y="1263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62;p33">
              <a:extLst>
                <a:ext uri="{FF2B5EF4-FFF2-40B4-BE49-F238E27FC236}">
                  <a16:creationId xmlns:a16="http://schemas.microsoft.com/office/drawing/2014/main" id="{1208A71C-C092-D885-263F-A2506CD316F7}"/>
                </a:ext>
              </a:extLst>
            </p:cNvPr>
            <p:cNvSpPr/>
            <p:nvPr/>
          </p:nvSpPr>
          <p:spPr>
            <a:xfrm>
              <a:off x="8381992" y="1969578"/>
              <a:ext cx="147887" cy="179817"/>
            </a:xfrm>
            <a:custGeom>
              <a:avLst/>
              <a:gdLst/>
              <a:ahLst/>
              <a:cxnLst/>
              <a:rect l="l" t="t" r="r" b="b"/>
              <a:pathLst>
                <a:path w="3645" h="4432" extrusionOk="0">
                  <a:moveTo>
                    <a:pt x="2394" y="0"/>
                  </a:moveTo>
                  <a:cubicBezTo>
                    <a:pt x="1476" y="0"/>
                    <a:pt x="605" y="667"/>
                    <a:pt x="322" y="1675"/>
                  </a:cubicBezTo>
                  <a:cubicBezTo>
                    <a:pt x="1" y="2854"/>
                    <a:pt x="620" y="4068"/>
                    <a:pt x="1703" y="4366"/>
                  </a:cubicBezTo>
                  <a:cubicBezTo>
                    <a:pt x="1865" y="4411"/>
                    <a:pt x="2030" y="4432"/>
                    <a:pt x="2196" y="4432"/>
                  </a:cubicBezTo>
                  <a:cubicBezTo>
                    <a:pt x="2337" y="4432"/>
                    <a:pt x="2478" y="4417"/>
                    <a:pt x="2620" y="4390"/>
                  </a:cubicBezTo>
                  <a:cubicBezTo>
                    <a:pt x="2180" y="3663"/>
                    <a:pt x="2096" y="2782"/>
                    <a:pt x="2370" y="1985"/>
                  </a:cubicBezTo>
                  <a:cubicBezTo>
                    <a:pt x="2596" y="1330"/>
                    <a:pt x="3049" y="794"/>
                    <a:pt x="3644" y="461"/>
                  </a:cubicBezTo>
                  <a:cubicBezTo>
                    <a:pt x="3430" y="282"/>
                    <a:pt x="3180" y="139"/>
                    <a:pt x="2894" y="68"/>
                  </a:cubicBezTo>
                  <a:cubicBezTo>
                    <a:pt x="2728" y="22"/>
                    <a:pt x="2560" y="0"/>
                    <a:pt x="23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63;p33">
              <a:extLst>
                <a:ext uri="{FF2B5EF4-FFF2-40B4-BE49-F238E27FC236}">
                  <a16:creationId xmlns:a16="http://schemas.microsoft.com/office/drawing/2014/main" id="{CBED97AD-72C8-B188-2888-352195CFC381}"/>
                </a:ext>
              </a:extLst>
            </p:cNvPr>
            <p:cNvSpPr/>
            <p:nvPr/>
          </p:nvSpPr>
          <p:spPr>
            <a:xfrm>
              <a:off x="8202296" y="1938499"/>
              <a:ext cx="116484" cy="159450"/>
            </a:xfrm>
            <a:custGeom>
              <a:avLst/>
              <a:gdLst/>
              <a:ahLst/>
              <a:cxnLst/>
              <a:rect l="l" t="t" r="r" b="b"/>
              <a:pathLst>
                <a:path w="2871" h="3930" extrusionOk="0">
                  <a:moveTo>
                    <a:pt x="1560" y="0"/>
                  </a:moveTo>
                  <a:cubicBezTo>
                    <a:pt x="953" y="334"/>
                    <a:pt x="501" y="869"/>
                    <a:pt x="275" y="1512"/>
                  </a:cubicBezTo>
                  <a:cubicBezTo>
                    <a:pt x="1" y="2322"/>
                    <a:pt x="96" y="3191"/>
                    <a:pt x="525" y="3929"/>
                  </a:cubicBezTo>
                  <a:cubicBezTo>
                    <a:pt x="2287" y="3477"/>
                    <a:pt x="2870" y="1262"/>
                    <a:pt x="1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64;p33">
              <a:extLst>
                <a:ext uri="{FF2B5EF4-FFF2-40B4-BE49-F238E27FC236}">
                  <a16:creationId xmlns:a16="http://schemas.microsoft.com/office/drawing/2014/main" id="{3858029F-953D-1A2A-CA8D-A5AD07151DF2}"/>
                </a:ext>
              </a:extLst>
            </p:cNvPr>
            <p:cNvSpPr/>
            <p:nvPr/>
          </p:nvSpPr>
          <p:spPr>
            <a:xfrm>
              <a:off x="8117297" y="1919349"/>
              <a:ext cx="148333" cy="180142"/>
            </a:xfrm>
            <a:custGeom>
              <a:avLst/>
              <a:gdLst/>
              <a:ahLst/>
              <a:cxnLst/>
              <a:rect l="l" t="t" r="r" b="b"/>
              <a:pathLst>
                <a:path w="3656" h="4440" extrusionOk="0">
                  <a:moveTo>
                    <a:pt x="2406" y="1"/>
                  </a:moveTo>
                  <a:cubicBezTo>
                    <a:pt x="1482" y="1"/>
                    <a:pt x="616" y="675"/>
                    <a:pt x="334" y="1675"/>
                  </a:cubicBezTo>
                  <a:cubicBezTo>
                    <a:pt x="0" y="2865"/>
                    <a:pt x="619" y="4068"/>
                    <a:pt x="1715" y="4377"/>
                  </a:cubicBezTo>
                  <a:cubicBezTo>
                    <a:pt x="1884" y="4418"/>
                    <a:pt x="2057" y="4439"/>
                    <a:pt x="2229" y="4439"/>
                  </a:cubicBezTo>
                  <a:cubicBezTo>
                    <a:pt x="2360" y="4439"/>
                    <a:pt x="2491" y="4427"/>
                    <a:pt x="2620" y="4401"/>
                  </a:cubicBezTo>
                  <a:cubicBezTo>
                    <a:pt x="2191" y="3663"/>
                    <a:pt x="2096" y="2794"/>
                    <a:pt x="2370" y="1984"/>
                  </a:cubicBezTo>
                  <a:cubicBezTo>
                    <a:pt x="2596" y="1341"/>
                    <a:pt x="3048" y="806"/>
                    <a:pt x="3655" y="472"/>
                  </a:cubicBezTo>
                  <a:cubicBezTo>
                    <a:pt x="3441" y="282"/>
                    <a:pt x="3179" y="151"/>
                    <a:pt x="2905" y="67"/>
                  </a:cubicBezTo>
                  <a:cubicBezTo>
                    <a:pt x="2739" y="22"/>
                    <a:pt x="2572" y="1"/>
                    <a:pt x="2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2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426" y="915645"/>
            <a:ext cx="105157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kumimoji="0" lang="en-US" alt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phần</a:t>
            </a:r>
            <a:r>
              <a:rPr kumimoji="0" lang="en-US" alt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bảy</a:t>
            </a:r>
            <a:r>
              <a:rPr kumimoji="0" lang="en-US" alt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kumimoji="0" lang="en-US" alt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kumimoji="0" lang="en-US" alt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6600" b="1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lang="en-US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522" y="2660680"/>
                <a:ext cx="4810895" cy="157604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B872AE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B872AE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22" y="2660680"/>
                <a:ext cx="4810895" cy="1576040"/>
              </a:xfrm>
              <a:prstGeom prst="rect">
                <a:avLst/>
              </a:prstGeom>
              <a:blipFill>
                <a:blip r:embed="rId2"/>
                <a:stretch>
                  <a:fillRect b="-4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84278" y="2660680"/>
                <a:ext cx="5130791" cy="157604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6A289">
                        <a:lumMod val="50000"/>
                      </a:srgbClr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36A289">
                      <a:lumMod val="50000"/>
                    </a:srgbClr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278" y="2660680"/>
                <a:ext cx="5130791" cy="1576040"/>
              </a:xfrm>
              <a:prstGeom prst="rect">
                <a:avLst/>
              </a:prstGeom>
              <a:blipFill>
                <a:blip r:embed="rId3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Notched Right 28">
            <a:hlinkClick r:id="rId4" action="ppaction://hlinksldjump"/>
            <a:extLst>
              <a:ext uri="{FF2B5EF4-FFF2-40B4-BE49-F238E27FC236}">
                <a16:creationId xmlns:a16="http://schemas.microsoft.com/office/drawing/2014/main" id="{41B03BEA-99F3-4A8A-9D15-8A5A60790791}"/>
              </a:ext>
            </a:extLst>
          </p:cNvPr>
          <p:cNvSpPr/>
          <p:nvPr/>
        </p:nvSpPr>
        <p:spPr>
          <a:xfrm>
            <a:off x="10929091" y="567032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775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2B88F9FD-F1F6-4994-A837-837B5F264E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1334" y="255108"/>
                <a:ext cx="8321615" cy="15545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just" defTabSz="121917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altLang="en-US" sz="6600" b="1" kern="0" noProof="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Đọc </a:t>
                </a:r>
                <a:r>
                  <a:rPr lang="en-US" altLang="en-US" sz="6600" b="1" kern="0" noProof="0" dirty="0" err="1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phân</a:t>
                </a:r>
                <a:r>
                  <a:rPr lang="en-US" altLang="en-US" sz="6600" b="1" kern="0" noProof="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kern="0" noProof="0" dirty="0" err="1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lang="en-US" altLang="en-US" sz="6600" b="1" kern="0" noProof="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kern="0" noProof="0" dirty="0" err="1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sau</a:t>
                </a:r>
                <a:r>
                  <a:rPr lang="en-US" altLang="en-US" sz="6600" b="1" kern="0" noProof="0" dirty="0" smtClean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6600" b="1" i="1" kern="0" noProof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altLang="en-US" sz="6600" b="1" i="1" kern="0" noProof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/>
                            <a:sym typeface="Arial"/>
                          </a:rPr>
                          <m:t>𝟏</m:t>
                        </m:r>
                      </m:num>
                      <m:den>
                        <m:r>
                          <a:rPr lang="en-US" altLang="en-US" sz="6600" b="1" i="1" kern="0" noProof="0" smtClean="0">
                            <a:solidFill>
                              <a:schemeClr val="accent1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Arial"/>
                            <a:sym typeface="Arial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alt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7" name="Text Box 9">
                <a:extLst>
                  <a:ext uri="{FF2B5EF4-FFF2-40B4-BE49-F238E27FC236}">
                    <a16:creationId xmlns:a16="http://schemas.microsoft.com/office/drawing/2014/main" id="{2B88F9FD-F1F6-4994-A837-837B5F264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1334" y="255108"/>
                <a:ext cx="8321615" cy="1554593"/>
              </a:xfrm>
              <a:prstGeom prst="rect">
                <a:avLst/>
              </a:prstGeom>
              <a:blipFill>
                <a:blip r:embed="rId2"/>
                <a:stretch>
                  <a:fillRect l="-4982" t="-392" b="-1411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476;p35">
            <a:extLst>
              <a:ext uri="{FF2B5EF4-FFF2-40B4-BE49-F238E27FC236}">
                <a16:creationId xmlns:a16="http://schemas.microsoft.com/office/drawing/2014/main" id="{3881CFEC-05E4-48B3-8CE2-9D01828DE401}"/>
              </a:ext>
            </a:extLst>
          </p:cNvPr>
          <p:cNvSpPr txBox="1">
            <a:spLocks/>
          </p:cNvSpPr>
          <p:nvPr/>
        </p:nvSpPr>
        <p:spPr>
          <a:xfrm>
            <a:off x="2358014" y="2251396"/>
            <a:ext cx="6605322" cy="14064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B872AE"/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A. </a:t>
            </a:r>
            <a:r>
              <a:rPr lang="en-US" sz="6000" b="1" kern="0" dirty="0" err="1" smtClean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Bốn</a:t>
            </a:r>
            <a:r>
              <a:rPr lang="en-US" sz="6000" b="1" kern="0" dirty="0" smtClean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kern="0" dirty="0" err="1" smtClean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phần</a:t>
            </a:r>
            <a:r>
              <a:rPr lang="en-US" sz="6000" b="1" kern="0" dirty="0" smtClean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6000" b="1" kern="0" dirty="0" err="1" smtClean="0">
                <a:solidFill>
                  <a:srgbClr val="B872AE"/>
                </a:solidFill>
                <a:latin typeface="UTM Loko" panose="02040603050506020204" pitchFamily="18" charset="0"/>
                <a:ea typeface="Cambria" panose="02040503050406030204" pitchFamily="18" charset="0"/>
              </a:rPr>
              <a:t>một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B872AE"/>
              </a:solidFill>
              <a:effectLst/>
              <a:uLnTx/>
              <a:uFillTx/>
              <a:latin typeface="UTM Loko" panose="0204060305050602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19" name="Google Shape;478;p35">
            <a:extLst>
              <a:ext uri="{FF2B5EF4-FFF2-40B4-BE49-F238E27FC236}">
                <a16:creationId xmlns:a16="http://schemas.microsoft.com/office/drawing/2014/main" id="{CFD9FD0A-169D-488A-8B52-52593D3AE112}"/>
              </a:ext>
            </a:extLst>
          </p:cNvPr>
          <p:cNvSpPr txBox="1">
            <a:spLocks/>
          </p:cNvSpPr>
          <p:nvPr/>
        </p:nvSpPr>
        <p:spPr>
          <a:xfrm>
            <a:off x="2358014" y="4099560"/>
            <a:ext cx="6605322" cy="1368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3500"/>
              <a:buFont typeface="Fredoka One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B.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Một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phần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 </a:t>
            </a:r>
            <a:r>
              <a:rPr kumimoji="0" lang="en-US" sz="6000" b="1" i="0" u="none" strike="noStrike" kern="0" cap="none" spc="0" normalizeH="0" noProof="0" dirty="0" err="1" smtClean="0">
                <a:ln>
                  <a:noFill/>
                </a:ln>
                <a:solidFill>
                  <a:srgbClr val="EE4524">
                    <a:lumMod val="75000"/>
                  </a:srgbClr>
                </a:solidFill>
                <a:effectLst/>
                <a:uLnTx/>
                <a:uFillTx/>
                <a:latin typeface="UTM Loko" panose="02040603050506020204" pitchFamily="18" charset="0"/>
                <a:ea typeface="Cambria" panose="02040503050406030204" pitchFamily="18" charset="0"/>
                <a:sym typeface="Fredoka One"/>
              </a:rPr>
              <a:t>bốn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EE4524">
                  <a:lumMod val="75000"/>
                </a:srgbClr>
              </a:solidFill>
              <a:effectLst/>
              <a:uLnTx/>
              <a:uFillTx/>
              <a:latin typeface="UTM Loko" panose="02040603050506020204" pitchFamily="18" charset="0"/>
              <a:ea typeface="Cambria" panose="02040503050406030204" pitchFamily="18" charset="0"/>
              <a:sym typeface="Fredoka One"/>
            </a:endParaRPr>
          </a:p>
        </p:txBody>
      </p:sp>
      <p:sp>
        <p:nvSpPr>
          <p:cNvPr id="32" name="Arrow: Notched Right 31">
            <a:hlinkClick r:id="rId3" action="ppaction://hlinksldjump"/>
            <a:extLst>
              <a:ext uri="{FF2B5EF4-FFF2-40B4-BE49-F238E27FC236}">
                <a16:creationId xmlns:a16="http://schemas.microsoft.com/office/drawing/2014/main" id="{E4F910BD-3729-496A-B39D-4A7E553DDA2D}"/>
              </a:ext>
            </a:extLst>
          </p:cNvPr>
          <p:cNvSpPr/>
          <p:nvPr/>
        </p:nvSpPr>
        <p:spPr>
          <a:xfrm>
            <a:off x="10906087" y="586377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1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9">
            <a:extLst>
              <a:ext uri="{FF2B5EF4-FFF2-40B4-BE49-F238E27FC236}">
                <a16:creationId xmlns:a16="http://schemas.microsoft.com/office/drawing/2014/main" id="{2B88F9FD-F1F6-4994-A837-837B5F264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282" y="730097"/>
            <a:ext cx="8321615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5333" b="1" kern="0" noProof="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altLang="en-US" sz="5333" b="1" kern="0" noProof="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noProof="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lang="en-US" altLang="en-US" sz="5333" b="1" kern="0" noProof="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noProof="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án</a:t>
            </a:r>
            <a:r>
              <a:rPr lang="en-US" altLang="en-US" sz="5333" b="1" kern="0" noProof="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5333" b="1" kern="0" noProof="0" dirty="0" err="1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đúng</a:t>
            </a:r>
            <a:r>
              <a:rPr lang="en-US" altLang="en-US" sz="5333" b="1" kern="0" noProof="0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</a:t>
            </a:r>
            <a:endParaRPr kumimoji="0" lang="en-US" altLang="en-US" sz="53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237" y="2372401"/>
                <a:ext cx="2708205" cy="128016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B872AE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B872A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B872AE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 </a:t>
                </a:r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B872AE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>
          <p:sp>
            <p:nvSpPr>
              <p:cNvPr id="18" name="Google Shape;476;p35">
                <a:extLst>
                  <a:ext uri="{FF2B5EF4-FFF2-40B4-BE49-F238E27FC236}">
                    <a16:creationId xmlns:a16="http://schemas.microsoft.com/office/drawing/2014/main" id="{3881CFEC-05E4-48B3-8CE2-9D01828DE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37" y="2372401"/>
                <a:ext cx="2708205" cy="1280160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Google Shape;478;p35">
                <a:extLst>
                  <a:ext uri="{FF2B5EF4-FFF2-40B4-BE49-F238E27FC236}">
                    <a16:creationId xmlns:a16="http://schemas.microsoft.com/office/drawing/2014/main" id="{CFD9FD0A-169D-488A-8B52-52593D3AE1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0237" y="4251960"/>
                <a:ext cx="2708205" cy="133783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>
          <p:sp>
            <p:nvSpPr>
              <p:cNvPr id="19" name="Google Shape;478;p35">
                <a:extLst>
                  <a:ext uri="{FF2B5EF4-FFF2-40B4-BE49-F238E27FC236}">
                    <a16:creationId xmlns:a16="http://schemas.microsoft.com/office/drawing/2014/main" id="{CFD9FD0A-169D-488A-8B52-52593D3AE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237" y="4251960"/>
                <a:ext cx="2708205" cy="1337831"/>
              </a:xfrm>
              <a:prstGeom prst="rect">
                <a:avLst/>
              </a:prstGeom>
              <a:blipFill>
                <a:blip r:embed="rId3"/>
                <a:stretch>
                  <a:fillRect b="-5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4943" y="2372401"/>
                <a:ext cx="2546461" cy="128016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36A289">
                        <a:lumMod val="50000"/>
                      </a:srgbClr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36A289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36A289">
                      <a:lumMod val="50000"/>
                    </a:srgbClr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>
          <p:sp>
            <p:nvSpPr>
              <p:cNvPr id="20" name="Google Shape;480;p35">
                <a:extLst>
                  <a:ext uri="{FF2B5EF4-FFF2-40B4-BE49-F238E27FC236}">
                    <a16:creationId xmlns:a16="http://schemas.microsoft.com/office/drawing/2014/main" id="{D2ABE936-6DA0-4499-AFD3-563494E24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43" y="2372401"/>
                <a:ext cx="2546461" cy="1280160"/>
              </a:xfrm>
              <a:prstGeom prst="rect">
                <a:avLst/>
              </a:prstGeom>
              <a:blipFill>
                <a:blip r:embed="rId4"/>
                <a:stretch>
                  <a:fillRect b="-5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Google Shape;483;p35">
                <a:extLst>
                  <a:ext uri="{FF2B5EF4-FFF2-40B4-BE49-F238E27FC236}">
                    <a16:creationId xmlns:a16="http://schemas.microsoft.com/office/drawing/2014/main" id="{537C255F-EACA-4F3D-A173-10A79DB941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64943" y="4251959"/>
                <a:ext cx="2546461" cy="133783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121900" tIns="121900" rIns="121900" bIns="121900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3500"/>
                  <a:buFont typeface="Fredoka One"/>
                  <a:buNone/>
                  <a:defRPr sz="3500" b="0" i="0" u="none" strike="noStrike" cap="none">
                    <a:solidFill>
                      <a:schemeClr val="dk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Arial"/>
                  <a:buNone/>
                  <a:defRPr sz="2800" b="0" i="0" u="none" strike="noStrike" cap="none">
                    <a:solidFill>
                      <a:schemeClr val="dk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B872AE"/>
                  </a:buClr>
                  <a:buSzPts val="3500"/>
                  <a:buFont typeface="Fredoka One"/>
                  <a:buNone/>
                  <a:tabLst/>
                  <a:defRPr/>
                </a:pPr>
                <a:r>
                  <a:rPr kumimoji="0" lang="en-US" sz="4667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Loko" panose="02040603050506020204" pitchFamily="18" charset="0"/>
                    <a:ea typeface="Cambria" panose="02040503050406030204" pitchFamily="18" charset="0"/>
                    <a:sym typeface="Fredoka One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667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Loko" panose="02040603050506020204" pitchFamily="18" charset="0"/>
                  <a:ea typeface="Cambria" panose="02040503050406030204" pitchFamily="18" charset="0"/>
                  <a:sym typeface="Fredoka One"/>
                </a:endParaRPr>
              </a:p>
            </p:txBody>
          </p:sp>
        </mc:Choice>
        <mc:Fallback>
          <p:sp>
            <p:nvSpPr>
              <p:cNvPr id="21" name="Google Shape;483;p35">
                <a:extLst>
                  <a:ext uri="{FF2B5EF4-FFF2-40B4-BE49-F238E27FC236}">
                    <a16:creationId xmlns:a16="http://schemas.microsoft.com/office/drawing/2014/main" id="{537C255F-EACA-4F3D-A173-10A79DB94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943" y="4251959"/>
                <a:ext cx="2546461" cy="1337831"/>
              </a:xfrm>
              <a:prstGeom prst="rect">
                <a:avLst/>
              </a:prstGeom>
              <a:blipFill>
                <a:blip r:embed="rId5"/>
                <a:stretch>
                  <a:fillRect b="-5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row: Notched Right 26">
            <a:hlinkClick r:id="rId6" action="ppaction://hlinksldjump"/>
            <a:extLst>
              <a:ext uri="{FF2B5EF4-FFF2-40B4-BE49-F238E27FC236}">
                <a16:creationId xmlns:a16="http://schemas.microsoft.com/office/drawing/2014/main" id="{CBCB631D-7AAB-4FB6-933B-883A646DDEEC}"/>
              </a:ext>
            </a:extLst>
          </p:cNvPr>
          <p:cNvSpPr/>
          <p:nvPr/>
        </p:nvSpPr>
        <p:spPr>
          <a:xfrm>
            <a:off x="10825574" y="807273"/>
            <a:ext cx="1003965" cy="69722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Math problem: One third - question No. 8435, algebra, equ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805" y="323925"/>
            <a:ext cx="2369595" cy="23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4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1AF5FE-4807-49D3-815F-5B3BA809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C0B6C6-15C7-4C9F-8EC4-992A6C881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34" y="374268"/>
            <a:ext cx="8605491" cy="567537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8F52AA-24EF-41DB-88B5-8C5E623A0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7">
            <a:off x="5840899" y="2100893"/>
            <a:ext cx="4368676" cy="436867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85A107-F3F1-4473-8D94-AF6A536A367D}"/>
              </a:ext>
            </a:extLst>
          </p:cNvPr>
          <p:cNvSpPr txBox="1"/>
          <p:nvPr/>
        </p:nvSpPr>
        <p:spPr>
          <a:xfrm>
            <a:off x="2627453" y="1465864"/>
            <a:ext cx="378614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Blade Runner" panose="02040603050506020204" pitchFamily="18" charset="0"/>
              </a:rPr>
              <a:t>LUYỆN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#9Slide07 SVNBlade Runner" panose="02040603050506020204" pitchFamily="18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SVNBlade Runn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6439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3063D15-1A3F-41D6-BC12-02215286D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A5EF3DA3-70B7-415F-AF77-A3407E536055}"/>
              </a:ext>
            </a:extLst>
          </p:cNvPr>
          <p:cNvSpPr/>
          <p:nvPr/>
        </p:nvSpPr>
        <p:spPr>
          <a:xfrm>
            <a:off x="4169296" y="-745251"/>
            <a:ext cx="9264316" cy="3526523"/>
          </a:xfrm>
          <a:custGeom>
            <a:avLst/>
            <a:gdLst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2911642"/>
              <a:gd name="connsiteX1" fmla="*/ 120316 w 9264316"/>
              <a:gd name="connsiteY1" fmla="*/ 866274 h 2911642"/>
              <a:gd name="connsiteX2" fmla="*/ 842211 w 9264316"/>
              <a:gd name="connsiteY2" fmla="*/ 1395663 h 2911642"/>
              <a:gd name="connsiteX3" fmla="*/ 3043990 w 9264316"/>
              <a:gd name="connsiteY3" fmla="*/ 2622885 h 2911642"/>
              <a:gd name="connsiteX4" fmla="*/ 5618748 w 9264316"/>
              <a:gd name="connsiteY4" fmla="*/ 2911642 h 2911642"/>
              <a:gd name="connsiteX5" fmla="*/ 7976937 w 9264316"/>
              <a:gd name="connsiteY5" fmla="*/ 2201779 h 2911642"/>
              <a:gd name="connsiteX6" fmla="*/ 9240253 w 9264316"/>
              <a:gd name="connsiteY6" fmla="*/ 878306 h 2911642"/>
              <a:gd name="connsiteX7" fmla="*/ 9264316 w 9264316"/>
              <a:gd name="connsiteY7" fmla="*/ 156411 h 2911642"/>
              <a:gd name="connsiteX8" fmla="*/ 0 w 9264316"/>
              <a:gd name="connsiteY8" fmla="*/ 0 h 2911642"/>
              <a:gd name="connsiteX0" fmla="*/ 0 w 9264316"/>
              <a:gd name="connsiteY0" fmla="*/ 0 h 3055050"/>
              <a:gd name="connsiteX1" fmla="*/ 120316 w 9264316"/>
              <a:gd name="connsiteY1" fmla="*/ 866274 h 3055050"/>
              <a:gd name="connsiteX2" fmla="*/ 842211 w 9264316"/>
              <a:gd name="connsiteY2" fmla="*/ 1395663 h 3055050"/>
              <a:gd name="connsiteX3" fmla="*/ 3043990 w 9264316"/>
              <a:gd name="connsiteY3" fmla="*/ 2622885 h 3055050"/>
              <a:gd name="connsiteX4" fmla="*/ 5618748 w 9264316"/>
              <a:gd name="connsiteY4" fmla="*/ 2911642 h 3055050"/>
              <a:gd name="connsiteX5" fmla="*/ 7976937 w 9264316"/>
              <a:gd name="connsiteY5" fmla="*/ 2201779 h 3055050"/>
              <a:gd name="connsiteX6" fmla="*/ 9240253 w 9264316"/>
              <a:gd name="connsiteY6" fmla="*/ 878306 h 3055050"/>
              <a:gd name="connsiteX7" fmla="*/ 9264316 w 9264316"/>
              <a:gd name="connsiteY7" fmla="*/ 156411 h 3055050"/>
              <a:gd name="connsiteX8" fmla="*/ 0 w 9264316"/>
              <a:gd name="connsiteY8" fmla="*/ 0 h 3055050"/>
              <a:gd name="connsiteX0" fmla="*/ 0 w 9264316"/>
              <a:gd name="connsiteY0" fmla="*/ 0 h 3369743"/>
              <a:gd name="connsiteX1" fmla="*/ 120316 w 9264316"/>
              <a:gd name="connsiteY1" fmla="*/ 866274 h 3369743"/>
              <a:gd name="connsiteX2" fmla="*/ 842211 w 9264316"/>
              <a:gd name="connsiteY2" fmla="*/ 1395663 h 3369743"/>
              <a:gd name="connsiteX3" fmla="*/ 3043990 w 9264316"/>
              <a:gd name="connsiteY3" fmla="*/ 2622885 h 3369743"/>
              <a:gd name="connsiteX4" fmla="*/ 5618748 w 9264316"/>
              <a:gd name="connsiteY4" fmla="*/ 2911642 h 3369743"/>
              <a:gd name="connsiteX5" fmla="*/ 7976937 w 9264316"/>
              <a:gd name="connsiteY5" fmla="*/ 2201779 h 3369743"/>
              <a:gd name="connsiteX6" fmla="*/ 9240253 w 9264316"/>
              <a:gd name="connsiteY6" fmla="*/ 878306 h 3369743"/>
              <a:gd name="connsiteX7" fmla="*/ 9264316 w 9264316"/>
              <a:gd name="connsiteY7" fmla="*/ 156411 h 3369743"/>
              <a:gd name="connsiteX8" fmla="*/ 0 w 9264316"/>
              <a:gd name="connsiteY8" fmla="*/ 0 h 3369743"/>
              <a:gd name="connsiteX0" fmla="*/ 0 w 9264316"/>
              <a:gd name="connsiteY0" fmla="*/ 0 h 3550594"/>
              <a:gd name="connsiteX1" fmla="*/ 120316 w 9264316"/>
              <a:gd name="connsiteY1" fmla="*/ 866274 h 3550594"/>
              <a:gd name="connsiteX2" fmla="*/ 842211 w 9264316"/>
              <a:gd name="connsiteY2" fmla="*/ 1395663 h 3550594"/>
              <a:gd name="connsiteX3" fmla="*/ 3043990 w 9264316"/>
              <a:gd name="connsiteY3" fmla="*/ 2622885 h 3550594"/>
              <a:gd name="connsiteX4" fmla="*/ 5618748 w 9264316"/>
              <a:gd name="connsiteY4" fmla="*/ 2911642 h 3550594"/>
              <a:gd name="connsiteX5" fmla="*/ 7976937 w 9264316"/>
              <a:gd name="connsiteY5" fmla="*/ 2201779 h 3550594"/>
              <a:gd name="connsiteX6" fmla="*/ 9240253 w 9264316"/>
              <a:gd name="connsiteY6" fmla="*/ 878306 h 3550594"/>
              <a:gd name="connsiteX7" fmla="*/ 9264316 w 9264316"/>
              <a:gd name="connsiteY7" fmla="*/ 156411 h 3550594"/>
              <a:gd name="connsiteX8" fmla="*/ 0 w 9264316"/>
              <a:gd name="connsiteY8" fmla="*/ 0 h 3550594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  <a:gd name="connsiteX0" fmla="*/ 0 w 9264316"/>
              <a:gd name="connsiteY0" fmla="*/ 0 h 3526523"/>
              <a:gd name="connsiteX1" fmla="*/ 120316 w 9264316"/>
              <a:gd name="connsiteY1" fmla="*/ 866274 h 3526523"/>
              <a:gd name="connsiteX2" fmla="*/ 842211 w 9264316"/>
              <a:gd name="connsiteY2" fmla="*/ 1395663 h 3526523"/>
              <a:gd name="connsiteX3" fmla="*/ 3043990 w 9264316"/>
              <a:gd name="connsiteY3" fmla="*/ 2622885 h 3526523"/>
              <a:gd name="connsiteX4" fmla="*/ 5618748 w 9264316"/>
              <a:gd name="connsiteY4" fmla="*/ 2911642 h 3526523"/>
              <a:gd name="connsiteX5" fmla="*/ 7976937 w 9264316"/>
              <a:gd name="connsiteY5" fmla="*/ 2201779 h 3526523"/>
              <a:gd name="connsiteX6" fmla="*/ 9240253 w 9264316"/>
              <a:gd name="connsiteY6" fmla="*/ 878306 h 3526523"/>
              <a:gd name="connsiteX7" fmla="*/ 9264316 w 9264316"/>
              <a:gd name="connsiteY7" fmla="*/ 156411 h 3526523"/>
              <a:gd name="connsiteX8" fmla="*/ 0 w 9264316"/>
              <a:gd name="connsiteY8" fmla="*/ 0 h 35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316" h="3526523">
                <a:moveTo>
                  <a:pt x="0" y="0"/>
                </a:moveTo>
                <a:lnTo>
                  <a:pt x="120316" y="866274"/>
                </a:lnTo>
                <a:cubicBezTo>
                  <a:pt x="272457" y="1308208"/>
                  <a:pt x="572082" y="1440426"/>
                  <a:pt x="842211" y="1395663"/>
                </a:cubicBezTo>
                <a:cubicBezTo>
                  <a:pt x="374144" y="3124718"/>
                  <a:pt x="2693522" y="3445301"/>
                  <a:pt x="3043990" y="2622885"/>
                </a:cubicBezTo>
                <a:cubicBezTo>
                  <a:pt x="3622024" y="4112860"/>
                  <a:pt x="5689644" y="3427448"/>
                  <a:pt x="5618748" y="2911642"/>
                </a:cubicBezTo>
                <a:cubicBezTo>
                  <a:pt x="6552295" y="3840144"/>
                  <a:pt x="7898797" y="3161071"/>
                  <a:pt x="7976937" y="2201779"/>
                </a:cubicBezTo>
                <a:cubicBezTo>
                  <a:pt x="9105965" y="2055589"/>
                  <a:pt x="9224729" y="1009747"/>
                  <a:pt x="9240253" y="878306"/>
                </a:cubicBezTo>
                <a:lnTo>
                  <a:pt x="9264316" y="1564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524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00A0E9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1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1591126" y="255343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SVNNexa Rust Sans Bla" panose="020B0606040200020203" pitchFamily="34" charset="0"/>
                <a:ea typeface="字魂115号-刀刀体" panose="00000500000000000000" pitchFamily="2" charset="-122"/>
              </a:rPr>
              <a:t>Đ, S 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字魂115号-刀刀体" panose="00000500000000000000" pitchFamily="2" charset="-12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42504C-D5CB-74F0-3F3B-FB10A3DD24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1" b="30851" l="13333" r="36667">
                        <a14:foregroundMark x1="19792" y1="9574" x2="22500" y2="24113"/>
                        <a14:foregroundMark x1="25625" y1="24468" x2="28958" y2="8511"/>
                        <a14:foregroundMark x1="30208" y1="14894" x2="30000" y2="19504"/>
                      </a14:backgroundRemoval>
                    </a14:imgEffect>
                  </a14:imgLayer>
                </a14:imgProps>
              </a:ext>
            </a:extLst>
          </a:blip>
          <a:srcRect l="10458" r="60420" b="67310"/>
          <a:stretch/>
        </p:blipFill>
        <p:spPr>
          <a:xfrm>
            <a:off x="300359" y="2756540"/>
            <a:ext cx="2425227" cy="15993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F0CEA08-AEA8-0522-4FC4-B80F9696D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8" b="29433" l="65417" r="83333"/>
                    </a14:imgEffect>
                  </a14:imgLayer>
                </a14:imgProps>
              </a:ext>
            </a:extLst>
          </a:blip>
          <a:srcRect l="63319" t="105" r="14287" b="67205"/>
          <a:stretch/>
        </p:blipFill>
        <p:spPr>
          <a:xfrm>
            <a:off x="6573654" y="2911901"/>
            <a:ext cx="1966116" cy="1686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65937A-CD51-8E71-E1E3-691E5B55B7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773" b="83333" l="14583" r="32500">
                        <a14:foregroundMark x1="19792" y1="65248" x2="29792" y2="75532"/>
                      </a14:backgroundRemoval>
                    </a14:imgEffect>
                  </a14:imgLayer>
                </a14:imgProps>
              </a:ext>
            </a:extLst>
          </a:blip>
          <a:srcRect l="12482" t="48834" r="65124" b="18476"/>
          <a:stretch/>
        </p:blipFill>
        <p:spPr>
          <a:xfrm>
            <a:off x="477170" y="4709321"/>
            <a:ext cx="1991710" cy="17081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A9C795-A76B-4923-DBA2-936030820B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291" b="81206" l="63750" r="83333">
                        <a14:foregroundMark x1="70625" y1="62057" x2="75625" y2="74823"/>
                        <a14:foregroundMark x1="77708" y1="58511" x2="77708" y2="72340"/>
                      </a14:backgroundRemoval>
                    </a14:imgEffect>
                  </a14:imgLayer>
                </a14:imgProps>
              </a:ext>
            </a:extLst>
          </a:blip>
          <a:srcRect l="61730" t="50267" r="15876" b="17043"/>
          <a:stretch/>
        </p:blipFill>
        <p:spPr>
          <a:xfrm>
            <a:off x="6520305" y="4966673"/>
            <a:ext cx="2019901" cy="17322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3">
                <a:extLst>
                  <a:ext uri="{FF2B5EF4-FFF2-40B4-BE49-F238E27FC236}">
                    <a16:creationId xmlns:a16="http://schemas.microsoft.com/office/drawing/2014/main" id="{1F6E9849-29EB-4FB0-ADF8-9F9079E67268}"/>
                  </a:ext>
                </a:extLst>
              </p:cNvPr>
              <p:cNvSpPr txBox="1"/>
              <p:nvPr/>
            </p:nvSpPr>
            <p:spPr>
              <a:xfrm>
                <a:off x="7628481" y="2639645"/>
                <a:ext cx="3819132" cy="172919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Đã tô màu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000" dirty="0" err="1" smtClean="0">
                    <a:solidFill>
                      <a:schemeClr val="bg1"/>
                    </a:solidFill>
                    <a:latin typeface="Cambria" panose="02040503050406030204" pitchFamily="18" charset="0"/>
                    <a:ea typeface="字魂102号-妞妞体" panose="00000500000000000000" pitchFamily="2" charset="-122"/>
                  </a:rPr>
                  <a:t>hình</a:t>
                </a:r>
                <a:r>
                  <a:rPr lang="en-US" altLang="zh-CN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字魂102号-妞妞体" panose="00000500000000000000" pitchFamily="2" charset="-122"/>
                  </a:rPr>
                  <a:t> </a:t>
                </a:r>
                <a:r>
                  <a:rPr lang="en-US" altLang="zh-CN" sz="4000" dirty="0" err="1" smtClean="0">
                    <a:solidFill>
                      <a:schemeClr val="bg1"/>
                    </a:solidFill>
                    <a:latin typeface="Cambria" panose="02040503050406030204" pitchFamily="18" charset="0"/>
                    <a:ea typeface="字魂102号-妞妞体" panose="00000500000000000000" pitchFamily="2" charset="-122"/>
                  </a:rPr>
                  <a:t>tròn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2" name="文本框 13">
                <a:extLst>
                  <a:ext uri="{FF2B5EF4-FFF2-40B4-BE49-F238E27FC236}">
                    <a16:creationId xmlns:a16="http://schemas.microsoft.com/office/drawing/2014/main" id="{1F6E9849-29EB-4FB0-ADF8-9F9079E67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481" y="2639645"/>
                <a:ext cx="3819132" cy="1729191"/>
              </a:xfrm>
              <a:prstGeom prst="rect">
                <a:avLst/>
              </a:prstGeom>
              <a:blipFill>
                <a:blip r:embed="rId10"/>
                <a:stretch>
                  <a:fillRect b="-10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14">
                <a:extLst>
                  <a:ext uri="{FF2B5EF4-FFF2-40B4-BE49-F238E27FC236}">
                    <a16:creationId xmlns:a16="http://schemas.microsoft.com/office/drawing/2014/main" id="{9F53F901-E3A5-419F-BA47-64B109DD2410}"/>
                  </a:ext>
                </a:extLst>
              </p:cNvPr>
              <p:cNvSpPr txBox="1"/>
              <p:nvPr/>
            </p:nvSpPr>
            <p:spPr>
              <a:xfrm>
                <a:off x="2060974" y="2605460"/>
                <a:ext cx="3188658" cy="1726563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tô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nl-NL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zh-CN" alt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字魂102号-妞妞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zh-C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tròn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文本框 14">
                <a:extLst>
                  <a:ext uri="{FF2B5EF4-FFF2-40B4-BE49-F238E27FC236}">
                    <a16:creationId xmlns:a16="http://schemas.microsoft.com/office/drawing/2014/main" id="{9F53F901-E3A5-419F-BA47-64B109DD2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0974" y="2605460"/>
                <a:ext cx="3188658" cy="1726563"/>
              </a:xfrm>
              <a:prstGeom prst="rect">
                <a:avLst/>
              </a:prstGeom>
              <a:blipFill>
                <a:blip r:embed="rId11"/>
                <a:stretch>
                  <a:fillRect b="-10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13">
                <a:extLst>
                  <a:ext uri="{FF2B5EF4-FFF2-40B4-BE49-F238E27FC236}">
                    <a16:creationId xmlns:a16="http://schemas.microsoft.com/office/drawing/2014/main" id="{081420B0-6D70-8C70-4D0C-8C267BE6094D}"/>
                  </a:ext>
                </a:extLst>
              </p:cNvPr>
              <p:cNvSpPr txBox="1"/>
              <p:nvPr/>
            </p:nvSpPr>
            <p:spPr>
              <a:xfrm>
                <a:off x="1065800" y="4744464"/>
                <a:ext cx="5267495" cy="167295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vi-VN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vi-VN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4" name="文本框 13">
                <a:extLst>
                  <a:ext uri="{FF2B5EF4-FFF2-40B4-BE49-F238E27FC236}">
                    <a16:creationId xmlns:a16="http://schemas.microsoft.com/office/drawing/2014/main" id="{081420B0-6D70-8C70-4D0C-8C267BE60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800" y="4744464"/>
                <a:ext cx="5267495" cy="1672958"/>
              </a:xfrm>
              <a:prstGeom prst="rect">
                <a:avLst/>
              </a:prstGeom>
              <a:blipFill>
                <a:blip r:embed="rId12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13">
                <a:extLst>
                  <a:ext uri="{FF2B5EF4-FFF2-40B4-BE49-F238E27FC236}">
                    <a16:creationId xmlns:a16="http://schemas.microsoft.com/office/drawing/2014/main" id="{65F47464-3CD4-B2CE-4707-8A435B418EEE}"/>
                  </a:ext>
                </a:extLst>
              </p:cNvPr>
              <p:cNvSpPr txBox="1"/>
              <p:nvPr/>
            </p:nvSpPr>
            <p:spPr>
              <a:xfrm>
                <a:off x="7792634" y="4886695"/>
                <a:ext cx="4041308" cy="173015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Đã tô màu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vi-VN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nl-NL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vi-VN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kumimoji="0" lang="vi-VN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altLang="zh-C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40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40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vi-VN" altLang="zh-CN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02号-妞妞体" panose="00000500000000000000" pitchFamily="2" charset="-122"/>
                </a:endParaRPr>
              </a:p>
            </p:txBody>
          </p:sp>
        </mc:Choice>
        <mc:Fallback xmlns="">
          <p:sp>
            <p:nvSpPr>
              <p:cNvPr id="35" name="文本框 13">
                <a:extLst>
                  <a:ext uri="{FF2B5EF4-FFF2-40B4-BE49-F238E27FC236}">
                    <a16:creationId xmlns:a16="http://schemas.microsoft.com/office/drawing/2014/main" id="{65F47464-3CD4-B2CE-4707-8A435B41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634" y="4886695"/>
                <a:ext cx="4041308" cy="1730154"/>
              </a:xfrm>
              <a:prstGeom prst="rect">
                <a:avLst/>
              </a:prstGeom>
              <a:blipFill>
                <a:blip r:embed="rId13"/>
                <a:stretch>
                  <a:fillRect b="-1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ounded Rectangle 1"/>
          <p:cNvSpPr/>
          <p:nvPr/>
        </p:nvSpPr>
        <p:spPr>
          <a:xfrm>
            <a:off x="5104435" y="3526523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10889510" y="3523292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5078986" y="5646025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1281418" y="5772935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图片 9">
            <a:extLst>
              <a:ext uri="{FF2B5EF4-FFF2-40B4-BE49-F238E27FC236}">
                <a16:creationId xmlns:a16="http://schemas.microsoft.com/office/drawing/2014/main" id="{86FC8D36-5B08-4AB7-912A-5EE5A5733F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66" y="-542920"/>
            <a:ext cx="4136217" cy="3759375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42" name="Rounded Rectangle 41"/>
          <p:cNvSpPr/>
          <p:nvPr/>
        </p:nvSpPr>
        <p:spPr>
          <a:xfrm>
            <a:off x="5104435" y="3526523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Đ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067598" y="5664651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S</a:t>
            </a:r>
            <a:endParaRPr lang="en-US" sz="4000" dirty="0">
              <a:solidFill>
                <a:srgbClr val="0070C0"/>
              </a:solidFill>
              <a:latin typeface="#9Slide03 SVNNexa Rust Sans Bla" panose="020B0606040200020203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934066" y="3523292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Đ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1281417" y="5766922"/>
            <a:ext cx="694481" cy="68153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#9Slide03 SVNNexa Rust Sans Bla" panose="020B0606040200020203" pitchFamily="34" charset="0"/>
              </a:rPr>
              <a:t>Đ</a:t>
            </a:r>
          </a:p>
        </p:txBody>
      </p:sp>
      <p:sp>
        <p:nvSpPr>
          <p:cNvPr id="46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46940" y="3226248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a.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47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5988452" y="5646025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d.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48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58078" y="5422857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c</a:t>
            </a:r>
            <a:r>
              <a:rPr lang="en-US" altLang="zh-CN" sz="5400" dirty="0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  <p:sp>
        <p:nvSpPr>
          <p:cNvPr id="49" name="文本框 23">
            <a:extLst>
              <a:ext uri="{FF2B5EF4-FFF2-40B4-BE49-F238E27FC236}">
                <a16:creationId xmlns:a16="http://schemas.microsoft.com/office/drawing/2014/main" id="{99FB556E-1E5E-497F-870D-BB996607CBD3}"/>
              </a:ext>
            </a:extLst>
          </p:cNvPr>
          <p:cNvSpPr txBox="1"/>
          <p:nvPr/>
        </p:nvSpPr>
        <p:spPr>
          <a:xfrm>
            <a:off x="5970649" y="3454878"/>
            <a:ext cx="3608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dirty="0" smtClean="0">
                <a:solidFill>
                  <a:prstClr val="white"/>
                </a:solidFill>
                <a:effectLst>
                  <a:outerShdw blurRad="381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3 Arima Madurai Bold" panose="00000800000000000000" pitchFamily="2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b.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old" panose="00000800000000000000" pitchFamily="2" charset="0"/>
              <a:ea typeface="字魂115号-刀刀体" panose="00000500000000000000" pitchFamily="2" charset="-122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1481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6" grpId="1" animBg="1"/>
      <p:bldP spid="20" grpId="0" animBg="1"/>
      <p:bldP spid="24" grpId="0"/>
      <p:bldP spid="32" grpId="0"/>
      <p:bldP spid="33" grpId="0"/>
      <p:bldP spid="34" grpId="0"/>
      <p:bldP spid="35" grpId="0"/>
      <p:bldP spid="2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矩形: 圆角 15">
            <a:extLst>
              <a:ext uri="{FF2B5EF4-FFF2-40B4-BE49-F238E27FC236}">
                <a16:creationId xmlns:a16="http://schemas.microsoft.com/office/drawing/2014/main" id="{190B6C55-B147-4F41-9412-0AA30FD58DD6}"/>
              </a:ext>
            </a:extLst>
          </p:cNvPr>
          <p:cNvSpPr/>
          <p:nvPr/>
        </p:nvSpPr>
        <p:spPr>
          <a:xfrm rot="16200000">
            <a:off x="-1469898" y="-1539858"/>
            <a:ext cx="4567547" cy="12192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38100" algn="ctr" rotWithShape="0">
              <a:prstClr val="black">
                <a:alpha val="5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99FB556E-1E5E-497F-870D-BB996607CBD3}"/>
                  </a:ext>
                </a:extLst>
              </p:cNvPr>
              <p:cNvSpPr txBox="1"/>
              <p:nvPr/>
            </p:nvSpPr>
            <p:spPr>
              <a:xfrm>
                <a:off x="1568715" y="118666"/>
                <a:ext cx="7311125" cy="1271438"/>
              </a:xfrm>
              <a:prstGeom prst="rect">
                <a:avLst/>
              </a:prstGeom>
              <a:solidFill>
                <a:srgbClr val="0070C0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noProof="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 </a:t>
                </a:r>
                <a:r>
                  <a:rPr lang="en-US" altLang="zh-CN" sz="5400" noProof="0" dirty="0" err="1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altLang="zh-CN" sz="5400" noProof="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altLang="zh-CN" sz="5400" noProof="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i="1" noProof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字魂115号-刀刀体" panose="00000500000000000000" pitchFamily="2" charset="-122"/>
                          </a:rPr>
                        </m:ctrlPr>
                      </m:fPr>
                      <m:num>
                        <m:r>
                          <a:rPr lang="en-US" altLang="zh-CN" sz="5400" b="0" i="1" noProof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字魂115号-刀刀体" panose="00000500000000000000" pitchFamily="2" charset="-122"/>
                          </a:rPr>
                          <m:t>1</m:t>
                        </m:r>
                      </m:num>
                      <m:den>
                        <m:r>
                          <a:rPr lang="en-US" altLang="zh-CN" sz="5400" b="0" i="1" noProof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字魂115号-刀刀体" panose="00000500000000000000" pitchFamily="2" charset="-122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5400" noProof="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5400" noProof="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5400" noProof="0" dirty="0" err="1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altLang="zh-CN" sz="5400" noProof="0" dirty="0" smtClean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endParaRPr kumimoji="0" lang="zh-CN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字魂115号-刀刀体" panose="00000500000000000000" pitchFamily="2" charset="-122"/>
                </a:endParaRPr>
              </a:p>
            </p:txBody>
          </p:sp>
        </mc:Choice>
        <mc:Fallback>
          <p:sp>
            <p:nvSpPr>
              <p:cNvPr id="13" name="文本框 23">
                <a:extLst>
                  <a:ext uri="{FF2B5EF4-FFF2-40B4-BE49-F238E27FC236}">
                    <a16:creationId xmlns:a16="http://schemas.microsoft.com/office/drawing/2014/main" id="{99FB556E-1E5E-497F-870D-BB996607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715" y="118666"/>
                <a:ext cx="7311125" cy="1271438"/>
              </a:xfrm>
              <a:prstGeom prst="rect">
                <a:avLst/>
              </a:prstGeom>
              <a:blipFill>
                <a:blip r:embed="rId4"/>
                <a:stretch>
                  <a:fillRect l="-4146" b="-11163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椭圆 19">
            <a:extLst>
              <a:ext uri="{FF2B5EF4-FFF2-40B4-BE49-F238E27FC236}">
                <a16:creationId xmlns:a16="http://schemas.microsoft.com/office/drawing/2014/main" id="{EF7CFDDE-46AB-4D64-B670-FE65C3A64505}"/>
              </a:ext>
            </a:extLst>
          </p:cNvPr>
          <p:cNvSpPr/>
          <p:nvPr/>
        </p:nvSpPr>
        <p:spPr>
          <a:xfrm>
            <a:off x="349514" y="249948"/>
            <a:ext cx="928725" cy="92872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思源黑体 CN Medium" panose="020B0600000000000000" pitchFamily="34" charset="-122"/>
              </a:rPr>
              <a:t>2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SVNNexa Rust Sans Bla" panose="020B0606040200020203" pitchFamily="34" charset="0"/>
              <a:ea typeface="思源黑体 CN Medium" panose="020B06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60262" b="50902"/>
          <a:stretch/>
        </p:blipFill>
        <p:spPr>
          <a:xfrm>
            <a:off x="349514" y="2046321"/>
            <a:ext cx="2683246" cy="25578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61844" r="3624" b="50902"/>
          <a:stretch/>
        </p:blipFill>
        <p:spPr>
          <a:xfrm>
            <a:off x="3382274" y="2046321"/>
            <a:ext cx="2331720" cy="25578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61844" t="51113" r="3624" b="-259"/>
          <a:stretch/>
        </p:blipFill>
        <p:spPr>
          <a:xfrm>
            <a:off x="9091749" y="2043816"/>
            <a:ext cx="2331720" cy="25603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1516" t="51113" r="61922" b="-259"/>
          <a:stretch/>
        </p:blipFill>
        <p:spPr>
          <a:xfrm>
            <a:off x="6354074" y="2043816"/>
            <a:ext cx="2468880" cy="25603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4276" y="1722409"/>
            <a:ext cx="2909204" cy="28817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rism isContent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1" grpId="1" animBg="1"/>
      <p:bldP spid="13" grpId="0" animBg="1"/>
      <p:bldP spid="14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09959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Naver">
      <a:dk1>
        <a:srgbClr val="1E1E1C"/>
      </a:dk1>
      <a:lt1>
        <a:srgbClr val="FEF8EA"/>
      </a:lt1>
      <a:dk2>
        <a:srgbClr val="C57C45"/>
      </a:dk2>
      <a:lt2>
        <a:srgbClr val="F5E7CC"/>
      </a:lt2>
      <a:accent1>
        <a:srgbClr val="BDDAE2"/>
      </a:accent1>
      <a:accent2>
        <a:srgbClr val="E0D2B5"/>
      </a:accent2>
      <a:accent3>
        <a:srgbClr val="F07C6D"/>
      </a:accent3>
      <a:accent4>
        <a:srgbClr val="FBD556"/>
      </a:accent4>
      <a:accent5>
        <a:srgbClr val="003744"/>
      </a:accent5>
      <a:accent6>
        <a:srgbClr val="107F92"/>
      </a:accent6>
      <a:hlink>
        <a:srgbClr val="EDBCA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277</Words>
  <Application>Microsoft Office PowerPoint</Application>
  <PresentationFormat>Widescreen</PresentationFormat>
  <Paragraphs>66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50" baseType="lpstr">
      <vt:lpstr>#9Slide07 Altus</vt:lpstr>
      <vt:lpstr>Black Han Sans</vt:lpstr>
      <vt:lpstr>字魂115号-刀刀体</vt:lpstr>
      <vt:lpstr>#9Slide07 IcielBC Cubano Normal</vt:lpstr>
      <vt:lpstr>#9Slide07 SVNMelissa</vt:lpstr>
      <vt:lpstr>微软雅黑</vt:lpstr>
      <vt:lpstr>UTM Avo</vt:lpstr>
      <vt:lpstr>Comfortaa</vt:lpstr>
      <vt:lpstr>Fredoka One</vt:lpstr>
      <vt:lpstr>SVN-Newton</vt:lpstr>
      <vt:lpstr>#9Slide07 IcielPony</vt:lpstr>
      <vt:lpstr>等线</vt:lpstr>
      <vt:lpstr>#9Slide07 SVNMomento</vt:lpstr>
      <vt:lpstr>#9Slide05 Bodega Script</vt:lpstr>
      <vt:lpstr>Cambria</vt:lpstr>
      <vt:lpstr>#9Slide07 SVNBlade Runner</vt:lpstr>
      <vt:lpstr>#9Slide03 Arima Madurai Bold</vt:lpstr>
      <vt:lpstr>Calibri Light</vt:lpstr>
      <vt:lpstr>UTM Loko</vt:lpstr>
      <vt:lpstr>#9Slide07 HoneyCream</vt:lpstr>
      <vt:lpstr>#9Slide03 SVNNexa Rust Sans Bla</vt:lpstr>
      <vt:lpstr>Times New Roman</vt:lpstr>
      <vt:lpstr>Cambria Math</vt:lpstr>
      <vt:lpstr>SVN-Poky's</vt:lpstr>
      <vt:lpstr>Arial</vt:lpstr>
      <vt:lpstr>字魂102号-妞妞体</vt:lpstr>
      <vt:lpstr>等线 Light</vt:lpstr>
      <vt:lpstr>SVN-Dancing Script</vt:lpstr>
      <vt:lpstr>Holtwood One SC</vt:lpstr>
      <vt:lpstr>Comfortaa Light</vt:lpstr>
      <vt:lpstr>思源黑体 CN Medium</vt:lpstr>
      <vt:lpstr>Calibri</vt:lpstr>
      <vt:lpstr>Office Theme</vt:lpstr>
      <vt:lpstr>Office 主题​​</vt:lpstr>
      <vt:lpstr>Office 主题</vt:lpstr>
      <vt:lpstr>Math Lesson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13</cp:revision>
  <dcterms:created xsi:type="dcterms:W3CDTF">2022-09-11T03:27:06Z</dcterms:created>
  <dcterms:modified xsi:type="dcterms:W3CDTF">2022-09-17T10:08:23Z</dcterms:modified>
</cp:coreProperties>
</file>