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08" r:id="rId2"/>
  </p:sldMasterIdLst>
  <p:notesMasterIdLst>
    <p:notesMasterId r:id="rId10"/>
  </p:notesMasterIdLst>
  <p:sldIdLst>
    <p:sldId id="287" r:id="rId3"/>
    <p:sldId id="342" r:id="rId4"/>
    <p:sldId id="344" r:id="rId5"/>
    <p:sldId id="355" r:id="rId6"/>
    <p:sldId id="354" r:id="rId7"/>
    <p:sldId id="316" r:id="rId8"/>
    <p:sldId id="341" r:id="rId9"/>
  </p:sldIdLst>
  <p:sldSz cx="9144000" cy="5143500" type="screen16x9"/>
  <p:notesSz cx="6858000" cy="9144000"/>
  <p:embeddedFontLst>
    <p:embeddedFont>
      <p:font typeface="Kalam" charset="0"/>
      <p:regular r:id="rId11"/>
      <p:bold r:id="rId12"/>
    </p:embeddedFont>
    <p:embeddedFont>
      <p:font typeface="Montserrat" pitchFamily="2" charset="0"/>
      <p:regular r:id="rId13"/>
      <p:bold r:id="rId14"/>
      <p:italic r:id="rId15"/>
      <p:boldItalic r:id="rId16"/>
    </p:embeddedFont>
    <p:embeddedFont>
      <p:font typeface="HP001 5 hàng" pitchFamily="34" charset="0"/>
      <p:regular r:id="rId17"/>
      <p:bold r:id="rId18"/>
    </p:embeddedFon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EA131"/>
    <a:srgbClr val="B7D574"/>
    <a:srgbClr val="BEE7FB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60"/>
    <p:restoredTop sz="94615"/>
  </p:normalViewPr>
  <p:slideViewPr>
    <p:cSldViewPr snapToGrid="0">
      <p:cViewPr>
        <p:scale>
          <a:sx n="96" d="100"/>
          <a:sy n="96" d="100"/>
        </p:scale>
        <p:origin x="-402" y="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322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6784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122655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15036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346896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5228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2811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xmlns="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82061" y="-61546"/>
            <a:ext cx="897987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839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01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7038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1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194193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331119"/>
            <a:ext cx="8582413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418981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3476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604172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1680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7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B48A23-F086-E848-93F2-BE7280BF92FE}"/>
              </a:ext>
            </a:extLst>
          </p:cNvPr>
          <p:cNvSpPr/>
          <p:nvPr userDrawn="1"/>
        </p:nvSpPr>
        <p:spPr>
          <a:xfrm>
            <a:off x="6479570" y="4928057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690" r:id="rId3"/>
    <p:sldLayoutId id="2147483694" r:id="rId4"/>
    <p:sldLayoutId id="214748372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7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5AA50F-DFE7-6C4B-92C5-EBE8E2BC7899}"/>
              </a:ext>
            </a:extLst>
          </p:cNvPr>
          <p:cNvSpPr/>
          <p:nvPr userDrawn="1"/>
        </p:nvSpPr>
        <p:spPr>
          <a:xfrm>
            <a:off x="6479570" y="4928057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04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7" y="673185"/>
            <a:ext cx="8736495" cy="37800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8DEC6B7-13F9-4B45-8214-F7A5373CAA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1026835" y="1016660"/>
            <a:ext cx="7580452" cy="26167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D5AE15D-6B9A-4035-B619-09FA1D03B66A}"/>
              </a:ext>
            </a:extLst>
          </p:cNvPr>
          <p:cNvSpPr txBox="1"/>
          <p:nvPr/>
        </p:nvSpPr>
        <p:spPr>
          <a:xfrm>
            <a:off x="1530070" y="1207575"/>
            <a:ext cx="801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660066"/>
                </a:solidFill>
                <a:latin typeface="HP001 5 hàng" panose="020B0603050302020204" pitchFamily="34" charset="0"/>
              </a:rPr>
              <a:t>Thứ năm ngày 20 tháng 1 năm 2022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8FCA3B7-C7BB-4986-B02C-3804E25FA85D}"/>
              </a:ext>
            </a:extLst>
          </p:cNvPr>
          <p:cNvSpPr txBox="1"/>
          <p:nvPr/>
        </p:nvSpPr>
        <p:spPr>
          <a:xfrm>
            <a:off x="3220075" y="1789202"/>
            <a:ext cx="2189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660066"/>
                </a:solidFill>
                <a:latin typeface="HP001 5 hàng" panose="020B0603050302020204" pitchFamily="34" charset="0"/>
              </a:rPr>
              <a:t>Tiếng Việt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CB63F06-4A0B-40DE-B506-4EAD957D27D7}"/>
              </a:ext>
            </a:extLst>
          </p:cNvPr>
          <p:cNvSpPr txBox="1"/>
          <p:nvPr/>
        </p:nvSpPr>
        <p:spPr>
          <a:xfrm>
            <a:off x="986810" y="2389081"/>
            <a:ext cx="75804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660066"/>
                </a:solidFill>
                <a:latin typeface="HP001 5 hàng" panose="020B0603050302020204" pitchFamily="34" charset="0"/>
              </a:rPr>
              <a:t>Luyện tập: Mở rộng vốn từ về các mùa;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D4C413E-0E52-4D63-89C2-3E5549D31205}"/>
              </a:ext>
            </a:extLst>
          </p:cNvPr>
          <p:cNvSpPr txBox="1"/>
          <p:nvPr/>
        </p:nvSpPr>
        <p:spPr>
          <a:xfrm>
            <a:off x="2090478" y="2973650"/>
            <a:ext cx="4910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660066"/>
                </a:solidFill>
                <a:latin typeface="HP001 5 hàng" panose="020B0603050302020204" pitchFamily="34" charset="0"/>
              </a:rPr>
              <a:t>Dấu chấm, dấu chấm hỏi</a:t>
            </a:r>
          </a:p>
        </p:txBody>
      </p:sp>
      <p:pic>
        <p:nvPicPr>
          <p:cNvPr id="33" name="图片 3092" descr="PPT素材-13">
            <a:extLst>
              <a:ext uri="{FF2B5EF4-FFF2-40B4-BE49-F238E27FC236}">
                <a16:creationId xmlns:a16="http://schemas.microsoft.com/office/drawing/2014/main" xmlns="" id="{BB14F208-A9BD-4848-86A6-B1C2C200C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278" y="3033490"/>
            <a:ext cx="2605141" cy="248170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5E2A01A-37E7-4E49-A4B0-0BE4C4D94941}"/>
              </a:ext>
            </a:extLst>
          </p:cNvPr>
          <p:cNvGrpSpPr/>
          <p:nvPr/>
        </p:nvGrpSpPr>
        <p:grpSpPr>
          <a:xfrm>
            <a:off x="2074613" y="1390819"/>
            <a:ext cx="4405927" cy="3318272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572C51F-CECB-48A7-8A70-7BA2BE8A7350}"/>
                </a:ext>
              </a:extLst>
            </p:cNvPr>
            <p:cNvSpPr txBox="1"/>
            <p:nvPr/>
          </p:nvSpPr>
          <p:spPr>
            <a:xfrm>
              <a:off x="2286750" y="2923360"/>
              <a:ext cx="3041009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7A7DF82-1FA6-6749-8571-2A5AF9AC9A3B}"/>
              </a:ext>
            </a:extLst>
          </p:cNvPr>
          <p:cNvSpPr txBox="1"/>
          <p:nvPr/>
        </p:nvSpPr>
        <p:spPr>
          <a:xfrm>
            <a:off x="2677331" y="469344"/>
            <a:ext cx="462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+mj-lt"/>
              </a:rPr>
              <a:t>MÙA NƯỚC NỔI</a:t>
            </a:r>
            <a:endParaRPr lang="en-US" sz="4400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94A5DF8-D594-5448-8F22-C50105EBDCB9}"/>
              </a:ext>
            </a:extLst>
          </p:cNvPr>
          <p:cNvGrpSpPr/>
          <p:nvPr/>
        </p:nvGrpSpPr>
        <p:grpSpPr>
          <a:xfrm>
            <a:off x="1538071" y="578415"/>
            <a:ext cx="1613648" cy="751495"/>
            <a:chOff x="369342" y="617893"/>
            <a:chExt cx="1613648" cy="75149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3073E20-5174-E640-B9A7-228A71423102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77DDDC2-9F32-2C40-9A05-2CF917C41203}"/>
                </a:ext>
              </a:extLst>
            </p:cNvPr>
            <p:cNvSpPr txBox="1"/>
            <p:nvPr/>
          </p:nvSpPr>
          <p:spPr>
            <a:xfrm>
              <a:off x="369342" y="661502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+mj-lt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+mj-lt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+mj-lt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833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0C902B-43A1-4FFF-8147-8E8C5CEBAFB1}"/>
              </a:ext>
            </a:extLst>
          </p:cNvPr>
          <p:cNvSpPr txBox="1"/>
          <p:nvPr/>
        </p:nvSpPr>
        <p:spPr>
          <a:xfrm>
            <a:off x="791733" y="-63974"/>
            <a:ext cx="735136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B1AA12-E3E9-7F4E-BD3C-99372F05B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553" y="547016"/>
            <a:ext cx="2323673" cy="1668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2EC212-1756-B244-B03C-44E36AD88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7195" y="547016"/>
            <a:ext cx="2346254" cy="16682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C7E2B8-3F0D-4349-BBE5-0C72316D7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553" y="2923351"/>
            <a:ext cx="2371117" cy="1668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0E8847-5359-7843-996A-77FAB5255F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1736" y="2923352"/>
            <a:ext cx="2341713" cy="1668279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1BDA1860-23D8-864E-AE80-1C0D69869488}"/>
              </a:ext>
            </a:extLst>
          </p:cNvPr>
          <p:cNvSpPr/>
          <p:nvPr/>
        </p:nvSpPr>
        <p:spPr>
          <a:xfrm>
            <a:off x="980423" y="2330389"/>
            <a:ext cx="1282810" cy="460292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8577D46F-1A73-CD43-816A-445466CEF3DE}"/>
              </a:ext>
            </a:extLst>
          </p:cNvPr>
          <p:cNvSpPr/>
          <p:nvPr/>
        </p:nvSpPr>
        <p:spPr>
          <a:xfrm>
            <a:off x="4292554" y="4571300"/>
            <a:ext cx="1282810" cy="460292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đông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727B46FA-AC1F-204F-850A-A79EC50C2158}"/>
              </a:ext>
            </a:extLst>
          </p:cNvPr>
          <p:cNvSpPr/>
          <p:nvPr/>
        </p:nvSpPr>
        <p:spPr>
          <a:xfrm>
            <a:off x="4231000" y="2339533"/>
            <a:ext cx="1282810" cy="460292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hè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D01A0DE8-8ADC-C14E-BBD4-BA4F7B416A19}"/>
              </a:ext>
            </a:extLst>
          </p:cNvPr>
          <p:cNvSpPr/>
          <p:nvPr/>
        </p:nvSpPr>
        <p:spPr>
          <a:xfrm>
            <a:off x="791733" y="4590093"/>
            <a:ext cx="1282810" cy="460292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B8A6C91-5C48-504F-9727-0CFB0F86B912}"/>
              </a:ext>
            </a:extLst>
          </p:cNvPr>
          <p:cNvSpPr txBox="1"/>
          <p:nvPr/>
        </p:nvSpPr>
        <p:spPr>
          <a:xfrm>
            <a:off x="2387340" y="2147672"/>
            <a:ext cx="121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đào nở rộ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F190FB2-3AAF-7F4D-BC84-1BD15EAE14A1}"/>
              </a:ext>
            </a:extLst>
          </p:cNvPr>
          <p:cNvSpPr txBox="1"/>
          <p:nvPr/>
        </p:nvSpPr>
        <p:spPr>
          <a:xfrm>
            <a:off x="2382907" y="2407897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Chồi non xanh biếc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05DA5BF-011C-BF48-A603-54104A81342C}"/>
              </a:ext>
            </a:extLst>
          </p:cNvPr>
          <p:cNvSpPr txBox="1"/>
          <p:nvPr/>
        </p:nvSpPr>
        <p:spPr>
          <a:xfrm>
            <a:off x="2368087" y="2665420"/>
            <a:ext cx="1502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áp, nhẹ nhàng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796C838-5C90-124C-8845-6CB06E8B4CD8}"/>
              </a:ext>
            </a:extLst>
          </p:cNvPr>
          <p:cNvSpPr txBox="1"/>
          <p:nvPr/>
        </p:nvSpPr>
        <p:spPr>
          <a:xfrm>
            <a:off x="5633483" y="2141050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Phượng vĩ đỏ thắm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04CB565-C5EE-334E-B9BA-5FD26BBF90AD}"/>
              </a:ext>
            </a:extLst>
          </p:cNvPr>
          <p:cNvSpPr txBox="1"/>
          <p:nvPr/>
        </p:nvSpPr>
        <p:spPr>
          <a:xfrm>
            <a:off x="5629054" y="2401274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Nóng bức, oi 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502F415-8D31-CD46-A467-FE4D337E23F3}"/>
              </a:ext>
            </a:extLst>
          </p:cNvPr>
          <p:cNvSpPr txBox="1"/>
          <p:nvPr/>
        </p:nvSpPr>
        <p:spPr>
          <a:xfrm>
            <a:off x="5614232" y="2658797"/>
            <a:ext cx="1380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lá tươi xanh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26347B9-559C-3340-9A11-774BB5F62549}"/>
              </a:ext>
            </a:extLst>
          </p:cNvPr>
          <p:cNvSpPr txBox="1"/>
          <p:nvPr/>
        </p:nvSpPr>
        <p:spPr>
          <a:xfrm>
            <a:off x="2314405" y="4541783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Mùa cây thay lá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EAF9968-47AC-F148-A7A9-C26FB7EFD610}"/>
              </a:ext>
            </a:extLst>
          </p:cNvPr>
          <p:cNvSpPr txBox="1"/>
          <p:nvPr/>
        </p:nvSpPr>
        <p:spPr>
          <a:xfrm>
            <a:off x="2340690" y="4809007"/>
            <a:ext cx="1321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trời se lạnh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7027394-DA82-7840-BE25-7C82113C5ED0}"/>
              </a:ext>
            </a:extLst>
          </p:cNvPr>
          <p:cNvSpPr txBox="1"/>
          <p:nvPr/>
        </p:nvSpPr>
        <p:spPr>
          <a:xfrm>
            <a:off x="5675786" y="4541783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Cành lá khẳng khiu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9F322A2-5512-3649-A0DD-BB84EA2A4F5B}"/>
              </a:ext>
            </a:extLst>
          </p:cNvPr>
          <p:cNvSpPr txBox="1"/>
          <p:nvPr/>
        </p:nvSpPr>
        <p:spPr>
          <a:xfrm>
            <a:off x="5660966" y="4799306"/>
            <a:ext cx="1552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Rét buốt, hanh khô</a:t>
            </a:r>
          </a:p>
        </p:txBody>
      </p: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1" grpId="0"/>
      <p:bldP spid="21" grpId="0"/>
      <p:bldP spid="23" grpId="0"/>
      <p:bldP spid="24" grpId="0"/>
      <p:bldP spid="25" grpId="0"/>
      <p:bldP spid="26" grpId="0"/>
      <p:bldP spid="31" grpId="0"/>
      <p:bldP spid="32" grpId="0"/>
      <p:bldP spid="33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Khoa Học Mầm Non - bốn mùa trong năm">
            <a:hlinkClick r:id="" action="ppaction://media"/>
            <a:extLst>
              <a:ext uri="{FF2B5EF4-FFF2-40B4-BE49-F238E27FC236}">
                <a16:creationId xmlns:a16="http://schemas.microsoft.com/office/drawing/2014/main" xmlns="" id="{D63F55E3-7170-4EE9-85BB-CEB9F85DE6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678" y="485620"/>
            <a:ext cx="7673009" cy="411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0C902B-43A1-4FFF-8147-8E8C5CEBAFB1}"/>
              </a:ext>
            </a:extLst>
          </p:cNvPr>
          <p:cNvSpPr txBox="1"/>
          <p:nvPr/>
        </p:nvSpPr>
        <p:spPr>
          <a:xfrm>
            <a:off x="822256" y="81980"/>
            <a:ext cx="7499487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8577D46F-1A73-CD43-816A-445466CEF3DE}"/>
              </a:ext>
            </a:extLst>
          </p:cNvPr>
          <p:cNvSpPr/>
          <p:nvPr/>
        </p:nvSpPr>
        <p:spPr>
          <a:xfrm>
            <a:off x="5007609" y="1202713"/>
            <a:ext cx="1214070" cy="460292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mưa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D01A0DE8-8ADC-C14E-BBD4-BA4F7B416A19}"/>
              </a:ext>
            </a:extLst>
          </p:cNvPr>
          <p:cNvSpPr/>
          <p:nvPr/>
        </p:nvSpPr>
        <p:spPr>
          <a:xfrm>
            <a:off x="2981867" y="3149838"/>
            <a:ext cx="1214070" cy="460292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khô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26347B9-559C-3340-9A11-774BB5F62549}"/>
              </a:ext>
            </a:extLst>
          </p:cNvPr>
          <p:cNvSpPr txBox="1"/>
          <p:nvPr/>
        </p:nvSpPr>
        <p:spPr>
          <a:xfrm>
            <a:off x="2932899" y="3766269"/>
            <a:ext cx="1255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x-non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nhiều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EAF9968-47AC-F148-A7A9-C26FB7EFD610}"/>
              </a:ext>
            </a:extLst>
          </p:cNvPr>
          <p:cNvSpPr txBox="1"/>
          <p:nvPr/>
        </p:nvSpPr>
        <p:spPr>
          <a:xfrm>
            <a:off x="2601571" y="4291741"/>
            <a:ext cx="1588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x-non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trời nóng</a:t>
            </a:r>
          </a:p>
          <a:p>
            <a:pPr algn="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x-non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ất ít mưa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7027394-DA82-7840-BE25-7C82113C5ED0}"/>
              </a:ext>
            </a:extLst>
          </p:cNvPr>
          <p:cNvSpPr txBox="1"/>
          <p:nvPr/>
        </p:nvSpPr>
        <p:spPr>
          <a:xfrm>
            <a:off x="5007610" y="1811248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Mưa nhiều, mát mẻ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9F322A2-5512-3649-A0DD-BB84EA2A4F5B}"/>
              </a:ext>
            </a:extLst>
          </p:cNvPr>
          <p:cNvSpPr txBox="1"/>
          <p:nvPr/>
        </p:nvSpPr>
        <p:spPr>
          <a:xfrm>
            <a:off x="5007611" y="2233196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Vừa mưa đã nắng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B63C30-888C-014E-8E10-94BDFA89AA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55"/>
          <a:stretch/>
        </p:blipFill>
        <p:spPr>
          <a:xfrm>
            <a:off x="1318971" y="993627"/>
            <a:ext cx="3376035" cy="2000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A301F3-89F9-1D4A-9D0D-F40C0AF0F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0980" y="2993698"/>
            <a:ext cx="3294799" cy="190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31" grpId="0"/>
      <p:bldP spid="32" grpId="0"/>
      <p:bldP spid="33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621" y="477517"/>
            <a:ext cx="5876569" cy="434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9B35525-A6FD-5F43-8EBB-0C9E307F095B}"/>
              </a:ext>
            </a:extLst>
          </p:cNvPr>
          <p:cNvGrpSpPr/>
          <p:nvPr/>
        </p:nvGrpSpPr>
        <p:grpSpPr>
          <a:xfrm>
            <a:off x="2207233" y="1298638"/>
            <a:ext cx="4565563" cy="3331938"/>
            <a:chOff x="1064231" y="1298637"/>
            <a:chExt cx="4565563" cy="33319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E298F79F-9788-9643-A763-1D2E4ACE1FA3}"/>
                </a:ext>
              </a:extLst>
            </p:cNvPr>
            <p:cNvSpPr txBox="1"/>
            <p:nvPr/>
          </p:nvSpPr>
          <p:spPr>
            <a:xfrm>
              <a:off x="1064231" y="1298637"/>
              <a:ext cx="3954929" cy="3331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vi-VN" sz="1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Ở miền Bắc, mùa nào trời lạnh </a:t>
              </a:r>
            </a:p>
            <a:p>
              <a:pPr>
                <a:lnSpc>
                  <a:spcPct val="200000"/>
                </a:lnSpc>
              </a:pPr>
              <a:r>
                <a:rPr lang="vi-VN" sz="1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Ở miền Bắc, mùa đông trời lạnh </a:t>
              </a:r>
            </a:p>
            <a:p>
              <a:pPr>
                <a:lnSpc>
                  <a:spcPct val="200000"/>
                </a:lnSpc>
              </a:pPr>
              <a:r>
                <a:rPr lang="vi-VN" sz="1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Ở miền Nam, nắng nhiều vào mùa nào </a:t>
              </a:r>
            </a:p>
            <a:p>
              <a:pPr>
                <a:lnSpc>
                  <a:spcPct val="200000"/>
                </a:lnSpc>
              </a:pPr>
              <a:r>
                <a:rPr lang="vi-VN" sz="1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Ở miền Nam, nắng nhiều vào mùa khô </a:t>
              </a:r>
              <a:endParaRPr lang="x-none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1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Sau cơn mưa, cây cối như thế nào </a:t>
              </a:r>
              <a:endParaRPr lang="x-none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1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Sau cơn mưa, cây cối tốt tươi </a:t>
              </a:r>
              <a:endParaRPr lang="x-none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C6C2755C-4011-6C44-9356-AB53662F9591}"/>
                </a:ext>
              </a:extLst>
            </p:cNvPr>
            <p:cNvSpPr/>
            <p:nvPr/>
          </p:nvSpPr>
          <p:spPr>
            <a:xfrm>
              <a:off x="4230673" y="1479511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E48C634-76BD-FB43-B2A5-C94C5381F5F0}"/>
                </a:ext>
              </a:extLst>
            </p:cNvPr>
            <p:cNvSpPr/>
            <p:nvPr/>
          </p:nvSpPr>
          <p:spPr>
            <a:xfrm>
              <a:off x="4384973" y="2031629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8FA2617B-686D-0D49-AD95-2E28912AA243}"/>
                </a:ext>
              </a:extLst>
            </p:cNvPr>
            <p:cNvSpPr/>
            <p:nvPr/>
          </p:nvSpPr>
          <p:spPr>
            <a:xfrm>
              <a:off x="5218508" y="2559582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2A74AD2E-BBC7-164E-BAC6-8E6691D85543}"/>
                </a:ext>
              </a:extLst>
            </p:cNvPr>
            <p:cNvSpPr/>
            <p:nvPr/>
          </p:nvSpPr>
          <p:spPr>
            <a:xfrm>
              <a:off x="5199654" y="3124297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FFCEC07-9E24-9E47-848E-735EF626609B}"/>
                </a:ext>
              </a:extLst>
            </p:cNvPr>
            <p:cNvSpPr/>
            <p:nvPr/>
          </p:nvSpPr>
          <p:spPr>
            <a:xfrm>
              <a:off x="4692178" y="3644342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622042CB-4D78-E84A-A1B3-DE56C58BE84D}"/>
                </a:ext>
              </a:extLst>
            </p:cNvPr>
            <p:cNvSpPr/>
            <p:nvPr/>
          </p:nvSpPr>
          <p:spPr>
            <a:xfrm>
              <a:off x="4152046" y="4186463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948DBE-A391-C845-812E-1216A711CC75}"/>
              </a:ext>
            </a:extLst>
          </p:cNvPr>
          <p:cNvSpPr txBox="1"/>
          <p:nvPr/>
        </p:nvSpPr>
        <p:spPr>
          <a:xfrm>
            <a:off x="5420710" y="1446172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482DCA7-DF97-8040-BC63-DE61AEECBCF6}"/>
              </a:ext>
            </a:extLst>
          </p:cNvPr>
          <p:cNvSpPr txBox="1"/>
          <p:nvPr/>
        </p:nvSpPr>
        <p:spPr>
          <a:xfrm>
            <a:off x="5577163" y="1796595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EDAD285-8F7F-AA41-A03C-075020F50F81}"/>
              </a:ext>
            </a:extLst>
          </p:cNvPr>
          <p:cNvSpPr txBox="1"/>
          <p:nvPr/>
        </p:nvSpPr>
        <p:spPr>
          <a:xfrm>
            <a:off x="6379552" y="253161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EBFFD19-6379-304C-B758-6CEEE2F76604}"/>
              </a:ext>
            </a:extLst>
          </p:cNvPr>
          <p:cNvSpPr txBox="1"/>
          <p:nvPr/>
        </p:nvSpPr>
        <p:spPr>
          <a:xfrm>
            <a:off x="6401193" y="2923478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D18E0C2-C57B-554C-B45B-9606BDAE2EAE}"/>
              </a:ext>
            </a:extLst>
          </p:cNvPr>
          <p:cNvSpPr txBox="1"/>
          <p:nvPr/>
        </p:nvSpPr>
        <p:spPr>
          <a:xfrm>
            <a:off x="5862727" y="359545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7285DDF-2C08-A84F-B517-706DEECC16BA}"/>
              </a:ext>
            </a:extLst>
          </p:cNvPr>
          <p:cNvSpPr txBox="1"/>
          <p:nvPr/>
        </p:nvSpPr>
        <p:spPr>
          <a:xfrm>
            <a:off x="5343210" y="3982450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  <p:bldP spid="39" grpId="0"/>
      <p:bldP spid="40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5687987-9381-4BDA-8E8A-5CD79A8EE4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13300" y="-595377"/>
            <a:ext cx="7527901" cy="566954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DB42BD70-9A17-4FEB-8463-55E3911E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79" y="3197642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A0F6D4-667D-4732-8830-DD99801D6469}"/>
              </a:ext>
            </a:extLst>
          </p:cNvPr>
          <p:cNvSpPr txBox="1"/>
          <p:nvPr/>
        </p:nvSpPr>
        <p:spPr>
          <a:xfrm>
            <a:off x="2492115" y="2672507"/>
            <a:ext cx="541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39322695"/>
      </p:ext>
    </p:extLst>
  </p:cSld>
  <p:clrMapOvr>
    <a:masterClrMapping/>
  </p:clrMapOvr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223</Words>
  <Application>Microsoft Office PowerPoint</Application>
  <PresentationFormat>On-screen Show (16:9)</PresentationFormat>
  <Paragraphs>46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Kalam</vt:lpstr>
      <vt:lpstr>Montserrat</vt:lpstr>
      <vt:lpstr>HP001 5 hàng</vt:lpstr>
      <vt:lpstr>Calibri</vt:lpstr>
      <vt:lpstr>Times New Roman</vt:lpstr>
      <vt:lpstr>Doodle Sketchbook by Slidesgo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Minhthangpc.VN</cp:lastModifiedBy>
  <cp:revision>127</cp:revision>
  <dcterms:modified xsi:type="dcterms:W3CDTF">2022-01-21T00:35:10Z</dcterms:modified>
</cp:coreProperties>
</file>