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531" r:id="rId3"/>
    <p:sldId id="307" r:id="rId4"/>
    <p:sldId id="295" r:id="rId5"/>
    <p:sldId id="305" r:id="rId6"/>
    <p:sldId id="270" r:id="rId7"/>
    <p:sldId id="304" r:id="rId8"/>
    <p:sldId id="303" r:id="rId9"/>
    <p:sldId id="306" r:id="rId10"/>
    <p:sldId id="293" r:id="rId11"/>
    <p:sldId id="286" r:id="rId12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36">
          <p15:clr>
            <a:srgbClr val="A4A3A4"/>
          </p15:clr>
        </p15:guide>
        <p15:guide id="2" pos="4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705" autoAdjust="0"/>
  </p:normalViewPr>
  <p:slideViewPr>
    <p:cSldViewPr snapToGrid="0">
      <p:cViewPr varScale="1">
        <p:scale>
          <a:sx n="61" d="100"/>
          <a:sy n="61" d="100"/>
        </p:scale>
        <p:origin x="-552" y="-84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52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5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00"/>
            <a:ext cx="14757718" cy="8301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27" y="5189936"/>
            <a:ext cx="3685595" cy="3692996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84B84F12-690D-4DF3-AE57-0A3EEABEF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04671" y="2006390"/>
            <a:ext cx="11868913" cy="3183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683EA7-A062-495F-9D4F-E6FEF92C42C6}"/>
              </a:ext>
            </a:extLst>
          </p:cNvPr>
          <p:cNvSpPr txBox="1"/>
          <p:nvPr/>
        </p:nvSpPr>
        <p:spPr>
          <a:xfrm>
            <a:off x="2067179" y="2400407"/>
            <a:ext cx="961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Thứ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ngày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23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tháng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12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năm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9295C8-0CE8-4C44-BB5F-19BA19F37DD5}"/>
              </a:ext>
            </a:extLst>
          </p:cNvPr>
          <p:cNvSpPr txBox="1"/>
          <p:nvPr/>
        </p:nvSpPr>
        <p:spPr>
          <a:xfrm>
            <a:off x="5008991" y="3181445"/>
            <a:ext cx="2557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Tiếng Việt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4E668A-7644-4BF8-AB2C-23A552CB0341}"/>
              </a:ext>
            </a:extLst>
          </p:cNvPr>
          <p:cNvSpPr txBox="1"/>
          <p:nvPr/>
        </p:nvSpPr>
        <p:spPr>
          <a:xfrm>
            <a:off x="2771273" y="3964227"/>
            <a:ext cx="8459940" cy="729012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tập:Từ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661220-AEEE-478C-B04A-615EECDB1CB2}"/>
              </a:ext>
            </a:extLst>
          </p:cNvPr>
          <p:cNvSpPr txBox="1"/>
          <p:nvPr/>
        </p:nvSpPr>
        <p:spPr>
          <a:xfrm>
            <a:off x="4242816" y="4706091"/>
            <a:ext cx="443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806102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1" y="0"/>
            <a:ext cx="14722475" cy="868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4730" y="1817465"/>
            <a:ext cx="8913014" cy="1745665"/>
          </a:xfrm>
        </p:spPr>
        <p:txBody>
          <a:bodyPr>
            <a:normAutofit/>
          </a:bodyPr>
          <a:lstStyle/>
          <a:p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796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579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502" y="3763702"/>
            <a:ext cx="3968167" cy="472039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02320" y="7563941"/>
            <a:ext cx="736124" cy="736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907190"/>
      </p:ext>
    </p:extLst>
  </p:cSld>
  <p:clrMapOvr>
    <a:masterClrMapping/>
  </p:clrMapOvr>
  <p:transition advTm="81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1321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5342" y="1318114"/>
            <a:ext cx="5951957" cy="1152205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>
              <a:lnSpc>
                <a:spcPct val="125000"/>
              </a:lnSpc>
              <a:spcBef>
                <a:spcPts val="820"/>
              </a:spcBef>
            </a:pPr>
            <a:r>
              <a:rPr lang="en-US" sz="5400" b="1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6173" y="3324059"/>
            <a:ext cx="10646716" cy="2355135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64666" y="3630691"/>
            <a:ext cx="10533855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605254" y="4987444"/>
            <a:ext cx="7011699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Dựa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,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.</a:t>
            </a: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18800" y="3565623"/>
            <a:ext cx="3694212" cy="636679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6409906" y="825368"/>
            <a:ext cx="8312568" cy="460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723163" y="2967990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039924" y="3423594"/>
            <a:ext cx="349948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6823" y="3447723"/>
            <a:ext cx="3528598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1"/>
      <p:bldP spid="29" grpId="2"/>
      <p:bldP spid="2" grpId="0" animBg="1"/>
      <p:bldP spid="35" grpId="0"/>
      <p:bldP spid="35" grpId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128" y="647646"/>
            <a:ext cx="8925500" cy="1590726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Dựa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,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.</a:t>
            </a:r>
          </a:p>
          <a:p>
            <a:pPr marL="632033" indent="-632033">
              <a:buAutoNum type="alphaLcPeriod"/>
            </a:pP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.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7030257" y="647647"/>
            <a:ext cx="7768418" cy="462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0500" y="2468185"/>
            <a:ext cx="7227887" cy="3068114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1237" y="5841470"/>
            <a:ext cx="6983412" cy="232945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692051" y="5038024"/>
            <a:ext cx="2514600" cy="42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7" y="609546"/>
            <a:ext cx="10474028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ba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1777" y="1373174"/>
            <a:ext cx="5438058" cy="403761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thêu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cu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khoái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ba!</a:t>
            </a: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3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8729489" y="977767"/>
            <a:ext cx="3862561" cy="3739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599835" y="4568899"/>
            <a:ext cx="73596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Đặng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Hấn</a:t>
            </a:r>
            <a:r>
              <a: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1" y="4570033"/>
            <a:ext cx="4076700" cy="4076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971800" y="2133600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06090" y="2961811"/>
            <a:ext cx="800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96490" y="4530799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67539" y="7026349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16129" y="788359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875537" y="6207199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16205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49524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47233" y="364235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33118" y="1148521"/>
            <a:ext cx="9394930" cy="24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2077394" y="4722490"/>
            <a:ext cx="9834046" cy="25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974450" y="364235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52227" y="712808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40610" y="7128084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246705" y="486829"/>
            <a:ext cx="3417293" cy="826180"/>
            <a:chOff x="11305182" y="1101087"/>
            <a:chExt cx="3417293" cy="826180"/>
          </a:xfrm>
        </p:grpSpPr>
        <p:sp>
          <p:nvSpPr>
            <p:cNvPr id="35" name="Rounded Rectangle 34"/>
            <p:cNvSpPr/>
            <p:nvPr/>
          </p:nvSpPr>
          <p:spPr>
            <a:xfrm>
              <a:off x="11305182" y="1101087"/>
              <a:ext cx="3417293" cy="82618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20500" y="1181100"/>
              <a:ext cx="30780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  <p:pic>
        <p:nvPicPr>
          <p:cNvPr id="2049" name="Picture 204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9034272" y="1605617"/>
            <a:ext cx="5799101" cy="3004649"/>
            <a:chOff x="10820690" y="687324"/>
            <a:chExt cx="4963256" cy="2930977"/>
          </a:xfrm>
        </p:grpSpPr>
        <p:sp>
          <p:nvSpPr>
            <p:cNvPr id="41" name="TextBox 40"/>
            <p:cNvSpPr txBox="1"/>
            <p:nvPr/>
          </p:nvSpPr>
          <p:spPr>
            <a:xfrm>
              <a:off x="10820690" y="833628"/>
              <a:ext cx="496325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Tr1: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Tr2: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Tr3: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chổi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lau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Tr4: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820690" y="687324"/>
              <a:ext cx="4837682" cy="293097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2361" tIns="56181" rIns="112361" bIns="56181"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4392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49524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2561" y="373379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1295168" y="1148520"/>
            <a:ext cx="10022914" cy="262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4125269" y="4484745"/>
            <a:ext cx="10597206" cy="277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374244" y="3733798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1399" y="7166184"/>
            <a:ext cx="5078730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66468" y="7128084"/>
            <a:ext cx="5046355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09479" y="3733795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18742" y="3771899"/>
            <a:ext cx="4457677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79377" y="7128084"/>
            <a:ext cx="5078730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  <a:p>
            <a:pPr algn="ctr"/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509444" y="7146015"/>
            <a:ext cx="5265901" cy="636679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349" y1="4621" x2="16047" y2="36200"/>
                        <a14:foregroundMark x1="43488" y1="47176" x2="48605" y2="55905"/>
                        <a14:foregroundMark x1="49884" y1="74134" x2="46628" y2="90116"/>
                        <a14:foregroundMark x1="74070" y1="78755" x2="69302" y2="91014"/>
                        <a14:foregroundMark x1="68140" y1="81130" x2="72442" y2="82670"/>
                        <a14:foregroundMark x1="20465" y1="10077" x2="6512" y2="24326"/>
                        <a14:foregroundMark x1="45465" y1="8986" x2="27209" y2="24134"/>
                        <a14:foregroundMark x1="63721" y1="82221" x2="61395" y2="89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2" y="5640074"/>
            <a:ext cx="1566124" cy="2837234"/>
          </a:xfrm>
          <a:prstGeom prst="rect">
            <a:avLst/>
          </a:prstGeom>
        </p:spPr>
      </p:pic>
      <p:pic>
        <p:nvPicPr>
          <p:cNvPr id="21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672" y="537694"/>
            <a:ext cx="2629343" cy="13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9082" y="2848232"/>
            <a:ext cx="10367076" cy="2852002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HĐ Tiếp nối:</a:t>
            </a:r>
            <a:endParaRPr lang="en-US" sz="39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9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428</Words>
  <Application>Microsoft Office PowerPoint</Application>
  <PresentationFormat>Custom</PresentationFormat>
  <Paragraphs>68</Paragraphs>
  <Slides>10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Minhthangpc.VN</cp:lastModifiedBy>
  <cp:revision>282</cp:revision>
  <dcterms:created xsi:type="dcterms:W3CDTF">2021-06-17T09:40:01Z</dcterms:created>
  <dcterms:modified xsi:type="dcterms:W3CDTF">2021-12-24T03:50:16Z</dcterms:modified>
</cp:coreProperties>
</file>