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2"/>
  </p:notesMasterIdLst>
  <p:sldIdLst>
    <p:sldId id="256" r:id="rId4"/>
    <p:sldId id="292" r:id="rId5"/>
    <p:sldId id="268" r:id="rId6"/>
    <p:sldId id="257" r:id="rId7"/>
    <p:sldId id="273" r:id="rId8"/>
    <p:sldId id="274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56036-130A-47E1-965D-B64428C3FE2D}" v="3" dt="2021-12-11T15:26:19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2" y="9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A4C56036-130A-47E1-965D-B64428C3FE2D}"/>
    <pc:docChg chg="custSel addSld modSld sldOrd">
      <pc:chgData name="Hiếu Phạm Văn" userId="cbc5512fc0d5d692" providerId="LiveId" clId="{A4C56036-130A-47E1-965D-B64428C3FE2D}" dt="2021-12-11T15:26:20.889" v="6"/>
      <pc:docMkLst>
        <pc:docMk/>
      </pc:docMkLst>
      <pc:sldChg chg="addSp delSp modSp mod">
        <pc:chgData name="Hiếu Phạm Văn" userId="cbc5512fc0d5d692" providerId="LiveId" clId="{A4C56036-130A-47E1-965D-B64428C3FE2D}" dt="2021-12-11T15:25:37.218" v="1" actId="21"/>
        <pc:sldMkLst>
          <pc:docMk/>
          <pc:sldMk cId="817913904" sldId="256"/>
        </pc:sldMkLst>
        <pc:graphicFrameChg chg="add del mod">
          <ac:chgData name="Hiếu Phạm Văn" userId="cbc5512fc0d5d692" providerId="LiveId" clId="{A4C56036-130A-47E1-965D-B64428C3FE2D}" dt="2021-12-11T15:25:37.218" v="1" actId="21"/>
          <ac:graphicFrameMkLst>
            <pc:docMk/>
            <pc:sldMk cId="817913904" sldId="256"/>
            <ac:graphicFrameMk id="15" creationId="{01DFC747-D735-435E-BAFA-5926B7B44061}"/>
          </ac:graphicFrameMkLst>
        </pc:graphicFrameChg>
      </pc:sldChg>
      <pc:sldChg chg="delSp mod">
        <pc:chgData name="Hiếu Phạm Văn" userId="cbc5512fc0d5d692" providerId="LiveId" clId="{A4C56036-130A-47E1-965D-B64428C3FE2D}" dt="2021-12-11T15:25:50.487" v="2" actId="21"/>
        <pc:sldMkLst>
          <pc:docMk/>
          <pc:sldMk cId="2666977191" sldId="273"/>
        </pc:sldMkLst>
        <pc:spChg chg="del">
          <ac:chgData name="Hiếu Phạm Văn" userId="cbc5512fc0d5d692" providerId="LiveId" clId="{A4C56036-130A-47E1-965D-B64428C3FE2D}" dt="2021-12-11T15:25:50.487" v="2" actId="21"/>
          <ac:spMkLst>
            <pc:docMk/>
            <pc:sldMk cId="2666977191" sldId="273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A4C56036-130A-47E1-965D-B64428C3FE2D}" dt="2021-12-11T15:25:58.076" v="3" actId="21"/>
        <pc:sldMkLst>
          <pc:docMk/>
          <pc:sldMk cId="3288262740" sldId="274"/>
        </pc:sldMkLst>
        <pc:spChg chg="del">
          <ac:chgData name="Hiếu Phạm Văn" userId="cbc5512fc0d5d692" providerId="LiveId" clId="{A4C56036-130A-47E1-965D-B64428C3FE2D}" dt="2021-12-11T15:25:58.076" v="3" actId="21"/>
          <ac:spMkLst>
            <pc:docMk/>
            <pc:sldMk cId="3288262740" sldId="274"/>
            <ac:spMk id="14" creationId="{00000000-0000-0000-0000-000000000000}"/>
          </ac:spMkLst>
        </pc:spChg>
      </pc:sldChg>
      <pc:sldChg chg="add ord">
        <pc:chgData name="Hiếu Phạm Văn" userId="cbc5512fc0d5d692" providerId="LiveId" clId="{A4C56036-130A-47E1-965D-B64428C3FE2D}" dt="2021-12-11T15:26:20.889" v="6"/>
        <pc:sldMkLst>
          <pc:docMk/>
          <pc:sldMk cId="427171998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6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078"/>
            </a:lvl1pPr>
            <a:lvl2pPr marL="586405" indent="0" algn="ctr">
              <a:buNone/>
              <a:defRPr sz="2565"/>
            </a:lvl2pPr>
            <a:lvl3pPr marL="1172809" indent="0" algn="ctr">
              <a:buNone/>
              <a:defRPr sz="2309"/>
            </a:lvl3pPr>
            <a:lvl4pPr marL="1759214" indent="0" algn="ctr">
              <a:buNone/>
              <a:defRPr sz="2052"/>
            </a:lvl4pPr>
            <a:lvl5pPr marL="2345619" indent="0" algn="ctr">
              <a:buNone/>
              <a:defRPr sz="2052"/>
            </a:lvl5pPr>
            <a:lvl6pPr marL="2932024" indent="0" algn="ctr">
              <a:buNone/>
              <a:defRPr sz="2052"/>
            </a:lvl6pPr>
            <a:lvl7pPr marL="3518428" indent="0" algn="ctr">
              <a:buNone/>
              <a:defRPr sz="2052"/>
            </a:lvl7pPr>
            <a:lvl8pPr marL="4104833" indent="0" algn="ctr">
              <a:buNone/>
              <a:defRPr sz="2052"/>
            </a:lvl8pPr>
            <a:lvl9pPr marL="4691238" indent="0" algn="ctr">
              <a:buNone/>
              <a:defRPr sz="205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6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1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1pPr>
            <a:lvl2pPr marL="586405" indent="0">
              <a:buNone/>
              <a:defRPr sz="2565">
                <a:solidFill>
                  <a:schemeClr val="tx1">
                    <a:tint val="75000"/>
                  </a:schemeClr>
                </a:solidFill>
              </a:defRPr>
            </a:lvl2pPr>
            <a:lvl3pPr marL="1172809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3pPr>
            <a:lvl4pPr marL="1759214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4pPr>
            <a:lvl5pPr marL="2345619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5pPr>
            <a:lvl6pPr marL="2932024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6pPr>
            <a:lvl7pPr marL="351842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7pPr>
            <a:lvl8pPr marL="4104833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8pPr>
            <a:lvl9pPr marL="469123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405" indent="0">
              <a:buNone/>
              <a:defRPr sz="2565" b="1"/>
            </a:lvl2pPr>
            <a:lvl3pPr marL="1172809" indent="0">
              <a:buNone/>
              <a:defRPr sz="2309" b="1"/>
            </a:lvl3pPr>
            <a:lvl4pPr marL="1759214" indent="0">
              <a:buNone/>
              <a:defRPr sz="2052" b="1"/>
            </a:lvl4pPr>
            <a:lvl5pPr marL="2345619" indent="0">
              <a:buNone/>
              <a:defRPr sz="2052" b="1"/>
            </a:lvl5pPr>
            <a:lvl6pPr marL="2932024" indent="0">
              <a:buNone/>
              <a:defRPr sz="2052" b="1"/>
            </a:lvl6pPr>
            <a:lvl7pPr marL="3518428" indent="0">
              <a:buNone/>
              <a:defRPr sz="2052" b="1"/>
            </a:lvl7pPr>
            <a:lvl8pPr marL="4104833" indent="0">
              <a:buNone/>
              <a:defRPr sz="2052" b="1"/>
            </a:lvl8pPr>
            <a:lvl9pPr marL="4691238" indent="0">
              <a:buNone/>
              <a:defRPr sz="20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405" indent="0">
              <a:buNone/>
              <a:defRPr sz="2565" b="1"/>
            </a:lvl2pPr>
            <a:lvl3pPr marL="1172809" indent="0">
              <a:buNone/>
              <a:defRPr sz="2309" b="1"/>
            </a:lvl3pPr>
            <a:lvl4pPr marL="1759214" indent="0">
              <a:buNone/>
              <a:defRPr sz="2052" b="1"/>
            </a:lvl4pPr>
            <a:lvl5pPr marL="2345619" indent="0">
              <a:buNone/>
              <a:defRPr sz="2052" b="1"/>
            </a:lvl5pPr>
            <a:lvl6pPr marL="2932024" indent="0">
              <a:buNone/>
              <a:defRPr sz="2052" b="1"/>
            </a:lvl6pPr>
            <a:lvl7pPr marL="3518428" indent="0">
              <a:buNone/>
              <a:defRPr sz="2052" b="1"/>
            </a:lvl7pPr>
            <a:lvl8pPr marL="4104833" indent="0">
              <a:buNone/>
              <a:defRPr sz="2052" b="1"/>
            </a:lvl8pPr>
            <a:lvl9pPr marL="4691238" indent="0">
              <a:buNone/>
              <a:defRPr sz="20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104"/>
            </a:lvl1pPr>
            <a:lvl2pPr>
              <a:defRPr sz="3591"/>
            </a:lvl2pPr>
            <a:lvl3pPr>
              <a:defRPr sz="3078"/>
            </a:lvl3pPr>
            <a:lvl4pPr>
              <a:defRPr sz="2565"/>
            </a:lvl4pPr>
            <a:lvl5pPr>
              <a:defRPr sz="2565"/>
            </a:lvl5pPr>
            <a:lvl6pPr>
              <a:defRPr sz="2565"/>
            </a:lvl6pPr>
            <a:lvl7pPr>
              <a:defRPr sz="2565"/>
            </a:lvl7pPr>
            <a:lvl8pPr>
              <a:defRPr sz="2565"/>
            </a:lvl8pPr>
            <a:lvl9pPr>
              <a:defRPr sz="25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405" indent="0">
              <a:buNone/>
              <a:defRPr sz="1796"/>
            </a:lvl2pPr>
            <a:lvl3pPr marL="1172809" indent="0">
              <a:buNone/>
              <a:defRPr sz="1539"/>
            </a:lvl3pPr>
            <a:lvl4pPr marL="1759214" indent="0">
              <a:buNone/>
              <a:defRPr sz="1283"/>
            </a:lvl4pPr>
            <a:lvl5pPr marL="2345619" indent="0">
              <a:buNone/>
              <a:defRPr sz="1283"/>
            </a:lvl5pPr>
            <a:lvl6pPr marL="2932024" indent="0">
              <a:buNone/>
              <a:defRPr sz="1283"/>
            </a:lvl6pPr>
            <a:lvl7pPr marL="3518428" indent="0">
              <a:buNone/>
              <a:defRPr sz="1283"/>
            </a:lvl7pPr>
            <a:lvl8pPr marL="4104833" indent="0">
              <a:buNone/>
              <a:defRPr sz="1283"/>
            </a:lvl8pPr>
            <a:lvl9pPr marL="4691238" indent="0">
              <a:buNone/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84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104"/>
            </a:lvl1pPr>
            <a:lvl2pPr marL="586405" indent="0">
              <a:buNone/>
              <a:defRPr sz="3591"/>
            </a:lvl2pPr>
            <a:lvl3pPr marL="1172809" indent="0">
              <a:buNone/>
              <a:defRPr sz="3078"/>
            </a:lvl3pPr>
            <a:lvl4pPr marL="1759214" indent="0">
              <a:buNone/>
              <a:defRPr sz="2565"/>
            </a:lvl4pPr>
            <a:lvl5pPr marL="2345619" indent="0">
              <a:buNone/>
              <a:defRPr sz="2565"/>
            </a:lvl5pPr>
            <a:lvl6pPr marL="2932024" indent="0">
              <a:buNone/>
              <a:defRPr sz="2565"/>
            </a:lvl6pPr>
            <a:lvl7pPr marL="3518428" indent="0">
              <a:buNone/>
              <a:defRPr sz="2565"/>
            </a:lvl7pPr>
            <a:lvl8pPr marL="4104833" indent="0">
              <a:buNone/>
              <a:defRPr sz="2565"/>
            </a:lvl8pPr>
            <a:lvl9pPr marL="4691238" indent="0">
              <a:buNone/>
              <a:defRPr sz="25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405" indent="0">
              <a:buNone/>
              <a:defRPr sz="1796"/>
            </a:lvl2pPr>
            <a:lvl3pPr marL="1172809" indent="0">
              <a:buNone/>
              <a:defRPr sz="1539"/>
            </a:lvl3pPr>
            <a:lvl4pPr marL="1759214" indent="0">
              <a:buNone/>
              <a:defRPr sz="1283"/>
            </a:lvl4pPr>
            <a:lvl5pPr marL="2345619" indent="0">
              <a:buNone/>
              <a:defRPr sz="1283"/>
            </a:lvl5pPr>
            <a:lvl6pPr marL="2932024" indent="0">
              <a:buNone/>
              <a:defRPr sz="1283"/>
            </a:lvl6pPr>
            <a:lvl7pPr marL="3518428" indent="0">
              <a:buNone/>
              <a:defRPr sz="1283"/>
            </a:lvl7pPr>
            <a:lvl8pPr marL="4104833" indent="0">
              <a:buNone/>
              <a:defRPr sz="1283"/>
            </a:lvl8pPr>
            <a:lvl9pPr marL="4691238" indent="0">
              <a:buNone/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5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6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172809" rtl="0" eaLnBrk="1" latinLnBrk="0" hangingPunct="1">
        <a:lnSpc>
          <a:spcPct val="90000"/>
        </a:lnSpc>
        <a:spcBef>
          <a:spcPct val="0"/>
        </a:spcBef>
        <a:buNone/>
        <a:defRPr sz="5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02" indent="-293202" algn="l" defTabSz="1172809" rtl="0" eaLnBrk="1" latinLnBrk="0" hangingPunct="1">
        <a:lnSpc>
          <a:spcPct val="90000"/>
        </a:lnSpc>
        <a:spcBef>
          <a:spcPts val="1283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87960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466012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205241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63882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3225226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81163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398035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984440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6405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2pPr>
      <a:lvl3pPr marL="117280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5921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34561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293202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51842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104833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69123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5356680"/>
            <a:ext cx="3695538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15" y="6164531"/>
            <a:ext cx="3541778" cy="294771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FB9E9-5FD5-408A-B252-602EA0629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49" y="1588292"/>
            <a:ext cx="14562494" cy="39060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C7E61D-C5D7-47C6-BC9F-0A6CAEF44849}"/>
              </a:ext>
            </a:extLst>
          </p:cNvPr>
          <p:cNvSpPr txBox="1"/>
          <p:nvPr/>
        </p:nvSpPr>
        <p:spPr>
          <a:xfrm>
            <a:off x="2345906" y="2110445"/>
            <a:ext cx="109569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15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tháng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12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2022</a:t>
            </a:r>
            <a:endParaRPr lang="en-US" sz="46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9DB0E-D7F4-478D-88E3-F1B796FDE535}"/>
              </a:ext>
            </a:extLst>
          </p:cNvPr>
          <p:cNvSpPr txBox="1"/>
          <p:nvPr/>
        </p:nvSpPr>
        <p:spPr>
          <a:xfrm>
            <a:off x="5905500" y="3063913"/>
            <a:ext cx="29130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40E0B-DCF1-4B92-B18C-E90D50FB574C}"/>
              </a:ext>
            </a:extLst>
          </p:cNvPr>
          <p:cNvSpPr txBox="1"/>
          <p:nvPr/>
        </p:nvSpPr>
        <p:spPr>
          <a:xfrm>
            <a:off x="1560237" y="4010862"/>
            <a:ext cx="109841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  </a:t>
            </a:r>
            <a:r>
              <a:rPr lang="en-US" sz="4600" b="1" dirty="0" err="1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Mở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rộng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vốn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từ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về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tình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cảm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gia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đình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5AB58-E039-499E-B889-A8403A0D0B03}"/>
              </a:ext>
            </a:extLst>
          </p:cNvPr>
          <p:cNvSpPr txBox="1"/>
          <p:nvPr/>
        </p:nvSpPr>
        <p:spPr>
          <a:xfrm>
            <a:off x="2362200" y="5002371"/>
            <a:ext cx="11120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Dấu chấm, dấu chấm hỏi, dấu chấm than</a:t>
            </a: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" y="220166"/>
            <a:ext cx="15636875" cy="8795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5141" y="1935219"/>
            <a:ext cx="9466594" cy="1854087"/>
          </a:xfrm>
        </p:spPr>
        <p:txBody>
          <a:bodyPr>
            <a:normAutofit/>
          </a:bodyPr>
          <a:lstStyle/>
          <a:p>
            <a:r>
              <a:rPr lang="en-US" sz="61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61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1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61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1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61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61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61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1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61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61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61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88" y="4002335"/>
            <a:ext cx="4214626" cy="5013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7199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5498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nào</a:t>
            </a:r>
            <a:r>
              <a:rPr lang="en-US" sz="3300" dirty="0"/>
              <a:t> </a:t>
            </a:r>
            <a:r>
              <a:rPr lang="en-US" sz="3300" dirty="0" err="1"/>
              <a:t>dưới</a:t>
            </a:r>
            <a:r>
              <a:rPr lang="en-US" sz="3300" dirty="0"/>
              <a:t> </a:t>
            </a:r>
            <a:r>
              <a:rPr lang="en-US" sz="3300" dirty="0" err="1"/>
              <a:t>đây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tình</a:t>
            </a:r>
            <a:r>
              <a:rPr lang="en-US" sz="3300" dirty="0"/>
              <a:t> </a:t>
            </a:r>
            <a:r>
              <a:rPr lang="en-US" sz="3300" dirty="0" err="1"/>
              <a:t>cảm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người</a:t>
            </a:r>
            <a:r>
              <a:rPr lang="en-US" sz="3300" dirty="0"/>
              <a:t> </a:t>
            </a:r>
            <a:r>
              <a:rPr lang="en-US" sz="3300" dirty="0" err="1"/>
              <a:t>thân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err="1"/>
              <a:t>gia</a:t>
            </a:r>
            <a:r>
              <a:rPr lang="en-US" sz="3300"/>
              <a:t> đình</a:t>
            </a:r>
            <a:r>
              <a:rPr lang="en-US" sz="3300" dirty="0"/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4501" y="5515598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Tìm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nhỏ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nói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về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cách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trong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đoạn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văn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033" y="2385034"/>
            <a:ext cx="10069813" cy="2613498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866382" y="3201640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2289" y="4919366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66748" y="4053530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86622" y="4832768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4172650" y="5222464"/>
            <a:ext cx="4971349" cy="2217330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Chọn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chấm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chấm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hỏi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hoặc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chấm</a:t>
            </a:r>
            <a:r>
              <a:rPr lang="en-US" sz="3600" dirty="0">
                <a:solidFill>
                  <a:prstClr val="black"/>
                </a:solidFill>
              </a:rPr>
              <a:t> than </a:t>
            </a:r>
            <a:r>
              <a:rPr lang="en-US" sz="3600" dirty="0" err="1">
                <a:solidFill>
                  <a:prstClr val="black"/>
                </a:solidFill>
              </a:rPr>
              <a:t>thay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cho</a:t>
            </a:r>
            <a:r>
              <a:rPr lang="en-US" sz="3600" dirty="0">
                <a:solidFill>
                  <a:prstClr val="black"/>
                </a:solidFill>
              </a:rPr>
              <a:t> ô </a:t>
            </a:r>
            <a:r>
              <a:rPr lang="en-US" sz="3600" dirty="0" err="1">
                <a:solidFill>
                  <a:prstClr val="black"/>
                </a:solidFill>
              </a:rPr>
              <a:t>vuông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7228" y="2292540"/>
            <a:ext cx="14268450" cy="438058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Nam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Con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đường”nhé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Con: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92882" y="4695547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899723" y="2625539"/>
            <a:ext cx="509969" cy="64633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83559" y="266813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640347" y="2582945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837410" y="267478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695693" y="366442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00992" y="3643158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65801" y="46955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70786" y="4787382"/>
            <a:ext cx="9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4169" y="220911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371867" y="215156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61453" y="332637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27133" y="4395944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286797"/>
            <a:ext cx="9884952" cy="399849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301</Words>
  <Application>Microsoft Office PowerPoint</Application>
  <PresentationFormat>Custom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HP001 4 hàng</vt:lpstr>
      <vt:lpstr>iCiel Crocante</vt:lpstr>
      <vt:lpstr>Times New Roman</vt:lpstr>
      <vt:lpstr>Office Theme</vt:lpstr>
      <vt:lpstr>1_Office Theme</vt:lpstr>
      <vt:lpstr>2_Office Theme</vt:lpstr>
      <vt:lpstr>PowerPoint Presentation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409</cp:revision>
  <dcterms:created xsi:type="dcterms:W3CDTF">2021-06-15T15:52:51Z</dcterms:created>
  <dcterms:modified xsi:type="dcterms:W3CDTF">2022-12-15T04:00:54Z</dcterms:modified>
</cp:coreProperties>
</file>