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523" r:id="rId3"/>
    <p:sldId id="538" r:id="rId4"/>
    <p:sldId id="519" r:id="rId5"/>
    <p:sldId id="520" r:id="rId6"/>
    <p:sldId id="516" r:id="rId7"/>
    <p:sldId id="525" r:id="rId8"/>
    <p:sldId id="526" r:id="rId9"/>
    <p:sldId id="527" r:id="rId10"/>
    <p:sldId id="528" r:id="rId11"/>
    <p:sldId id="521" r:id="rId12"/>
    <p:sldId id="529" r:id="rId13"/>
    <p:sldId id="539" r:id="rId14"/>
    <p:sldId id="542" r:id="rId15"/>
    <p:sldId id="518" r:id="rId16"/>
    <p:sldId id="540" r:id="rId17"/>
    <p:sldId id="375" r:id="rId18"/>
    <p:sldId id="541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8.gif"/><Relationship Id="rId7" Type="http://schemas.openxmlformats.org/officeDocument/2006/relationships/image" Target="../media/image29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47.jpg"/><Relationship Id="rId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0.gif"/><Relationship Id="rId10" Type="http://schemas.openxmlformats.org/officeDocument/2006/relationships/image" Target="../media/image41.gif"/><Relationship Id="rId4" Type="http://schemas.openxmlformats.org/officeDocument/2006/relationships/image" Target="../media/image29.gif"/><Relationship Id="rId9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48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46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6.PNG"/><Relationship Id="rId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0.gif"/><Relationship Id="rId10" Type="http://schemas.openxmlformats.org/officeDocument/2006/relationships/image" Target="../media/image41.gif"/><Relationship Id="rId4" Type="http://schemas.openxmlformats.org/officeDocument/2006/relationships/image" Target="../media/image29.gif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80944" y="103908"/>
            <a:ext cx="3011055" cy="184727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8"/>
            <a:ext cx="12155056" cy="691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89" y="3617259"/>
            <a:ext cx="2485369" cy="223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2159" y="1862933"/>
            <a:ext cx="89643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MỪNG CÁC EM </a:t>
            </a:r>
          </a:p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ĐẾN VỚI TIẾT TIẾNG VIỆT</a:t>
            </a: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4" y="189460"/>
            <a:ext cx="391538" cy="469845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30" y="-268995"/>
            <a:ext cx="1941429" cy="185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15" y="5347425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798097" y="1450779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1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Cậu bé bị mẹ mắng và bỏ đi.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48205" y="252280"/>
            <a:ext cx="11216629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câu hỏi gợi ý, em hãy nêu nội dung từng tranh.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8984" y="2633493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Cậu bé quay về nhà và ôm cây khóc.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071" y="4543168"/>
            <a:ext cx="5621217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3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Cây xanh ra quả và cậu bé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hái một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quả ăn.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50983" y="5997635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4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Cậu bé nhìn lên tán lá và suy nghĩ.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8" t="52284" r="47894" b="-96"/>
          <a:stretch/>
        </p:blipFill>
        <p:spPr>
          <a:xfrm rot="16200000">
            <a:off x="9325094" y="4439054"/>
            <a:ext cx="2003869" cy="277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2" t="4365" b="48610"/>
          <a:stretch/>
        </p:blipFill>
        <p:spPr>
          <a:xfrm rot="16200000">
            <a:off x="1246586" y="473121"/>
            <a:ext cx="2003869" cy="2733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3397" r="48177" b="48791"/>
          <a:stretch/>
        </p:blipFill>
        <p:spPr>
          <a:xfrm rot="16200000">
            <a:off x="6545934" y="3224577"/>
            <a:ext cx="2003869" cy="2779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15" t="53011" r="-283" b="-36"/>
          <a:stretch/>
        </p:blipFill>
        <p:spPr>
          <a:xfrm rot="16200000">
            <a:off x="3987889" y="1730362"/>
            <a:ext cx="2003869" cy="27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047" y1="15532" x2="11047" y2="15532"/>
                        <a14:foregroundMark x1="15116" y1="14136" x2="15116" y2="14136"/>
                        <a14:foregroundMark x1="7674" y1="22339" x2="7674" y2="22339"/>
                        <a14:foregroundMark x1="15116" y1="56370" x2="15116" y2="56370"/>
                        <a14:foregroundMark x1="94535" y1="15009" x2="94535" y2="15009"/>
                        <a14:foregroundMark x1="90465" y1="14136" x2="90465" y2="14136"/>
                        <a14:foregroundMark x1="85465" y1="15532" x2="85465" y2="15532"/>
                        <a14:foregroundMark x1="91860" y1="12042" x2="91860" y2="12042"/>
                        <a14:foregroundMark x1="98721" y1="9948" x2="98721" y2="9948"/>
                        <a14:foregroundMark x1="97326" y1="27574" x2="97326" y2="27574"/>
                        <a14:foregroundMark x1="95698" y1="31414" x2="95698" y2="31414"/>
                        <a14:foregroundMark x1="97907" y1="39092" x2="97907" y2="39092"/>
                        <a14:foregroundMark x1="93605" y1="59686" x2="93605" y2="59686"/>
                        <a14:foregroundMark x1="94651" y1="52007" x2="94651" y2="52007"/>
                        <a14:foregroundMark x1="9302" y1="10820" x2="9302" y2="10820"/>
                        <a14:foregroundMark x1="13256" y1="9075" x2="13256" y2="9075"/>
                        <a14:foregroundMark x1="9535" y1="23560" x2="9535" y2="23560"/>
                        <a14:foregroundMark x1="6279" y1="27051" x2="6279" y2="2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3827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2" y="1921470"/>
            <a:ext cx="725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36303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316" y="1088571"/>
            <a:ext cx="11538856" cy="5769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1" y="188686"/>
            <a:ext cx="997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lắng nghe cô kể câu chuyện: Sự tích cây vú sữa</a:t>
            </a:r>
          </a:p>
        </p:txBody>
      </p:sp>
    </p:spTree>
    <p:extLst>
      <p:ext uri="{BB962C8B-B14F-4D97-AF65-F5344CB8AC3E}">
        <p14:creationId xmlns:p14="http://schemas.microsoft.com/office/powerpoint/2010/main" val="18495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6671" y="2531978"/>
            <a:ext cx="458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99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839" y="259833"/>
            <a:ext cx="8816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chọn kể  1-2 đoạn của câu chuyện theo tranh.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 rot="16200000">
            <a:off x="3471163" y="-1936039"/>
            <a:ext cx="5178191" cy="10739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5850" y="6210300"/>
            <a:ext cx="729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kể 1-2 đoạn và nhờ người thân góp ý phần kể của mình nhé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4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711200" y="725499"/>
            <a:ext cx="3127322" cy="384610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838522" y="205508"/>
            <a:ext cx="4412343" cy="2137618"/>
          </a:xfrm>
          <a:prstGeom prst="cloudCallout">
            <a:avLst>
              <a:gd name="adj1" fmla="val -66465"/>
              <a:gd name="adj2" fmla="val 321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Em rút ra được bài học gì từ câu chuyện Sự tích cây vú sữa?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7689536" y="2605649"/>
            <a:ext cx="4429760" cy="471240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91083" y="2388555"/>
            <a:ext cx="4412343" cy="2137618"/>
          </a:xfrm>
          <a:prstGeom prst="cloudCallout">
            <a:avLst>
              <a:gd name="adj1" fmla="val 74324"/>
              <a:gd name="adj2" fmla="val 301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Chúng ta cần yêu thương và hiếu thảo với bố mẹ.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21" y="-326197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375586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336947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4615" y="46102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78" y="4558809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97749" y="602103"/>
            <a:ext cx="5134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202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888959" y="18237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4" y="189460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572420" y="719411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7255606" y="72370"/>
            <a:ext cx="4145954" cy="3269934"/>
          </a:xfrm>
          <a:prstGeom prst="cloudCallout">
            <a:avLst>
              <a:gd name="adj1" fmla="val -76004"/>
              <a:gd name="adj2" fmla="val 3892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Theo em, nếu được gặp lại mẹ, cậu bé trong câu chuyện sẽ nói gì?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4779" y="4070404"/>
            <a:ext cx="5617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trao đổi với người thân về dự đoán của </a:t>
            </a:r>
            <a:r>
              <a:rPr lang="en-US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xin ý kiến góp ý nhé.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1902" y="180592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492" y="4070963"/>
            <a:ext cx="95128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878" y="1303719"/>
            <a:ext cx="96298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878" y="2996822"/>
            <a:ext cx="95128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được 1- 2 đoạn của câu chuyện Sự tích cây vú sữa.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78" y="5939498"/>
            <a:ext cx="936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tự đánh giá mình đã đạt được yêu cầu nào của tiết học nhé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8923" y="1862933"/>
            <a:ext cx="57695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TẠM BIỆT</a:t>
            </a:r>
          </a:p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 EM </a:t>
            </a: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813"/>
            <a:ext cx="5524500" cy="3786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 b="16815"/>
          <a:stretch/>
        </p:blipFill>
        <p:spPr>
          <a:xfrm>
            <a:off x="5283926" y="3071813"/>
            <a:ext cx="5848350" cy="38974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5269" y="195944"/>
            <a:ext cx="4637314" cy="22729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ĐỐ VUI</a:t>
            </a:r>
          </a:p>
        </p:txBody>
      </p:sp>
    </p:spTree>
    <p:extLst>
      <p:ext uri="{BB962C8B-B14F-4D97-AF65-F5344CB8AC3E}">
        <p14:creationId xmlns:p14="http://schemas.microsoft.com/office/powerpoint/2010/main" val="21970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9902" y="731043"/>
            <a:ext cx="8848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thì trên biếc dưới nâu,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tròn chín ngọt mang bầu sữa thơm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cây gì?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934" y="4430701"/>
            <a:ext cx="535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0070C0"/>
                </a:solidFill>
                <a:latin typeface="UVN Ai Cap" panose="02040603050506020204" pitchFamily="18" charset="0"/>
              </a:rPr>
              <a:t>Đáp</a:t>
            </a:r>
            <a:r>
              <a:rPr lang="en-US" sz="3600" i="1" u="sng" dirty="0">
                <a:solidFill>
                  <a:srgbClr val="0070C0"/>
                </a:solidFill>
                <a:latin typeface="UVN Ai Cap" panose="02040603050506020204" pitchFamily="18" charset="0"/>
              </a:rPr>
              <a:t> </a:t>
            </a:r>
            <a:r>
              <a:rPr lang="en-US" sz="3600" i="1" u="sng" dirty="0" err="1">
                <a:solidFill>
                  <a:srgbClr val="0070C0"/>
                </a:solidFill>
                <a:latin typeface="UVN Ai Cap" panose="02040603050506020204" pitchFamily="18" charset="0"/>
              </a:rPr>
              <a:t>án</a:t>
            </a:r>
            <a:r>
              <a:rPr lang="en-US" sz="3600" i="1" u="sng">
                <a:solidFill>
                  <a:srgbClr val="0070C0"/>
                </a:solidFill>
                <a:latin typeface="UVN Ai Cap" panose="02040603050506020204" pitchFamily="18" charset="0"/>
              </a:rPr>
              <a:t>:</a:t>
            </a:r>
            <a:r>
              <a:rPr lang="en-US" sz="3600" i="1">
                <a:solidFill>
                  <a:srgbClr val="0070C0"/>
                </a:solidFill>
                <a:latin typeface="UVN Ai Cap" panose="02040603050506020204" pitchFamily="18" charset="0"/>
              </a:rPr>
              <a:t>   </a:t>
            </a:r>
            <a:r>
              <a:rPr lang="en-US" sz="4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vú sữa</a:t>
            </a:r>
            <a:endParaRPr lang="en-US" sz="4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0" y="3249897"/>
            <a:ext cx="5543097" cy="34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6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1902" y="180592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9410" y="3833988"/>
            <a:ext cx="95128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2055" y="1253397"/>
            <a:ext cx="96298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410" y="2855259"/>
            <a:ext cx="951283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được 1- 2 đoạn của câu chuyện Sự tích cây vú sữa.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4629" y="0"/>
            <a:ext cx="2917371" cy="261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223653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74" y="3719193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34" y="339257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4615" y="46102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29" y="4301075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3397" y="2433263"/>
            <a:ext cx="5339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cap="none" spc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138151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3033485" y="571139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0332" y="1140143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 rot="16200000">
            <a:off x="646928" y="1127646"/>
            <a:ext cx="5178191" cy="573871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8801" y="287839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ai? vẽ những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3164" y="3642753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một cậu bé, ngôi nhà và một cây xanh.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9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3426412" y="673590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54" t="4365" b="48368"/>
          <a:stretch/>
        </p:blipFill>
        <p:spPr>
          <a:xfrm rot="16200000">
            <a:off x="1798394" y="482795"/>
            <a:ext cx="2437112" cy="44043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0331" y="2054302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 mẹ mắng, cậu bé làm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0329" y="4391457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 bé làm gì khi quay về nhà?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0330" y="2803382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 mẹ mắng, cậu bé đã bỏ nhà đi.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90328" y="5140537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quay về, cậu ôm cây xanh và khóc.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79" y="213972"/>
            <a:ext cx="10996770" cy="493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38" t="51801" r="-284" b="932"/>
          <a:stretch/>
        </p:blipFill>
        <p:spPr>
          <a:xfrm rot="16200000">
            <a:off x="1750585" y="3121982"/>
            <a:ext cx="2532726" cy="4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25369" y="1586637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 cậu bé khóc, cây xanh đã biến đổi thế nào?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5371" y="4395553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đoán xem, khi nhìn lên tán lá, cậu bé nghĩ đến điều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25368" y="2824476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 cậu khóc, cây xanh đã ra quả và chín.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5370" y="5644225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 lên tán, lá cậu bé nghĩ về mẹ.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3488986" y="541068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vú sữa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5" r="47584" b="48389"/>
          <a:stretch/>
        </p:blipFill>
        <p:spPr>
          <a:xfrm rot="16200000">
            <a:off x="1766845" y="461525"/>
            <a:ext cx="2752502" cy="43148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27" r="47584" b="227"/>
          <a:stretch/>
        </p:blipFill>
        <p:spPr>
          <a:xfrm rot="16200000">
            <a:off x="1845922" y="3216833"/>
            <a:ext cx="2594348" cy="4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638</Words>
  <Application>Microsoft Office PowerPoint</Application>
  <PresentationFormat>Widescreen</PresentationFormat>
  <Paragraphs>57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等线</vt:lpstr>
      <vt:lpstr>Times New Roman</vt:lpstr>
      <vt:lpstr>UVN Ai Cap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61</cp:revision>
  <dcterms:created xsi:type="dcterms:W3CDTF">2021-07-20T01:55:21Z</dcterms:created>
  <dcterms:modified xsi:type="dcterms:W3CDTF">2022-12-13T03:25:07Z</dcterms:modified>
</cp:coreProperties>
</file>