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71" r:id="rId5"/>
    <p:sldId id="263" r:id="rId6"/>
    <p:sldId id="272" r:id="rId7"/>
    <p:sldId id="264" r:id="rId8"/>
    <p:sldId id="265" r:id="rId9"/>
    <p:sldId id="274" r:id="rId10"/>
    <p:sldId id="275" r:id="rId11"/>
    <p:sldId id="266" r:id="rId12"/>
    <p:sldId id="267" r:id="rId13"/>
    <p:sldId id="268" r:id="rId14"/>
    <p:sldId id="269" r:id="rId15"/>
    <p:sldId id="270" r:id="rId16"/>
    <p:sldId id="273" r:id="rId17"/>
    <p:sldId id="276" r:id="rId18"/>
    <p:sldId id="261" r:id="rId19"/>
    <p:sldId id="26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DEA6"/>
    <a:srgbClr val="F3CDBF"/>
    <a:srgbClr val="EAA38B"/>
    <a:srgbClr val="DFE1B9"/>
    <a:srgbClr val="9EA345"/>
    <a:srgbClr val="DD791C"/>
    <a:srgbClr val="2E75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CA0E04A-DC5A-157F-8152-B70E7C33B6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9ABFA45E-E13E-AD28-E48E-3A52D1EDEF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740922AE-A375-C775-FAA0-85F1B49E1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4D6A1CC-D2BC-B5EB-FBB8-E6F0D419A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图片 10" descr="96">
            <a:extLst>
              <a:ext uri="{FF2B5EF4-FFF2-40B4-BE49-F238E27FC236}">
                <a16:creationId xmlns:a16="http://schemas.microsoft.com/office/drawing/2014/main" xmlns="" id="{8D254070-B561-784C-15D8-C4C51E051A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5562" t="9547" r="76395" b="39777"/>
          <a:stretch>
            <a:fillRect/>
          </a:stretch>
        </p:blipFill>
        <p:spPr>
          <a:xfrm>
            <a:off x="1510030" y="3778250"/>
            <a:ext cx="1814830" cy="2426970"/>
          </a:xfrm>
          <a:prstGeom prst="rect">
            <a:avLst/>
          </a:prstGeom>
        </p:spPr>
      </p:pic>
      <p:pic>
        <p:nvPicPr>
          <p:cNvPr id="8" name="图片 11" descr="96">
            <a:extLst>
              <a:ext uri="{FF2B5EF4-FFF2-40B4-BE49-F238E27FC236}">
                <a16:creationId xmlns:a16="http://schemas.microsoft.com/office/drawing/2014/main" xmlns="" id="{8EC766F6-998C-6EFE-4844-28AE62789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1983" t="9547" r="13263" b="39777"/>
          <a:stretch>
            <a:fillRect/>
          </a:stretch>
        </p:blipFill>
        <p:spPr>
          <a:xfrm>
            <a:off x="9337675" y="3778250"/>
            <a:ext cx="1483995" cy="2426970"/>
          </a:xfrm>
          <a:prstGeom prst="rect">
            <a:avLst/>
          </a:prstGeom>
        </p:spPr>
      </p:pic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D23DF564-BE5A-A85A-2323-D5A310791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51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322FFB40-CC89-223A-5D39-C36C8C60A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7861151F-0B45-11C2-2D9D-99D63BCB90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5F6FD7E-064B-791D-5106-E6BCA3703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77A0554E-E6BC-CD4E-4D9C-8F5D5E46A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3D018542-48C5-CF07-8153-9C6EB8B26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76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79306235-4326-AC5A-8CB7-24408FB8DA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B6E0106-43B1-32CA-5D57-757BC57F8E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2C056883-20C8-D6D3-E69B-1AEB941EE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61BB7DC3-064D-6290-F19E-BFC76740B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1C54A5-4EE4-5DD5-FDCF-A2E8568844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3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3689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xmlns="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xmlns="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xmlns="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xmlns="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14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0BA2E72-BE9C-5D34-802E-E51EEADF4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D352B325-1354-CFC7-498F-458A4E16AB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FB5945B-3BBA-0575-590C-17DD55C6C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F366F3C-B105-9244-10FA-AAC5E06BC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E4234A5-5E28-E451-861A-A69B03288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圆角矩形 1">
            <a:extLst>
              <a:ext uri="{FF2B5EF4-FFF2-40B4-BE49-F238E27FC236}">
                <a16:creationId xmlns:a16="http://schemas.microsoft.com/office/drawing/2014/main" xmlns="" id="{D79A0FB9-8474-BD1D-152A-77FF4193EA2C}"/>
              </a:ext>
            </a:extLst>
          </p:cNvPr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7299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530ACB9-AB01-426F-70A9-036CE31BE6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78B06493-438C-C568-1B36-DD29119376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6DE1DDE5-9072-D32C-5C9E-EF450CBFC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C9C2BE8-FEEA-FBA9-D537-3BE53AB40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970523FF-F8FD-EC45-EAB8-446B74EEB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组合 11">
            <a:extLst>
              <a:ext uri="{FF2B5EF4-FFF2-40B4-BE49-F238E27FC236}">
                <a16:creationId xmlns:a16="http://schemas.microsoft.com/office/drawing/2014/main" xmlns="" id="{47E1C567-55EF-BCBB-C55B-D5881F6F2FEF}"/>
              </a:ext>
            </a:extLst>
          </p:cNvPr>
          <p:cNvGrpSpPr/>
          <p:nvPr userDrawn="1"/>
        </p:nvGrpSpPr>
        <p:grpSpPr>
          <a:xfrm>
            <a:off x="6679565" y="1735455"/>
            <a:ext cx="4141470" cy="3127375"/>
            <a:chOff x="11977" y="5948"/>
            <a:chExt cx="5064" cy="3824"/>
          </a:xfrm>
        </p:grpSpPr>
        <p:pic>
          <p:nvPicPr>
            <p:cNvPr id="8" name="图片 12" descr="96">
              <a:extLst>
                <a:ext uri="{FF2B5EF4-FFF2-40B4-BE49-F238E27FC236}">
                  <a16:creationId xmlns:a16="http://schemas.microsoft.com/office/drawing/2014/main" xmlns="" id="{3A3C4564-7CEB-F00A-A6AB-A917120EE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5562" t="9547" r="76395" b="39777"/>
            <a:stretch>
              <a:fillRect/>
            </a:stretch>
          </p:blipFill>
          <p:spPr>
            <a:xfrm>
              <a:off x="11977" y="5948"/>
              <a:ext cx="2858" cy="3822"/>
            </a:xfrm>
            <a:prstGeom prst="rect">
              <a:avLst/>
            </a:prstGeom>
          </p:spPr>
        </p:pic>
        <p:pic>
          <p:nvPicPr>
            <p:cNvPr id="9" name="图片 13" descr="96">
              <a:extLst>
                <a:ext uri="{FF2B5EF4-FFF2-40B4-BE49-F238E27FC236}">
                  <a16:creationId xmlns:a16="http://schemas.microsoft.com/office/drawing/2014/main" xmlns="" id="{987F0FA2-87C2-BB1D-3AB3-7DE17FCE88F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rcRect l="71983" t="9547" r="13263" b="39777"/>
            <a:stretch>
              <a:fillRect/>
            </a:stretch>
          </p:blipFill>
          <p:spPr>
            <a:xfrm>
              <a:off x="14705" y="5950"/>
              <a:ext cx="2337" cy="38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9491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D88E1CB-9198-ACBB-8336-6063A729A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31F995F2-5349-015F-7318-02AC397C84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80A1DF4B-89A6-A73C-4162-1434C8CD13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429FEF0A-3EA4-2A5D-F60F-706746FFA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C72E738-BFFE-FF3E-C672-E46DFA82F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4F1DFDDD-455B-D82A-0E30-4D4D5E067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17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72222A67-B5F1-7BC3-4750-293B40C38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57D9FF08-B679-C5AD-A99D-5CFF43EE1A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C49F88D2-B2E3-713F-137E-873D111F98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8293DB25-9A3E-541D-E833-2D98F7AFB7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27D558D5-E43F-E341-A84C-D9B5590F25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9BE03228-B481-1643-D22B-8A06C516B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E00D572D-7279-68CC-6607-3737B0C4B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749CF643-B491-F0E9-3132-85E3734E4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13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6CD4DE5-1A88-F524-C3EB-CF86F30D3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93E3FAB4-C997-A3C6-1E39-DBA3D9532E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B7F34184-8E06-E995-E081-3EDF82AFE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0DD41697-93D8-CFDA-B527-0A20C62FFE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016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861171AA-6B31-4FC8-1FBB-8F8E88453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FD52558E-B49D-85F5-A196-7FD3E3D2D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AAD87C23-0407-DF58-A77E-ACA57A268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18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B8BB34B7-4D8D-3ECA-124E-6925EA5CA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2BCEB5AB-0BF5-F307-2EED-35BC304A01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E63AD261-7BA0-6B0B-4B82-04118CD2AD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B3677CA-5764-2BC5-755E-474FE15C5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8928F951-C1EF-2F2E-2EAE-151105A28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D0D61BDD-A9C5-EDEC-2E57-C58EFDCD86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136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DDC9C065-D855-0C64-3762-7D3B3DD12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BD4A4B07-81C5-184A-A917-84D84A3AA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5802A9DE-FF00-28CB-BF93-890EFA370B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3656A3F1-2794-E3EE-47BE-960E6F49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12B66C-3A7F-4687-B1C1-3CF6B0483CE9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75B9ECE4-79B7-C887-3EF0-F2A9AEE5E8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01F73429-D23D-1285-9236-0C916B2B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6D48E1-FAAE-44E5-B4EE-11EBC29527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92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hyperlink" Target="https://www.facebook.com/groups/629898828017053" TargetMode="Externa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facebook.com/groups/62989882801705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B9322645-4F26-5D04-2AED-840C3E1B8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444CC7FD-E70E-48E7-4013-4C8C540CD3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EBA99F02-747D-9B85-65CD-2909BEF0AD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2B66C-3A7F-4687-B1C1-3CF6B0483CE9}" type="datetimeFigureOut">
              <a:rPr lang="en-US" smtClean="0"/>
              <a:t>1/11/2024</a:t>
            </a:fld>
            <a:endParaRPr lang="en-US" dirty="0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3EF76A32-07B0-D603-454E-3294CFA7F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16B71B1D-E043-12A2-58C7-BD1AA4CB2A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6D48E1-FAAE-44E5-B4EE-11EBC295277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01AC389-9B2F-4068-1216-8A363652E8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3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圆角矩形 9">
            <a:extLst>
              <a:ext uri="{FF2B5EF4-FFF2-40B4-BE49-F238E27FC236}">
                <a16:creationId xmlns:a16="http://schemas.microsoft.com/office/drawing/2014/main" xmlns="" id="{46B2674A-CCDA-BF72-8362-AE01A9C4B6CE}"/>
              </a:ext>
            </a:extLst>
          </p:cNvPr>
          <p:cNvSpPr/>
          <p:nvPr userDrawn="1"/>
        </p:nvSpPr>
        <p:spPr>
          <a:xfrm>
            <a:off x="457200" y="381000"/>
            <a:ext cx="11277600" cy="6096000"/>
          </a:xfrm>
          <a:prstGeom prst="roundRect">
            <a:avLst/>
          </a:prstGeom>
          <a:solidFill>
            <a:schemeClr val="bg1">
              <a:alpha val="7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Hình ảnh 7">
            <a:extLst>
              <a:ext uri="{FF2B5EF4-FFF2-40B4-BE49-F238E27FC236}">
                <a16:creationId xmlns:a16="http://schemas.microsoft.com/office/drawing/2014/main" xmlns="" id="{ED01EEA2-19F5-19F5-015B-4450EE7FD15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TextBox 3">
            <a:extLst>
              <a:ext uri="{FF2B5EF4-FFF2-40B4-BE49-F238E27FC236}">
                <a16:creationId xmlns:a16="http://schemas.microsoft.com/office/drawing/2014/main" xmlns="" id="{696DA52E-A681-4876-7D82-A0D2CB45F078}"/>
              </a:ext>
            </a:extLst>
          </p:cNvPr>
          <p:cNvSpPr txBox="1"/>
          <p:nvPr userDrawn="1"/>
        </p:nvSpPr>
        <p:spPr>
          <a:xfrm>
            <a:off x="3048000" y="9098618"/>
            <a:ext cx="622818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18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18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18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18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8">
            <a:extLst>
              <a:ext uri="{FF2B5EF4-FFF2-40B4-BE49-F238E27FC236}">
                <a16:creationId xmlns:a16="http://schemas.microsoft.com/office/drawing/2014/main" xmlns="" id="{95C72B81-41E7-0876-FAAE-4CAF1FB556C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2" y="-26525564"/>
            <a:ext cx="2186247" cy="3717751"/>
          </a:xfrm>
          <a:prstGeom prst="rect">
            <a:avLst/>
          </a:prstGeom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xmlns="" id="{2E46BE5D-957C-9632-9D10-012CC6E02E2D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8" y="-26525565"/>
            <a:ext cx="2186247" cy="371775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xmlns="" id="{1C236467-B9A5-79E5-BACC-9827D25CE0C7}"/>
              </a:ext>
            </a:extLst>
          </p:cNvPr>
          <p:cNvSpPr txBox="1">
            <a:spLocks/>
          </p:cNvSpPr>
          <p:nvPr userDrawn="1"/>
        </p:nvSpPr>
        <p:spPr>
          <a:xfrm>
            <a:off x="10792981" y="200025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xmlns="" id="{1B6D735A-9C27-4E3A-538B-56B1353E8E1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8" y="29176636"/>
            <a:ext cx="2186247" cy="3717751"/>
          </a:xfrm>
          <a:prstGeom prst="rect">
            <a:avLst/>
          </a:prstGeom>
        </p:spPr>
      </p:pic>
      <p:pic>
        <p:nvPicPr>
          <p:cNvPr id="17" name="Picture 11">
            <a:extLst>
              <a:ext uri="{FF2B5EF4-FFF2-40B4-BE49-F238E27FC236}">
                <a16:creationId xmlns:a16="http://schemas.microsoft.com/office/drawing/2014/main" xmlns="" id="{0C1B1AE0-5C98-7CBE-619A-68981093B743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2" y="29176635"/>
            <a:ext cx="2186247" cy="3717751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xmlns="" id="{5B54E4DC-E92F-8969-3B46-AB9B179CB52B}"/>
              </a:ext>
            </a:extLst>
          </p:cNvPr>
          <p:cNvSpPr txBox="1">
            <a:spLocks/>
          </p:cNvSpPr>
          <p:nvPr userDrawn="1"/>
        </p:nvSpPr>
        <p:spPr>
          <a:xfrm>
            <a:off x="9869752" y="-1466572"/>
            <a:ext cx="3565436" cy="54239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0" dirty="0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By </a:t>
            </a:r>
            <a:r>
              <a:rPr lang="en-US" sz="1600" b="0" dirty="0" err="1">
                <a:solidFill>
                  <a:schemeClr val="accent6">
                    <a:lumMod val="50000"/>
                    <a:alpha val="41000"/>
                  </a:schemeClr>
                </a:solidFill>
                <a:latin typeface="SVN-Ready" panose="02040603050506020204" pitchFamily="18" charset="0"/>
              </a:rPr>
              <a:t>Bắp</a:t>
            </a:r>
            <a:endParaRPr lang="en-US" sz="1600" b="0" dirty="0">
              <a:solidFill>
                <a:schemeClr val="accent6">
                  <a:lumMod val="50000"/>
                  <a:alpha val="41000"/>
                </a:schemeClr>
              </a:solidFill>
              <a:latin typeface="SVN-Ready" panose="02040603050506020204" pitchFamily="18" charset="0"/>
            </a:endParaRPr>
          </a:p>
        </p:txBody>
      </p:sp>
      <p:pic>
        <p:nvPicPr>
          <p:cNvPr id="19" name="Picture 14">
            <a:extLst>
              <a:ext uri="{FF2B5EF4-FFF2-40B4-BE49-F238E27FC236}">
                <a16:creationId xmlns:a16="http://schemas.microsoft.com/office/drawing/2014/main" xmlns="" id="{03941A1E-447D-00F7-68C5-8815C468FC9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523006" y="7903349"/>
            <a:ext cx="2188654" cy="2658086"/>
          </a:xfrm>
          <a:prstGeom prst="rect">
            <a:avLst/>
          </a:prstGeom>
        </p:spPr>
      </p:pic>
      <p:pic>
        <p:nvPicPr>
          <p:cNvPr id="20" name="Picture 15">
            <a:extLst>
              <a:ext uri="{FF2B5EF4-FFF2-40B4-BE49-F238E27FC236}">
                <a16:creationId xmlns:a16="http://schemas.microsoft.com/office/drawing/2014/main" xmlns="" id="{3D667DE4-BB55-F480-6C07-BEA79F47699B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-8487112" y="-76200"/>
            <a:ext cx="2188654" cy="2658086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xmlns="" id="{5431B346-356A-E055-0F79-40AA6DCF1B6C}"/>
              </a:ext>
            </a:extLst>
          </p:cNvPr>
          <p:cNvSpPr txBox="1">
            <a:spLocks/>
          </p:cNvSpPr>
          <p:nvPr userDrawn="1"/>
        </p:nvSpPr>
        <p:spPr>
          <a:xfrm>
            <a:off x="-160403" y="6382262"/>
            <a:ext cx="1540006" cy="32492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20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415493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Fredoka One"/>
              <a:buNone/>
              <a:defRPr sz="2800">
                <a:solidFill>
                  <a:schemeClr val="dk2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●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 PLUS Rounded 1c"/>
              <a:buChar char="○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 PLUS Rounded 1c"/>
              <a:buChar char="■"/>
              <a:defRPr>
                <a:solidFill>
                  <a:schemeClr val="dk2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C41725A-66FC-ECC9-D741-C488264DA5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736274" y="-294765"/>
            <a:ext cx="2914996" cy="30898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10ECB967-163D-97A1-9542-86B164988C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415602" y="6858002"/>
            <a:ext cx="2432012" cy="266998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29EA2F57-C96A-966D-50AE-CA599802F3D7}"/>
              </a:ext>
            </a:extLst>
          </p:cNvPr>
          <p:cNvSpPr txBox="1"/>
          <p:nvPr userDrawn="1"/>
        </p:nvSpPr>
        <p:spPr>
          <a:xfrm>
            <a:off x="2324760" y="8600891"/>
            <a:ext cx="83042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400" b="1" dirty="0">
                <a:solidFill>
                  <a:srgbClr val="2C943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Mời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MĂNG NON- TÀI LIỆU TIỂU HỌC | Facebook</a:t>
            </a:r>
            <a:endParaRPr lang="en-US" sz="2400" dirty="0">
              <a:solidFill>
                <a:srgbClr val="FF0066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  <a:cs typeface="Times New Roman" panose="02020603050405020304" pitchFamily="18" charset="0"/>
              </a:rPr>
              <a:t>SĐT ZALO :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0382348780</a:t>
            </a:r>
            <a:r>
              <a:rPr lang="en-US" sz="2400" b="1" dirty="0">
                <a:solidFill>
                  <a:srgbClr val="0D4370"/>
                </a:solidFill>
                <a:latin typeface="SVN-Newton" panose="02040603050506020204" pitchFamily="18" charset="0"/>
              </a:rPr>
              <a:t> - </a:t>
            </a:r>
            <a:r>
              <a:rPr lang="en-US" sz="2400" b="1" u="sng" dirty="0">
                <a:solidFill>
                  <a:srgbClr val="0D4370"/>
                </a:solidFill>
                <a:latin typeface="SVN-Newton" panose="02040603050506020204" pitchFamily="18" charset="0"/>
              </a:rPr>
              <a:t>0984848929</a:t>
            </a:r>
            <a:endParaRPr lang="en-US" sz="2400" b="1" dirty="0">
              <a:solidFill>
                <a:srgbClr val="0D4370"/>
              </a:solidFill>
              <a:latin typeface="SVN-Newton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839CB496-B064-1976-8A73-F5C96C8179F1}"/>
              </a:ext>
            </a:extLst>
          </p:cNvPr>
          <p:cNvSpPr txBox="1">
            <a:spLocks/>
          </p:cNvSpPr>
          <p:nvPr userDrawn="1"/>
        </p:nvSpPr>
        <p:spPr>
          <a:xfrm>
            <a:off x="9839114" y="-489500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32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C2819393-8A5D-E722-6425-C1F457F21F4D}"/>
              </a:ext>
            </a:extLst>
          </p:cNvPr>
          <p:cNvSpPr txBox="1">
            <a:spLocks/>
          </p:cNvSpPr>
          <p:nvPr userDrawn="1"/>
        </p:nvSpPr>
        <p:spPr>
          <a:xfrm>
            <a:off x="174111" y="9086149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67" b="0">
                <a:solidFill>
                  <a:srgbClr val="2C9430"/>
                </a:solidFill>
                <a:latin typeface="#9Slide07 HoneyCream" pitchFamily="2" charset="0"/>
              </a:rPr>
              <a:t>Măng Non</a:t>
            </a:r>
            <a:endParaRPr lang="en-US" sz="4267" b="0" dirty="0">
              <a:solidFill>
                <a:srgbClr val="2C9430"/>
              </a:solidFill>
              <a:latin typeface="#9Slide07 HoneyCream" pitchFamily="2" charset="0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xmlns="" id="{67CE625A-7EB5-37D6-AA98-E6F10E173EFB}"/>
              </a:ext>
            </a:extLst>
          </p:cNvPr>
          <p:cNvSpPr txBox="1">
            <a:spLocks/>
          </p:cNvSpPr>
          <p:nvPr userDrawn="1"/>
        </p:nvSpPr>
        <p:spPr>
          <a:xfrm>
            <a:off x="-759234" y="5808133"/>
            <a:ext cx="2914996" cy="1049867"/>
          </a:xfrm>
          <a:prstGeom prst="rect">
            <a:avLst/>
          </a:prstGeom>
        </p:spPr>
        <p:txBody>
          <a:bodyPr vert="horz" lIns="121920" tIns="60960" rIns="121920" bIns="6096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0">
                <a:solidFill>
                  <a:schemeClr val="tx2">
                    <a:lumMod val="20000"/>
                    <a:lumOff val="80000"/>
                  </a:schemeClr>
                </a:solidFill>
                <a:latin typeface="#9Slide07 HoneyCream" pitchFamily="2" charset="0"/>
              </a:rPr>
              <a:t>Măng Non</a:t>
            </a:r>
            <a:endParaRPr lang="en-US" sz="2400" b="0" dirty="0">
              <a:solidFill>
                <a:schemeClr val="tx2">
                  <a:lumMod val="20000"/>
                  <a:lumOff val="80000"/>
                </a:schemeClr>
              </a:solidFill>
              <a:latin typeface="#9Slide07 HoneyCream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31214003-03FC-7C19-38B7-EEB5CFD5508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-25769008"/>
            <a:ext cx="4836708" cy="634889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1728834-2BDF-F93F-4AD5-61289A5A09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59348133" y="31562423"/>
            <a:ext cx="4836708" cy="63488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8CF45EE3-5EA9-4D9F-6F60-095E1FD0689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69967727" y="-25769008"/>
            <a:ext cx="4836708" cy="634889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8AB2AF07-4A1F-056A-E6D0-606BDE2FF5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70318579" y="31562423"/>
            <a:ext cx="4836708" cy="634889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A9185F81-9F4C-9E1A-DA28-FF4DF54F9336}"/>
              </a:ext>
            </a:extLst>
          </p:cNvPr>
          <p:cNvSpPr txBox="1"/>
          <p:nvPr userDrawn="1"/>
        </p:nvSpPr>
        <p:spPr>
          <a:xfrm>
            <a:off x="-3496166" y="2549368"/>
            <a:ext cx="44347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0" cap="none" spc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Măng</a:t>
            </a:r>
            <a:r>
              <a:rPr lang="en-US" sz="4000" b="0" cap="none" spc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#9Slide07 HoneyCream" pitchFamily="2" charset="0"/>
                <a:cs typeface="#9Slide05 Bodega Script" pitchFamily="2" charset="0"/>
              </a:rPr>
              <a:t> Non</a:t>
            </a:r>
            <a:endParaRPr lang="id-ID" sz="4000" b="0" cap="none" spc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#9Slide07 HoneyCream" pitchFamily="2" charset="0"/>
              <a:cs typeface="#9Slide05 Bodega Scrip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448995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7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accel="7000" decel="14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10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</p:bld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21" name="Hình ảnh 20">
            <a:extLst>
              <a:ext uri="{FF2B5EF4-FFF2-40B4-BE49-F238E27FC236}">
                <a16:creationId xmlns:a16="http://schemas.microsoft.com/office/drawing/2014/main" xmlns="" id="{7EC17499-15CC-C1E4-2D5B-07A48FB94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46" y="2252370"/>
            <a:ext cx="11400508" cy="2353260"/>
          </a:xfrm>
          <a:prstGeom prst="rect">
            <a:avLst/>
          </a:prstGeom>
        </p:spPr>
      </p:pic>
      <p:pic>
        <p:nvPicPr>
          <p:cNvPr id="23" name="Hình ảnh 22">
            <a:extLst>
              <a:ext uri="{FF2B5EF4-FFF2-40B4-BE49-F238E27FC236}">
                <a16:creationId xmlns:a16="http://schemas.microsoft.com/office/drawing/2014/main" xmlns="" id="{69C25D7D-D822-C1F3-0B78-1687797309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5949" y="1557020"/>
            <a:ext cx="2280102" cy="1176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497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2494682" y="833951"/>
            <a:ext cx="37994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theo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mẫu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B3DDA719-3B4E-55C8-8E54-CD21478FFA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063" y="324644"/>
            <a:ext cx="2249619" cy="1603387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9B9FC666-1ED9-089E-BCB4-0834E9B337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62" y="1928031"/>
            <a:ext cx="10734675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99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389454" y="1209980"/>
            <a:ext cx="115969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0" name="Nhóm 29">
            <a:extLst>
              <a:ext uri="{FF2B5EF4-FFF2-40B4-BE49-F238E27FC236}">
                <a16:creationId xmlns:a16="http://schemas.microsoft.com/office/drawing/2014/main" xmlns="" id="{C8516C1D-228C-0C83-ACFB-A3C9DE69DEEF}"/>
              </a:ext>
            </a:extLst>
          </p:cNvPr>
          <p:cNvGrpSpPr/>
          <p:nvPr/>
        </p:nvGrpSpPr>
        <p:grpSpPr>
          <a:xfrm>
            <a:off x="6711364" y="1649107"/>
            <a:ext cx="4133752" cy="4912822"/>
            <a:chOff x="6877432" y="737740"/>
            <a:chExt cx="4607431" cy="5475773"/>
          </a:xfrm>
        </p:grpSpPr>
        <p:sp>
          <p:nvSpPr>
            <p:cNvPr id="6" name="Hình Bầu dục 5">
              <a:extLst>
                <a:ext uri="{FF2B5EF4-FFF2-40B4-BE49-F238E27FC236}">
                  <a16:creationId xmlns:a16="http://schemas.microsoft.com/office/drawing/2014/main" xmlns="" id="{066D766C-B463-D25D-4212-1044D0E966D0}"/>
                </a:ext>
              </a:extLst>
            </p:cNvPr>
            <p:cNvSpPr/>
            <p:nvPr/>
          </p:nvSpPr>
          <p:spPr>
            <a:xfrm>
              <a:off x="7449311" y="1367430"/>
              <a:ext cx="4035552" cy="4035552"/>
            </a:xfrm>
            <a:prstGeom prst="ellipse">
              <a:avLst/>
            </a:prstGeom>
            <a:solidFill>
              <a:srgbClr val="EAA38B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Đường nối Thẳng 7">
              <a:extLst>
                <a:ext uri="{FF2B5EF4-FFF2-40B4-BE49-F238E27FC236}">
                  <a16:creationId xmlns:a16="http://schemas.microsoft.com/office/drawing/2014/main" xmlns="" id="{0334E597-04E3-3E3B-4C7E-E071043B4B2B}"/>
                </a:ext>
              </a:extLst>
            </p:cNvPr>
            <p:cNvCxnSpPr>
              <a:cxnSpLocks/>
            </p:cNvCxnSpPr>
            <p:nvPr/>
          </p:nvCxnSpPr>
          <p:spPr>
            <a:xfrm>
              <a:off x="9467088" y="1344973"/>
              <a:ext cx="0" cy="4080467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Đường nối Thẳng 9">
              <a:extLst>
                <a:ext uri="{FF2B5EF4-FFF2-40B4-BE49-F238E27FC236}">
                  <a16:creationId xmlns:a16="http://schemas.microsoft.com/office/drawing/2014/main" xmlns="" id="{83D67BBB-918C-340C-E650-C6154DFAED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279892" y="1722120"/>
              <a:ext cx="2403347" cy="3329940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Đường nối Thẳng 14">
              <a:extLst>
                <a:ext uri="{FF2B5EF4-FFF2-40B4-BE49-F238E27FC236}">
                  <a16:creationId xmlns:a16="http://schemas.microsoft.com/office/drawing/2014/main" xmlns="" id="{1C8975AF-E425-5E2E-00FE-A58AA560CB4D}"/>
                </a:ext>
              </a:extLst>
            </p:cNvPr>
            <p:cNvCxnSpPr/>
            <p:nvPr/>
          </p:nvCxnSpPr>
          <p:spPr>
            <a:xfrm>
              <a:off x="9467088" y="3429000"/>
              <a:ext cx="1298448" cy="1508760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Đường nối Thẳng 15">
              <a:extLst>
                <a:ext uri="{FF2B5EF4-FFF2-40B4-BE49-F238E27FC236}">
                  <a16:creationId xmlns:a16="http://schemas.microsoft.com/office/drawing/2014/main" xmlns="" id="{8BE27731-2ABC-3DAA-DFA7-653758F9F8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529709" y="1344973"/>
              <a:ext cx="1937378" cy="2651853"/>
            </a:xfrm>
            <a:prstGeom prst="line">
              <a:avLst/>
            </a:prstGeom>
            <a:ln w="57150">
              <a:solidFill>
                <a:schemeClr val="tx1"/>
              </a:solidFill>
              <a:headEnd type="oval"/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Hộp Văn bản 22">
              <a:extLst>
                <a:ext uri="{FF2B5EF4-FFF2-40B4-BE49-F238E27FC236}">
                  <a16:creationId xmlns:a16="http://schemas.microsoft.com/office/drawing/2014/main" xmlns="" id="{45B3D200-495D-8B16-E113-07A72DA9576B}"/>
                </a:ext>
              </a:extLst>
            </p:cNvPr>
            <p:cNvSpPr txBox="1"/>
            <p:nvPr/>
          </p:nvSpPr>
          <p:spPr>
            <a:xfrm>
              <a:off x="9240903" y="737740"/>
              <a:ext cx="45236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A</a:t>
              </a:r>
            </a:p>
          </p:txBody>
        </p:sp>
        <p:sp>
          <p:nvSpPr>
            <p:cNvPr id="24" name="Hộp Văn bản 23">
              <a:extLst>
                <a:ext uri="{FF2B5EF4-FFF2-40B4-BE49-F238E27FC236}">
                  <a16:creationId xmlns:a16="http://schemas.microsoft.com/office/drawing/2014/main" xmlns="" id="{E9D6FCEC-833F-F18A-9695-78E26D5262AC}"/>
                </a:ext>
              </a:extLst>
            </p:cNvPr>
            <p:cNvSpPr txBox="1"/>
            <p:nvPr/>
          </p:nvSpPr>
          <p:spPr>
            <a:xfrm>
              <a:off x="10686412" y="1114887"/>
              <a:ext cx="42030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C</a:t>
              </a:r>
            </a:p>
          </p:txBody>
        </p:sp>
        <p:sp>
          <p:nvSpPr>
            <p:cNvPr id="25" name="Hộp Văn bản 24">
              <a:extLst>
                <a:ext uri="{FF2B5EF4-FFF2-40B4-BE49-F238E27FC236}">
                  <a16:creationId xmlns:a16="http://schemas.microsoft.com/office/drawing/2014/main" xmlns="" id="{D6F44AA0-F81E-2E22-2D69-7EEDD7FB94F8}"/>
                </a:ext>
              </a:extLst>
            </p:cNvPr>
            <p:cNvSpPr txBox="1"/>
            <p:nvPr/>
          </p:nvSpPr>
          <p:spPr>
            <a:xfrm>
              <a:off x="10896566" y="5051349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N</a:t>
              </a:r>
            </a:p>
          </p:txBody>
        </p:sp>
        <p:sp>
          <p:nvSpPr>
            <p:cNvPr id="26" name="Hộp Văn bản 25">
              <a:extLst>
                <a:ext uri="{FF2B5EF4-FFF2-40B4-BE49-F238E27FC236}">
                  <a16:creationId xmlns:a16="http://schemas.microsoft.com/office/drawing/2014/main" xmlns="" id="{F0210EF5-3DAA-3747-5544-61439BD0A501}"/>
                </a:ext>
              </a:extLst>
            </p:cNvPr>
            <p:cNvSpPr txBox="1"/>
            <p:nvPr/>
          </p:nvSpPr>
          <p:spPr>
            <a:xfrm>
              <a:off x="9249771" y="5628738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B</a:t>
              </a:r>
            </a:p>
          </p:txBody>
        </p:sp>
        <p:sp>
          <p:nvSpPr>
            <p:cNvPr id="27" name="Hộp Văn bản 26">
              <a:extLst>
                <a:ext uri="{FF2B5EF4-FFF2-40B4-BE49-F238E27FC236}">
                  <a16:creationId xmlns:a16="http://schemas.microsoft.com/office/drawing/2014/main" xmlns="" id="{525D6D6E-3698-C34E-503C-624E0D171791}"/>
                </a:ext>
              </a:extLst>
            </p:cNvPr>
            <p:cNvSpPr txBox="1"/>
            <p:nvPr/>
          </p:nvSpPr>
          <p:spPr>
            <a:xfrm>
              <a:off x="7839651" y="5172897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D</a:t>
              </a:r>
            </a:p>
          </p:txBody>
        </p:sp>
        <p:sp>
          <p:nvSpPr>
            <p:cNvPr id="28" name="Hộp Văn bản 27">
              <a:extLst>
                <a:ext uri="{FF2B5EF4-FFF2-40B4-BE49-F238E27FC236}">
                  <a16:creationId xmlns:a16="http://schemas.microsoft.com/office/drawing/2014/main" xmlns="" id="{68BBEF3F-5D85-98B6-8B7E-34CAA40B3BB1}"/>
                </a:ext>
              </a:extLst>
            </p:cNvPr>
            <p:cNvSpPr txBox="1"/>
            <p:nvPr/>
          </p:nvSpPr>
          <p:spPr>
            <a:xfrm>
              <a:off x="6877432" y="3795510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M</a:t>
              </a:r>
            </a:p>
          </p:txBody>
        </p:sp>
        <p:sp>
          <p:nvSpPr>
            <p:cNvPr id="29" name="Hộp Văn bản 28">
              <a:extLst>
                <a:ext uri="{FF2B5EF4-FFF2-40B4-BE49-F238E27FC236}">
                  <a16:creationId xmlns:a16="http://schemas.microsoft.com/office/drawing/2014/main" xmlns="" id="{7F35B405-BC86-5D31-E26A-70BF66C1540C}"/>
                </a:ext>
              </a:extLst>
            </p:cNvPr>
            <p:cNvSpPr txBox="1"/>
            <p:nvPr/>
          </p:nvSpPr>
          <p:spPr>
            <a:xfrm>
              <a:off x="8820004" y="2962133"/>
              <a:ext cx="4635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latin typeface="Cambria" panose="02040503050406030204" pitchFamily="18" charset="0"/>
                  <a:ea typeface="Cambria" panose="02040503050406030204" pitchFamily="18" charset="0"/>
                </a:rPr>
                <a:t>O</a:t>
              </a:r>
            </a:p>
          </p:txBody>
        </p:sp>
      </p:grpSp>
      <p:pic>
        <p:nvPicPr>
          <p:cNvPr id="39" name="Hình ảnh 38">
            <a:extLst>
              <a:ext uri="{FF2B5EF4-FFF2-40B4-BE49-F238E27FC236}">
                <a16:creationId xmlns:a16="http://schemas.microsoft.com/office/drawing/2014/main" xmlns="" id="{302D9FD9-1879-6C32-495F-211B5BC0D8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501" y="45720"/>
            <a:ext cx="2402032" cy="1603387"/>
          </a:xfrm>
          <a:prstGeom prst="rect">
            <a:avLst/>
          </a:prstGeom>
        </p:spPr>
      </p:pic>
      <p:sp>
        <p:nvSpPr>
          <p:cNvPr id="41" name="Hộp Văn bản 40">
            <a:extLst>
              <a:ext uri="{FF2B5EF4-FFF2-40B4-BE49-F238E27FC236}">
                <a16:creationId xmlns:a16="http://schemas.microsoft.com/office/drawing/2014/main" xmlns="" id="{A1DD104B-2C37-0E2B-CEF3-9456287747ED}"/>
              </a:ext>
            </a:extLst>
          </p:cNvPr>
          <p:cNvSpPr txBox="1"/>
          <p:nvPr/>
        </p:nvSpPr>
        <p:spPr>
          <a:xfrm>
            <a:off x="610222" y="2406970"/>
            <a:ext cx="6265452" cy="2281476"/>
          </a:xfrm>
          <a:prstGeom prst="roundRect">
            <a:avLst/>
          </a:prstGeom>
          <a:solidFill>
            <a:srgbClr val="DFE1B9"/>
          </a:solidFill>
          <a:ln w="28575">
            <a:solidFill>
              <a:srgbClr val="9EA345"/>
            </a:solidFill>
            <a:prstDash val="lgDashDot"/>
          </a:ln>
        </p:spPr>
        <p:txBody>
          <a:bodyPr wrap="square">
            <a:spAutoFit/>
          </a:bodyPr>
          <a:lstStyle/>
          <a:p>
            <a:pPr algn="l"/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DC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AB</a:t>
            </a:r>
          </a:p>
          <a:p>
            <a:pPr algn="l"/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vi-VN" sz="3200" b="1" i="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 OA ; OB ; OC ; OD ; ON</a:t>
            </a:r>
          </a:p>
        </p:txBody>
      </p:sp>
    </p:spTree>
    <p:extLst>
      <p:ext uri="{BB962C8B-B14F-4D97-AF65-F5344CB8AC3E}">
        <p14:creationId xmlns:p14="http://schemas.microsoft.com/office/powerpoint/2010/main" val="1153856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682170" y="980213"/>
            <a:ext cx="108276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dưới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đây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, bao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90A0246F-87E6-D868-420F-32F1162D75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926" y="2057431"/>
            <a:ext cx="4519427" cy="4151745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98615DF-E242-E7D4-CABE-693C121F5173}"/>
              </a:ext>
            </a:extLst>
          </p:cNvPr>
          <p:cNvSpPr txBox="1"/>
          <p:nvPr/>
        </p:nvSpPr>
        <p:spPr>
          <a:xfrm>
            <a:off x="792480" y="2768471"/>
            <a:ext cx="7482840" cy="1077218"/>
          </a:xfrm>
          <a:prstGeom prst="rect">
            <a:avLst/>
          </a:prstGeom>
          <a:solidFill>
            <a:srgbClr val="FADEA6"/>
          </a:solidFill>
          <a:ln w="19050">
            <a:solidFill>
              <a:srgbClr val="DD791C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bởi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16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i="0" dirty="0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i="0" dirty="0" err="1">
                <a:solidFill>
                  <a:srgbClr val="333333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76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787068" y="1732515"/>
            <a:ext cx="530893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</a:p>
          <a:p>
            <a:pPr algn="just"/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3200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32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vi-VN" sz="32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BAA20F8-8F82-95EF-AA6A-8F49F722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9158" y="708607"/>
            <a:ext cx="5582859" cy="4696691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0EA92AAC-32A3-FC91-C4C3-D88B3485D4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3141" y="418868"/>
            <a:ext cx="2377646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373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BBAA20F8-8F82-95EF-AA6A-8F49F722E5E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70" y="0"/>
            <a:ext cx="5582859" cy="4696691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F65D5BC6-D27B-0975-7DFD-5CBDAFD68B19}"/>
              </a:ext>
            </a:extLst>
          </p:cNvPr>
          <p:cNvSpPr txBox="1"/>
          <p:nvPr/>
        </p:nvSpPr>
        <p:spPr>
          <a:xfrm>
            <a:off x="901730" y="4696691"/>
            <a:ext cx="10388537" cy="1736646"/>
          </a:xfrm>
          <a:prstGeom prst="roundRect">
            <a:avLst/>
          </a:prstGeom>
          <a:noFill/>
          <a:ln w="28575">
            <a:solidFill>
              <a:srgbClr val="9EA345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just"/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ở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ỉ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khỗi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đ</a:t>
            </a:r>
            <a:r>
              <a:rPr lang="en-US" sz="3200" b="1" dirty="0">
                <a:latin typeface="Cambria" panose="02040503050406030204" pitchFamily="18" charset="0"/>
                <a:ea typeface="Cambria" panose="02040503050406030204" pitchFamily="18" charset="0"/>
              </a:rPr>
              <a:t>ề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u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sơn 3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  <a:endParaRPr lang="en-US" sz="32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 sơn 3 </a:t>
            </a:r>
            <a:r>
              <a:rPr lang="vi-VN" sz="32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32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119711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AC4D0216-5E95-F425-3AD5-589C78ED2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38510" y="1578703"/>
            <a:ext cx="7693819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94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7A0A98E1-CFD9-1726-9DBF-51BF0268448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6134" y="1280161"/>
            <a:ext cx="4420175" cy="3718560"/>
          </a:xfrm>
          <a:prstGeom prst="rect">
            <a:avLst/>
          </a:prstGeom>
        </p:spPr>
      </p:pic>
      <p:sp>
        <p:nvSpPr>
          <p:cNvPr id="14" name="Hộp Văn bản 13">
            <a:extLst>
              <a:ext uri="{FF2B5EF4-FFF2-40B4-BE49-F238E27FC236}">
                <a16:creationId xmlns:a16="http://schemas.microsoft.com/office/drawing/2014/main" xmlns="" id="{33A0EF8C-36F9-29E3-2232-4D5DF2A1C2E6}"/>
              </a:ext>
            </a:extLst>
          </p:cNvPr>
          <p:cNvSpPr txBox="1"/>
          <p:nvPr/>
        </p:nvSpPr>
        <p:spPr>
          <a:xfrm>
            <a:off x="835691" y="865555"/>
            <a:ext cx="609600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xếp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màu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trắng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).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phương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 sơn 2 </a:t>
            </a:r>
            <a:r>
              <a:rPr lang="vi-VN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mặt</a:t>
            </a:r>
            <a:r>
              <a:rPr lang="vi-VN" sz="28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  <a:endParaRPr lang="en-US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0" name="Nhóm 19">
            <a:extLst>
              <a:ext uri="{FF2B5EF4-FFF2-40B4-BE49-F238E27FC236}">
                <a16:creationId xmlns:a16="http://schemas.microsoft.com/office/drawing/2014/main" xmlns="" id="{843099B2-D205-DC4D-8424-E82D81A8D0BD}"/>
              </a:ext>
            </a:extLst>
          </p:cNvPr>
          <p:cNvGrpSpPr/>
          <p:nvPr/>
        </p:nvGrpSpPr>
        <p:grpSpPr>
          <a:xfrm>
            <a:off x="835691" y="3810000"/>
            <a:ext cx="6096000" cy="1661160"/>
            <a:chOff x="835691" y="3810000"/>
            <a:chExt cx="6096000" cy="1661160"/>
          </a:xfrm>
        </p:grpSpPr>
        <p:sp>
          <p:nvSpPr>
            <p:cNvPr id="19" name="Hình chữ nhật: Góc Tròn 18">
              <a:extLst>
                <a:ext uri="{FF2B5EF4-FFF2-40B4-BE49-F238E27FC236}">
                  <a16:creationId xmlns:a16="http://schemas.microsoft.com/office/drawing/2014/main" xmlns="" id="{9990FDA4-9A9F-E823-0114-EDEE4DBA0E34}"/>
                </a:ext>
              </a:extLst>
            </p:cNvPr>
            <p:cNvSpPr/>
            <p:nvPr/>
          </p:nvSpPr>
          <p:spPr>
            <a:xfrm>
              <a:off x="835691" y="3810000"/>
              <a:ext cx="5885149" cy="1661160"/>
            </a:xfrm>
            <a:prstGeom prst="roundRect">
              <a:avLst/>
            </a:prstGeom>
            <a:solidFill>
              <a:srgbClr val="FADEA6"/>
            </a:solidFill>
            <a:ln w="28575">
              <a:solidFill>
                <a:srgbClr val="DD791C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xmlns="" id="{74462E34-B229-ED41-5D19-57A06769D603}"/>
                </a:ext>
              </a:extLst>
            </p:cNvPr>
            <p:cNvSpPr txBox="1"/>
            <p:nvPr/>
          </p:nvSpPr>
          <p:spPr>
            <a:xfrm>
              <a:off x="835691" y="3935436"/>
              <a:ext cx="6096000" cy="138499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Các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phương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còn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lại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đều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sơn 2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.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Vậy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có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4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khối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lập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phương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được</a:t>
              </a:r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 sơn 2 </a:t>
              </a:r>
              <a:r>
                <a:rPr lang="vi-VN" sz="2800" b="1" dirty="0" err="1">
                  <a:latin typeface="Cambria" panose="02040503050406030204" pitchFamily="18" charset="0"/>
                  <a:ea typeface="Cambria" panose="02040503050406030204" pitchFamily="18" charset="0"/>
                </a:rPr>
                <a:t>mặt</a:t>
              </a:r>
              <a:endParaRPr lang="en-US" sz="2800" b="1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224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48F308B-6FBD-06C3-7811-AD605B8DBA89}"/>
              </a:ext>
            </a:extLst>
          </p:cNvPr>
          <p:cNvSpPr txBox="1"/>
          <p:nvPr/>
        </p:nvSpPr>
        <p:spPr>
          <a:xfrm>
            <a:off x="734958" y="3074908"/>
            <a:ext cx="676339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Ôn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lại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endParaRPr lang="en-US" sz="4000" b="1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Chuẩn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bị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mới</a:t>
            </a:r>
            <a:r>
              <a:rPr lang="en-US" sz="4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1" name="Hình ảnh 10">
            <a:extLst>
              <a:ext uri="{FF2B5EF4-FFF2-40B4-BE49-F238E27FC236}">
                <a16:creationId xmlns:a16="http://schemas.microsoft.com/office/drawing/2014/main" xmlns="" id="{206A2D0C-5B08-710F-E9D8-A0381BA32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304" y="-265496"/>
            <a:ext cx="6218459" cy="3694496"/>
          </a:xfrm>
          <a:prstGeom prst="rect">
            <a:avLst/>
          </a:prstGeom>
        </p:spPr>
      </p:pic>
      <p:pic>
        <p:nvPicPr>
          <p:cNvPr id="12" name="图片 4" descr="千库网_儿童课外阅读补习_元素编号12294285">
            <a:extLst>
              <a:ext uri="{FF2B5EF4-FFF2-40B4-BE49-F238E27FC236}">
                <a16:creationId xmlns:a16="http://schemas.microsoft.com/office/drawing/2014/main" xmlns="" id="{5404E70C-BE4A-27E0-87FC-5A46D0435E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74549" y="1853565"/>
            <a:ext cx="4606290" cy="4606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8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957ED802-C298-F069-7FDA-C540CF945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948" y="1606245"/>
            <a:ext cx="2280102" cy="1176630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xmlns="" id="{6C453B18-7ACA-B00E-F9D4-BFCA96966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027" y="2173008"/>
            <a:ext cx="10985944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420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48F308B-6FBD-06C3-7811-AD605B8DBA89}"/>
              </a:ext>
            </a:extLst>
          </p:cNvPr>
          <p:cNvSpPr txBox="1"/>
          <p:nvPr/>
        </p:nvSpPr>
        <p:spPr>
          <a:xfrm>
            <a:off x="765475" y="1260961"/>
            <a:ext cx="1066104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1. Năng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đặc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thù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vuông,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không vuông, trung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phương,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yếu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hộp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Vẽ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vuông trên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giấy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ô vuông.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tâm,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đường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kính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cùa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triển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tư duy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trừu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tượng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mô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hoá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tính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2. Năng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chung.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chủ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nghe,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câu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quyết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vấn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đề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sáng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tạo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tham gia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trò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chơi,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vận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Năng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lực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giao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tiếp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nhân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ái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ý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giúp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đỡ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lẫn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nhau trong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hoạt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hoàn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thành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vụ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chăm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Chăm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suy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lời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câu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hỏi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;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tốt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Phẩm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chất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trách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nhiệm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Giữ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trật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tự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lắng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nghe,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học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 nghiêm </a:t>
            </a:r>
            <a:r>
              <a:rPr lang="vi-VN" sz="2000" dirty="0" err="1">
                <a:latin typeface="Cambria" panose="02040503050406030204" pitchFamily="18" charset="0"/>
                <a:ea typeface="Cambria" panose="02040503050406030204" pitchFamily="18" charset="0"/>
              </a:rPr>
              <a:t>túc</a:t>
            </a:r>
            <a:r>
              <a:rPr lang="vi-VN" sz="20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  <p:pic>
        <p:nvPicPr>
          <p:cNvPr id="12" name="Hình ảnh 11">
            <a:extLst>
              <a:ext uri="{FF2B5EF4-FFF2-40B4-BE49-F238E27FC236}">
                <a16:creationId xmlns:a16="http://schemas.microsoft.com/office/drawing/2014/main" xmlns="" id="{10C47F32-890A-FBA0-A293-A11DA16D9D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002" y="0"/>
            <a:ext cx="5809992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2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9" name="Hình ảnh 8">
            <a:extLst>
              <a:ext uri="{FF2B5EF4-FFF2-40B4-BE49-F238E27FC236}">
                <a16:creationId xmlns:a16="http://schemas.microsoft.com/office/drawing/2014/main" xmlns="" id="{41050C40-BD7E-5058-317A-8EB61ACAD5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78703"/>
            <a:ext cx="7888908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2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ộp Văn bản 2">
            <a:extLst>
              <a:ext uri="{FF2B5EF4-FFF2-40B4-BE49-F238E27FC236}">
                <a16:creationId xmlns:a16="http://schemas.microsoft.com/office/drawing/2014/main" xmlns="" id="{E48F308B-6FBD-06C3-7811-AD605B8DBA89}"/>
              </a:ext>
            </a:extLst>
          </p:cNvPr>
          <p:cNvSpPr txBox="1"/>
          <p:nvPr/>
        </p:nvSpPr>
        <p:spPr>
          <a:xfrm>
            <a:off x="3284158" y="557578"/>
            <a:ext cx="5997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Quan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sát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nêu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tên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thích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hợp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5674C17B-0C7C-D38D-AB3F-C8D8A32EB65D}"/>
              </a:ext>
            </a:extLst>
          </p:cNvPr>
          <p:cNvSpPr txBox="1"/>
          <p:nvPr/>
        </p:nvSpPr>
        <p:spPr>
          <a:xfrm>
            <a:off x="1097286" y="4401774"/>
            <a:ext cx="2446504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tam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giác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Hộp Văn bản 5">
            <a:extLst>
              <a:ext uri="{FF2B5EF4-FFF2-40B4-BE49-F238E27FC236}">
                <a16:creationId xmlns:a16="http://schemas.microsoft.com/office/drawing/2014/main" xmlns="" id="{711903BA-4EA3-17FF-52CB-BD5485975E96}"/>
              </a:ext>
            </a:extLst>
          </p:cNvPr>
          <p:cNvSpPr txBox="1"/>
          <p:nvPr/>
        </p:nvSpPr>
        <p:spPr>
          <a:xfrm>
            <a:off x="4613863" y="4420832"/>
            <a:ext cx="2964273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Khối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phương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Hộp Văn bản 6">
            <a:extLst>
              <a:ext uri="{FF2B5EF4-FFF2-40B4-BE49-F238E27FC236}">
                <a16:creationId xmlns:a16="http://schemas.microsoft.com/office/drawing/2014/main" xmlns="" id="{5EFB1DEC-CEC4-AC97-6068-AD3B146E12C0}"/>
              </a:ext>
            </a:extLst>
          </p:cNvPr>
          <p:cNvSpPr txBox="1"/>
          <p:nvPr/>
        </p:nvSpPr>
        <p:spPr>
          <a:xfrm>
            <a:off x="8729776" y="4401774"/>
            <a:ext cx="1577676" cy="523220"/>
          </a:xfrm>
          <a:prstGeom prst="rect">
            <a:avLst/>
          </a:prstGeom>
          <a:solidFill>
            <a:srgbClr val="FADEA6"/>
          </a:solidFill>
        </p:spPr>
        <p:txBody>
          <a:bodyPr wrap="none" rtlCol="0">
            <a:spAutoFit/>
          </a:bodyPr>
          <a:lstStyle/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trụ</a:t>
            </a:r>
            <a:endParaRPr lang="vi-VN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Tam giác Cân 10">
            <a:extLst>
              <a:ext uri="{FF2B5EF4-FFF2-40B4-BE49-F238E27FC236}">
                <a16:creationId xmlns:a16="http://schemas.microsoft.com/office/drawing/2014/main" xmlns="" id="{EE2C705F-1C6D-2B49-0CCA-AAEFCE2E5B00}"/>
              </a:ext>
            </a:extLst>
          </p:cNvPr>
          <p:cNvSpPr/>
          <p:nvPr/>
        </p:nvSpPr>
        <p:spPr>
          <a:xfrm>
            <a:off x="1097286" y="1814920"/>
            <a:ext cx="2438030" cy="2101750"/>
          </a:xfrm>
          <a:prstGeom prst="triangl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3" name="Khối vuông 12">
            <a:extLst>
              <a:ext uri="{FF2B5EF4-FFF2-40B4-BE49-F238E27FC236}">
                <a16:creationId xmlns:a16="http://schemas.microsoft.com/office/drawing/2014/main" xmlns="" id="{E6F4FCFE-1C04-4633-FB13-3CB4A65BB269}"/>
              </a:ext>
            </a:extLst>
          </p:cNvPr>
          <p:cNvSpPr/>
          <p:nvPr/>
        </p:nvSpPr>
        <p:spPr>
          <a:xfrm>
            <a:off x="4800600" y="1584960"/>
            <a:ext cx="2331710" cy="2331710"/>
          </a:xfrm>
          <a:prstGeom prst="cube">
            <a:avLst/>
          </a:prstGeom>
          <a:solidFill>
            <a:srgbClr val="EAA38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  <p:sp>
        <p:nvSpPr>
          <p:cNvPr id="14" name="Hình trụ 13">
            <a:extLst>
              <a:ext uri="{FF2B5EF4-FFF2-40B4-BE49-F238E27FC236}">
                <a16:creationId xmlns:a16="http://schemas.microsoft.com/office/drawing/2014/main" xmlns="" id="{B0EE326E-4B02-FD12-031F-CB00C73272ED}"/>
              </a:ext>
            </a:extLst>
          </p:cNvPr>
          <p:cNvSpPr/>
          <p:nvPr/>
        </p:nvSpPr>
        <p:spPr>
          <a:xfrm>
            <a:off x="8697716" y="1733081"/>
            <a:ext cx="1641796" cy="2183589"/>
          </a:xfrm>
          <a:prstGeom prst="can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68903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  <p:bldP spid="7" grpId="0" animBg="1"/>
      <p:bldP spid="11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12" descr="588ku_52a762d5038edc70bd8fdc1dbc99335d_11878052">
            <a:extLst>
              <a:ext uri="{FF2B5EF4-FFF2-40B4-BE49-F238E27FC236}">
                <a16:creationId xmlns:a16="http://schemas.microsoft.com/office/drawing/2014/main" xmlns="" id="{DC14A4E3-F488-DDEA-B995-986BE1B6BC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0035" y="699135"/>
            <a:ext cx="888365" cy="888365"/>
          </a:xfrm>
          <a:prstGeom prst="rect">
            <a:avLst/>
          </a:prstGeom>
        </p:spPr>
      </p:pic>
      <p:pic>
        <p:nvPicPr>
          <p:cNvPr id="5" name="Hình ảnh 4">
            <a:extLst>
              <a:ext uri="{FF2B5EF4-FFF2-40B4-BE49-F238E27FC236}">
                <a16:creationId xmlns:a16="http://schemas.microsoft.com/office/drawing/2014/main" xmlns="" id="{30F314A6-F54E-8BD6-34E8-F56B901CA1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676" y="1380583"/>
            <a:ext cx="7462151" cy="3700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79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1">
            <a:extLst>
              <a:ext uri="{FF2B5EF4-FFF2-40B4-BE49-F238E27FC236}">
                <a16:creationId xmlns:a16="http://schemas.microsoft.com/office/drawing/2014/main" xmlns="" id="{F0889191-9C08-7C81-AB57-13BED2C51360}"/>
              </a:ext>
            </a:extLst>
          </p:cNvPr>
          <p:cNvSpPr txBox="1"/>
          <p:nvPr/>
        </p:nvSpPr>
        <p:spPr>
          <a:xfrm>
            <a:off x="2516174" y="846693"/>
            <a:ext cx="3579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bên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Hộp Văn bản 3">
            <a:extLst>
              <a:ext uri="{FF2B5EF4-FFF2-40B4-BE49-F238E27FC236}">
                <a16:creationId xmlns:a16="http://schemas.microsoft.com/office/drawing/2014/main" xmlns="" id="{485AA184-C660-B319-AF68-C3A6883882A4}"/>
              </a:ext>
            </a:extLst>
          </p:cNvPr>
          <p:cNvSpPr txBox="1"/>
          <p:nvPr/>
        </p:nvSpPr>
        <p:spPr>
          <a:xfrm>
            <a:off x="777799" y="1995639"/>
            <a:ext cx="572844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mấy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A?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AutoNum type="alphaLcParenR"/>
            </a:pP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3600" b="1" dirty="0">
                <a:latin typeface="Cambria" panose="02040503050406030204" pitchFamily="18" charset="0"/>
                <a:ea typeface="Cambria" panose="02040503050406030204" pitchFamily="18" charset="0"/>
              </a:rPr>
              <a:t> ED.</a:t>
            </a:r>
            <a:endParaRPr lang="vi-VN" sz="36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Hình ảnh 5">
            <a:extLst>
              <a:ext uri="{FF2B5EF4-FFF2-40B4-BE49-F238E27FC236}">
                <a16:creationId xmlns:a16="http://schemas.microsoft.com/office/drawing/2014/main" xmlns="" id="{FA97B4EF-E6C2-3BBF-CF5B-76C832EFB7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239" y="1702035"/>
            <a:ext cx="4679680" cy="3901440"/>
          </a:xfrm>
          <a:prstGeom prst="rect">
            <a:avLst/>
          </a:prstGeom>
        </p:spPr>
      </p:pic>
      <p:pic>
        <p:nvPicPr>
          <p:cNvPr id="15" name="Hình ảnh 14">
            <a:extLst>
              <a:ext uri="{FF2B5EF4-FFF2-40B4-BE49-F238E27FC236}">
                <a16:creationId xmlns:a16="http://schemas.microsoft.com/office/drawing/2014/main" xmlns="" id="{3B863260-A6C8-DF99-B5CD-06DF7F16F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713" y="282813"/>
            <a:ext cx="2365453" cy="177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73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ộp Văn bản 4">
            <a:extLst>
              <a:ext uri="{FF2B5EF4-FFF2-40B4-BE49-F238E27FC236}">
                <a16:creationId xmlns:a16="http://schemas.microsoft.com/office/drawing/2014/main" xmlns="" id="{D3465776-E9B4-F74E-1EC6-B6D4A48A6486}"/>
              </a:ext>
            </a:extLst>
          </p:cNvPr>
          <p:cNvSpPr txBox="1"/>
          <p:nvPr/>
        </p:nvSpPr>
        <p:spPr>
          <a:xfrm>
            <a:off x="759828" y="2521059"/>
            <a:ext cx="5809828" cy="2009061"/>
          </a:xfrm>
          <a:prstGeom prst="round2DiagRect">
            <a:avLst/>
          </a:prstGeom>
          <a:solidFill>
            <a:srgbClr val="F3CDBF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4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2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I. </a:t>
            </a:r>
            <a:b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tất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cả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6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132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ộp Văn bản 7">
            <a:extLst>
              <a:ext uri="{FF2B5EF4-FFF2-40B4-BE49-F238E27FC236}">
                <a16:creationId xmlns:a16="http://schemas.microsoft.com/office/drawing/2014/main" xmlns="" id="{FE1E7913-18DC-0995-E1BA-793027F7F205}"/>
              </a:ext>
            </a:extLst>
          </p:cNvPr>
          <p:cNvSpPr txBox="1"/>
          <p:nvPr/>
        </p:nvSpPr>
        <p:spPr>
          <a:xfrm>
            <a:off x="759828" y="2177901"/>
            <a:ext cx="5854332" cy="2807137"/>
          </a:xfrm>
          <a:prstGeom prst="snipRoundRect">
            <a:avLst>
              <a:gd name="adj1" fmla="val 5809"/>
              <a:gd name="adj2" fmla="val 16667"/>
            </a:avLst>
          </a:prstGeom>
          <a:solidFill>
            <a:srgbClr val="DFE1B9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AB, AK;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AK, AE;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A,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cạnh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AB, AE.</a:t>
            </a:r>
          </a:p>
          <a:p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có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3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góc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vuông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đỉnh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205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Hộp Văn bản 8">
            <a:extLst>
              <a:ext uri="{FF2B5EF4-FFF2-40B4-BE49-F238E27FC236}">
                <a16:creationId xmlns:a16="http://schemas.microsoft.com/office/drawing/2014/main" xmlns="" id="{83158CF8-236B-8027-86DD-C1100BB10BD4}"/>
              </a:ext>
            </a:extLst>
          </p:cNvPr>
          <p:cNvSpPr txBox="1"/>
          <p:nvPr/>
        </p:nvSpPr>
        <p:spPr>
          <a:xfrm>
            <a:off x="640080" y="2521059"/>
            <a:ext cx="5989320" cy="1903690"/>
          </a:xfrm>
          <a:prstGeom prst="snipRoundRect">
            <a:avLst/>
          </a:prstGeom>
          <a:solidFill>
            <a:srgbClr val="FADEA6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AC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K</a:t>
            </a:r>
          </a:p>
          <a:p>
            <a:pPr indent="441325"/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Trung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thẳng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ED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latin typeface="Cambria" panose="02040503050406030204" pitchFamily="18" charset="0"/>
                <a:ea typeface="Cambria" panose="02040503050406030204" pitchFamily="18" charset="0"/>
              </a:rPr>
              <a:t>điểm</a:t>
            </a:r>
            <a:r>
              <a:rPr lang="en-US" sz="2800" b="1" dirty="0">
                <a:latin typeface="Cambria" panose="02040503050406030204" pitchFamily="18" charset="0"/>
                <a:ea typeface="Cambria" panose="02040503050406030204" pitchFamily="18" charset="0"/>
              </a:rPr>
              <a:t> I.</a:t>
            </a:r>
            <a:endParaRPr lang="vi-VN" sz="2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" name="Hình ảnh 9">
            <a:extLst>
              <a:ext uri="{FF2B5EF4-FFF2-40B4-BE49-F238E27FC236}">
                <a16:creationId xmlns:a16="http://schemas.microsoft.com/office/drawing/2014/main" xmlns="" id="{4158067D-AD26-7F91-8A16-350C3EF56F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2492" y="1350566"/>
            <a:ext cx="467968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820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613</Words>
  <Application>Microsoft Office PowerPoint</Application>
  <PresentationFormat>Widescreen</PresentationFormat>
  <Paragraphs>48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#9Slide05 Bodega Script</vt:lpstr>
      <vt:lpstr>#9Slide07 HoneyCream</vt:lpstr>
      <vt:lpstr>Arial</vt:lpstr>
      <vt:lpstr>Calibri</vt:lpstr>
      <vt:lpstr>Calibri Light</vt:lpstr>
      <vt:lpstr>Cambria</vt:lpstr>
      <vt:lpstr>Fredoka One</vt:lpstr>
      <vt:lpstr>M PLUS Rounded 1c</vt:lpstr>
      <vt:lpstr>SVN-Dancing Script</vt:lpstr>
      <vt:lpstr>SVN-Newton</vt:lpstr>
      <vt:lpstr>SVN-Ready</vt:lpstr>
      <vt:lpstr>Times New Roman</vt:lpstr>
      <vt:lpstr>等线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Hanh Ngo</dc:creator>
  <cp:lastModifiedBy>Phuong</cp:lastModifiedBy>
  <cp:revision>6</cp:revision>
  <dcterms:created xsi:type="dcterms:W3CDTF">2022-12-10T13:54:02Z</dcterms:created>
  <dcterms:modified xsi:type="dcterms:W3CDTF">2024-01-11T02:13:24Z</dcterms:modified>
</cp:coreProperties>
</file>