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99" r:id="rId3"/>
  </p:sldMasterIdLst>
  <p:notesMasterIdLst>
    <p:notesMasterId r:id="rId31"/>
  </p:notesMasterIdLst>
  <p:sldIdLst>
    <p:sldId id="267" r:id="rId4"/>
    <p:sldId id="256" r:id="rId5"/>
    <p:sldId id="259" r:id="rId6"/>
    <p:sldId id="258" r:id="rId7"/>
    <p:sldId id="298" r:id="rId8"/>
    <p:sldId id="257" r:id="rId9"/>
    <p:sldId id="266" r:id="rId10"/>
    <p:sldId id="272" r:id="rId11"/>
    <p:sldId id="280" r:id="rId12"/>
    <p:sldId id="261" r:id="rId13"/>
    <p:sldId id="268" r:id="rId14"/>
    <p:sldId id="290" r:id="rId15"/>
    <p:sldId id="262" r:id="rId16"/>
    <p:sldId id="271" r:id="rId17"/>
    <p:sldId id="278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73" r:id="rId26"/>
    <p:sldId id="260" r:id="rId27"/>
    <p:sldId id="288" r:id="rId28"/>
    <p:sldId id="286" r:id="rId29"/>
    <p:sldId id="279" r:id="rId30"/>
  </p:sldIdLst>
  <p:sldSz cx="9144000" cy="5143500" type="screen16x9"/>
  <p:notesSz cx="6858000" cy="9144000"/>
  <p:embeddedFontLst>
    <p:embeddedFont>
      <p:font typeface="Alfa Slab On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tamaran" panose="020B0604020202020204" charset="0"/>
      <p:regular r:id="rId37"/>
      <p:bold r:id="rId38"/>
    </p:embeddedFont>
    <p:embeddedFont>
      <p:font typeface="Euphoria Script" panose="020B0604020202020204" charset="0"/>
      <p:regular r:id="rId39"/>
    </p:embeddedFont>
    <p:embeddedFont>
      <p:font typeface="Mouse Memoirs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B054BA-67EC-4C59-B815-D1C418B2430D}">
  <a:tblStyle styleId="{BCB054BA-67EC-4C59-B815-D1C418B243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6407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02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bfe78c466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bfe78c466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53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bfe78c4662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bfe78c4662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279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c062ea4f8e_0_3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c062ea4f8e_0_3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523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518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bfe78c4662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bfe78c4662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58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bfe78c4662_0_16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bfe78c4662_0_16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830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94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239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169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c062ea4f8e_0_3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c062ea4f8e_0_3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96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435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bfe78c4662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2" name="Google Shape;2662;gbfe78c4662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482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48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78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690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34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bfe78c466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bfe78c466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007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bfe78c466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bfe78c466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403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gbfe78c466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5" name="Google Shape;2675;gbfe78c466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5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9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6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12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22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35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9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84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01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9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9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18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CA71907-EEC1-614C-ADEF-4C4E76667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5/17/2023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CBE5C6D-206D-934B-90DE-6522D36A0F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70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66488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311309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046617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9078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010559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784421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190184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kern="0"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5990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3" r:id="rId18"/>
    <p:sldLayoutId id="2147483678" r:id="rId19"/>
    <p:sldLayoutId id="2147483679" r:id="rId20"/>
    <p:sldLayoutId id="2147483681" r:id="rId21"/>
    <p:sldLayoutId id="2147483682" r:id="rId22"/>
    <p:sldLayoutId id="2147483683" r:id="rId23"/>
    <p:sldLayoutId id="214748368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BCA71907-EEC1-614C-ADEF-4C4E766673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>
                <a:buClrTx/>
              </a:pPr>
              <a:t>5/17/2023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FCBE5C6D-206D-934B-90DE-6522D36A0F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62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en-US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666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5.JPG"/><Relationship Id="rId4" Type="http://schemas.openxmlformats.org/officeDocument/2006/relationships/audio" Target="../media/media2.mp3"/><Relationship Id="rId9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2.mp3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694277" y="2473914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b="1" dirty="0">
                <a:latin typeface="+mn-lt"/>
              </a:rPr>
              <a:t>CHÀO MỪNG CÁC EM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ĐẾN VỚI TIẾT HỌC HÔM NAY!</a:t>
            </a:r>
            <a:endParaRPr sz="4000" b="1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46"/>
          <p:cNvGrpSpPr/>
          <p:nvPr/>
        </p:nvGrpSpPr>
        <p:grpSpPr>
          <a:xfrm>
            <a:off x="5280916" y="1500027"/>
            <a:ext cx="2825393" cy="3643473"/>
            <a:chOff x="5264649" y="1776259"/>
            <a:chExt cx="2825393" cy="3643473"/>
          </a:xfrm>
        </p:grpSpPr>
        <p:sp>
          <p:nvSpPr>
            <p:cNvPr id="1490" name="Google Shape;1490;p46"/>
            <p:cNvSpPr/>
            <p:nvPr/>
          </p:nvSpPr>
          <p:spPr>
            <a:xfrm>
              <a:off x="6615572" y="3499323"/>
              <a:ext cx="158079" cy="1920409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6"/>
            <p:cNvSpPr/>
            <p:nvPr/>
          </p:nvSpPr>
          <p:spPr>
            <a:xfrm>
              <a:off x="5264649" y="1776259"/>
              <a:ext cx="2825393" cy="1962364"/>
            </a:xfrm>
            <a:prstGeom prst="roundRect">
              <a:avLst>
                <a:gd name="adj" fmla="val 1016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75" y="1645049"/>
            <a:ext cx="2553074" cy="16723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2480" y="875387"/>
            <a:ext cx="41096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X</a:t>
            </a:r>
            <a:r>
              <a:rPr lang="vi-VN" sz="2000" dirty="0"/>
              <a:t>e máy vượt đèn đỏ có thể khiến các phương tiện khác không phản ứng kịp và gây ra tai nạn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vi-VN" sz="2000" dirty="0"/>
              <a:t> thông. 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Người ngồi trên xe máy cũng có thể bị thương nặng vì không đội mũ bảo hiểm.</a:t>
            </a:r>
            <a:endParaRPr lang="en-US" sz="2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53"/>
          <p:cNvSpPr/>
          <p:nvPr/>
        </p:nvSpPr>
        <p:spPr>
          <a:xfrm>
            <a:off x="2051852" y="1680111"/>
            <a:ext cx="265844" cy="3990446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53"/>
          <p:cNvSpPr/>
          <p:nvPr/>
        </p:nvSpPr>
        <p:spPr>
          <a:xfrm>
            <a:off x="844824" y="2015080"/>
            <a:ext cx="2679900" cy="2022664"/>
          </a:xfrm>
          <a:prstGeom prst="roundRect">
            <a:avLst>
              <a:gd name="adj" fmla="val 6436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53"/>
          <p:cNvSpPr/>
          <p:nvPr/>
        </p:nvSpPr>
        <p:spPr>
          <a:xfrm>
            <a:off x="300657" y="482884"/>
            <a:ext cx="4034078" cy="1271195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000" dirty="0">
                <a:solidFill>
                  <a:srgbClr val="FFFFFF"/>
                </a:solidFill>
              </a:rPr>
              <a:t>V</a:t>
            </a:r>
            <a:r>
              <a:rPr lang="vi-VN" sz="2000" dirty="0">
                <a:solidFill>
                  <a:srgbClr val="FFFFFF"/>
                </a:solidFill>
              </a:rPr>
              <a:t>ươn người ra ngoài cửa kính ô tô có thể bị xe khác đụng phải và bị thương.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1" y="2211173"/>
            <a:ext cx="2534296" cy="1693268"/>
          </a:xfrm>
          <a:prstGeom prst="rect">
            <a:avLst/>
          </a:prstGeom>
        </p:spPr>
      </p:pic>
      <p:sp>
        <p:nvSpPr>
          <p:cNvPr id="26" name="Google Shape;1918;p53"/>
          <p:cNvSpPr/>
          <p:nvPr/>
        </p:nvSpPr>
        <p:spPr>
          <a:xfrm flipH="1">
            <a:off x="6698380" y="1680111"/>
            <a:ext cx="265844" cy="3990446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919;p53"/>
          <p:cNvSpPr/>
          <p:nvPr/>
        </p:nvSpPr>
        <p:spPr>
          <a:xfrm flipH="1">
            <a:off x="5404206" y="2015080"/>
            <a:ext cx="2845941" cy="2022664"/>
          </a:xfrm>
          <a:prstGeom prst="roundRect">
            <a:avLst>
              <a:gd name="adj" fmla="val 6436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928;p53"/>
          <p:cNvSpPr/>
          <p:nvPr/>
        </p:nvSpPr>
        <p:spPr>
          <a:xfrm flipH="1">
            <a:off x="4681341" y="482885"/>
            <a:ext cx="4034078" cy="1271195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000" dirty="0">
                <a:solidFill>
                  <a:srgbClr val="FFFFFF"/>
                </a:solidFill>
              </a:rPr>
              <a:t> B</a:t>
            </a:r>
            <a:r>
              <a:rPr lang="vi-VN" sz="2000" dirty="0">
                <a:solidFill>
                  <a:srgbClr val="FFFFFF"/>
                </a:solidFill>
              </a:rPr>
              <a:t>ạn gái không mặc áo phao khi đi phà có thể bị đuối nước</a:t>
            </a:r>
            <a:r>
              <a:rPr lang="en-US" sz="2000" dirty="0">
                <a:solidFill>
                  <a:srgbClr val="FFFFFF"/>
                </a:solidFill>
              </a:rPr>
              <a:t>                </a:t>
            </a:r>
            <a:r>
              <a:rPr lang="vi-VN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        </a:t>
            </a:r>
            <a:r>
              <a:rPr lang="vi-VN" sz="2000" dirty="0">
                <a:solidFill>
                  <a:srgbClr val="FFFFFF"/>
                </a:solidFill>
              </a:rPr>
              <a:t>nếu rơi xuống sông.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"/>
          <a:stretch/>
        </p:blipFill>
        <p:spPr>
          <a:xfrm>
            <a:off x="5485232" y="2211172"/>
            <a:ext cx="2703271" cy="1663841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8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9" name="Google Shape;3509;p75"/>
          <p:cNvGrpSpPr/>
          <p:nvPr/>
        </p:nvGrpSpPr>
        <p:grpSpPr>
          <a:xfrm flipH="1">
            <a:off x="-217642" y="2568340"/>
            <a:ext cx="9676012" cy="3346935"/>
            <a:chOff x="-1180548" y="1440272"/>
            <a:chExt cx="10174566" cy="3519385"/>
          </a:xfrm>
        </p:grpSpPr>
        <p:sp>
          <p:nvSpPr>
            <p:cNvPr id="3510" name="Google Shape;3510;p75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5"/>
            <p:cNvSpPr/>
            <p:nvPr/>
          </p:nvSpPr>
          <p:spPr>
            <a:xfrm>
              <a:off x="-1180548" y="1440272"/>
              <a:ext cx="2567552" cy="3519385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5"/>
            <p:cNvSpPr/>
            <p:nvPr/>
          </p:nvSpPr>
          <p:spPr>
            <a:xfrm>
              <a:off x="7955399" y="3536883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5"/>
            <p:cNvSpPr/>
            <p:nvPr/>
          </p:nvSpPr>
          <p:spPr>
            <a:xfrm>
              <a:off x="7112987" y="1663343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5"/>
            <p:cNvSpPr/>
            <p:nvPr/>
          </p:nvSpPr>
          <p:spPr>
            <a:xfrm>
              <a:off x="-158359" y="1830007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5"/>
            <p:cNvSpPr/>
            <p:nvPr/>
          </p:nvSpPr>
          <p:spPr>
            <a:xfrm>
              <a:off x="542160" y="3809991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7" name="Google Shape;3517;p75"/>
          <p:cNvGrpSpPr/>
          <p:nvPr/>
        </p:nvGrpSpPr>
        <p:grpSpPr>
          <a:xfrm>
            <a:off x="1815279" y="3429874"/>
            <a:ext cx="5269922" cy="2530210"/>
            <a:chOff x="1937039" y="3937303"/>
            <a:chExt cx="5269922" cy="2530210"/>
          </a:xfrm>
        </p:grpSpPr>
        <p:sp>
          <p:nvSpPr>
            <p:cNvPr id="3518" name="Google Shape;3518;p75"/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5"/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2" name="Google Shape;3522;p75"/>
          <p:cNvSpPr/>
          <p:nvPr/>
        </p:nvSpPr>
        <p:spPr>
          <a:xfrm>
            <a:off x="770085" y="1067153"/>
            <a:ext cx="7229400" cy="24897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346031"/>
            <a:ext cx="3000471" cy="1893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1152" y="1342507"/>
            <a:ext cx="4025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B</a:t>
            </a:r>
            <a:r>
              <a:rPr lang="vi-VN" sz="2000" dirty="0"/>
              <a:t>ạn gái đạp xe nhanh trước đầu ô tô có thể khiến ô tô bị che mất tầm nhìn hoặc bạn đột nhiên giảm tốc độ có thể ô tô gây ra tai nạn.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47"/>
          <p:cNvGrpSpPr/>
          <p:nvPr/>
        </p:nvGrpSpPr>
        <p:grpSpPr>
          <a:xfrm>
            <a:off x="8115" y="1821960"/>
            <a:ext cx="4079978" cy="3316739"/>
            <a:chOff x="930325" y="770800"/>
            <a:chExt cx="5779825" cy="4698597"/>
          </a:xfrm>
        </p:grpSpPr>
        <p:sp>
          <p:nvSpPr>
            <p:cNvPr id="1511" name="Google Shape;1511;p47"/>
            <p:cNvSpPr/>
            <p:nvPr/>
          </p:nvSpPr>
          <p:spPr>
            <a:xfrm>
              <a:off x="3699050" y="3412297"/>
              <a:ext cx="3011100" cy="2057100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7"/>
            <p:cNvSpPr/>
            <p:nvPr/>
          </p:nvSpPr>
          <p:spPr>
            <a:xfrm>
              <a:off x="2959925" y="1979100"/>
              <a:ext cx="289050" cy="60680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2997975" y="2508975"/>
              <a:ext cx="51825" cy="42125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3029550" y="2370200"/>
              <a:ext cx="25125" cy="19775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3078925" y="2264475"/>
              <a:ext cx="55900" cy="38675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3091875" y="2177850"/>
              <a:ext cx="24325" cy="12175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3102400" y="2082325"/>
              <a:ext cx="43750" cy="30775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3133975" y="2440950"/>
              <a:ext cx="38900" cy="34050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7"/>
            <p:cNvSpPr/>
            <p:nvPr/>
          </p:nvSpPr>
          <p:spPr>
            <a:xfrm>
              <a:off x="1105200" y="1944350"/>
              <a:ext cx="340300" cy="920125"/>
            </a:xfrm>
            <a:custGeom>
              <a:avLst/>
              <a:gdLst/>
              <a:ahLst/>
              <a:cxnLst/>
              <a:rect l="l" t="t" r="r" b="b"/>
              <a:pathLst>
                <a:path w="13612" h="36805" extrusionOk="0">
                  <a:moveTo>
                    <a:pt x="7138" y="0"/>
                  </a:moveTo>
                  <a:cubicBezTo>
                    <a:pt x="7013" y="0"/>
                    <a:pt x="6879" y="35"/>
                    <a:pt x="6736" y="111"/>
                  </a:cubicBezTo>
                  <a:cubicBezTo>
                    <a:pt x="5829" y="597"/>
                    <a:pt x="5246" y="3123"/>
                    <a:pt x="5019" y="4062"/>
                  </a:cubicBezTo>
                  <a:cubicBezTo>
                    <a:pt x="4825" y="4904"/>
                    <a:pt x="4404" y="6394"/>
                    <a:pt x="4858" y="7203"/>
                  </a:cubicBezTo>
                  <a:cubicBezTo>
                    <a:pt x="3692" y="8240"/>
                    <a:pt x="2558" y="10118"/>
                    <a:pt x="3724" y="11478"/>
                  </a:cubicBezTo>
                  <a:cubicBezTo>
                    <a:pt x="2979" y="12093"/>
                    <a:pt x="2494" y="12967"/>
                    <a:pt x="2364" y="13907"/>
                  </a:cubicBezTo>
                  <a:cubicBezTo>
                    <a:pt x="2332" y="14489"/>
                    <a:pt x="2850" y="15655"/>
                    <a:pt x="2688" y="16076"/>
                  </a:cubicBezTo>
                  <a:cubicBezTo>
                    <a:pt x="2623" y="16335"/>
                    <a:pt x="2040" y="16594"/>
                    <a:pt x="1814" y="16821"/>
                  </a:cubicBezTo>
                  <a:cubicBezTo>
                    <a:pt x="1490" y="17307"/>
                    <a:pt x="1295" y="17857"/>
                    <a:pt x="1198" y="18408"/>
                  </a:cubicBezTo>
                  <a:cubicBezTo>
                    <a:pt x="1101" y="19250"/>
                    <a:pt x="1101" y="20092"/>
                    <a:pt x="1781" y="20707"/>
                  </a:cubicBezTo>
                  <a:cubicBezTo>
                    <a:pt x="1775" y="20702"/>
                    <a:pt x="1768" y="20700"/>
                    <a:pt x="1760" y="20700"/>
                  </a:cubicBezTo>
                  <a:cubicBezTo>
                    <a:pt x="1558" y="20700"/>
                    <a:pt x="808" y="22203"/>
                    <a:pt x="777" y="22358"/>
                  </a:cubicBezTo>
                  <a:cubicBezTo>
                    <a:pt x="615" y="23006"/>
                    <a:pt x="615" y="23686"/>
                    <a:pt x="810" y="24301"/>
                  </a:cubicBezTo>
                  <a:cubicBezTo>
                    <a:pt x="1004" y="24917"/>
                    <a:pt x="1134" y="25564"/>
                    <a:pt x="1134" y="26212"/>
                  </a:cubicBezTo>
                  <a:cubicBezTo>
                    <a:pt x="1134" y="26989"/>
                    <a:pt x="972" y="27766"/>
                    <a:pt x="680" y="28479"/>
                  </a:cubicBezTo>
                  <a:cubicBezTo>
                    <a:pt x="0" y="30228"/>
                    <a:pt x="162" y="31037"/>
                    <a:pt x="1781" y="32009"/>
                  </a:cubicBezTo>
                  <a:cubicBezTo>
                    <a:pt x="2656" y="32527"/>
                    <a:pt x="2235" y="32300"/>
                    <a:pt x="2073" y="33077"/>
                  </a:cubicBezTo>
                  <a:cubicBezTo>
                    <a:pt x="1846" y="34308"/>
                    <a:pt x="3109" y="35085"/>
                    <a:pt x="4048" y="35506"/>
                  </a:cubicBezTo>
                  <a:cubicBezTo>
                    <a:pt x="5019" y="35927"/>
                    <a:pt x="6088" y="36542"/>
                    <a:pt x="7092" y="36736"/>
                  </a:cubicBezTo>
                  <a:cubicBezTo>
                    <a:pt x="7357" y="36782"/>
                    <a:pt x="7624" y="36804"/>
                    <a:pt x="7891" y="36804"/>
                  </a:cubicBezTo>
                  <a:cubicBezTo>
                    <a:pt x="10074" y="36804"/>
                    <a:pt x="12257" y="35334"/>
                    <a:pt x="13180" y="33401"/>
                  </a:cubicBezTo>
                  <a:cubicBezTo>
                    <a:pt x="13612" y="32445"/>
                    <a:pt x="13485" y="29754"/>
                    <a:pt x="12016" y="29754"/>
                  </a:cubicBezTo>
                  <a:cubicBezTo>
                    <a:pt x="11943" y="29754"/>
                    <a:pt x="11867" y="29760"/>
                    <a:pt x="11787" y="29774"/>
                  </a:cubicBezTo>
                  <a:cubicBezTo>
                    <a:pt x="12273" y="29029"/>
                    <a:pt x="12370" y="28090"/>
                    <a:pt x="12014" y="27281"/>
                  </a:cubicBezTo>
                  <a:cubicBezTo>
                    <a:pt x="11852" y="26924"/>
                    <a:pt x="11690" y="26536"/>
                    <a:pt x="11561" y="26147"/>
                  </a:cubicBezTo>
                  <a:cubicBezTo>
                    <a:pt x="11496" y="25597"/>
                    <a:pt x="11561" y="25726"/>
                    <a:pt x="11885" y="25241"/>
                  </a:cubicBezTo>
                  <a:cubicBezTo>
                    <a:pt x="12338" y="24690"/>
                    <a:pt x="12565" y="23978"/>
                    <a:pt x="12500" y="23233"/>
                  </a:cubicBezTo>
                  <a:cubicBezTo>
                    <a:pt x="12500" y="23050"/>
                    <a:pt x="11781" y="21400"/>
                    <a:pt x="11536" y="21400"/>
                  </a:cubicBezTo>
                  <a:cubicBezTo>
                    <a:pt x="11522" y="21400"/>
                    <a:pt x="11510" y="21405"/>
                    <a:pt x="11500" y="21415"/>
                  </a:cubicBezTo>
                  <a:lnTo>
                    <a:pt x="11500" y="21415"/>
                  </a:lnTo>
                  <a:cubicBezTo>
                    <a:pt x="12340" y="20510"/>
                    <a:pt x="12920" y="19604"/>
                    <a:pt x="12435" y="18311"/>
                  </a:cubicBezTo>
                  <a:cubicBezTo>
                    <a:pt x="12079" y="17307"/>
                    <a:pt x="11269" y="16497"/>
                    <a:pt x="10265" y="16173"/>
                  </a:cubicBezTo>
                  <a:cubicBezTo>
                    <a:pt x="11367" y="15267"/>
                    <a:pt x="11658" y="13712"/>
                    <a:pt x="10946" y="12482"/>
                  </a:cubicBezTo>
                  <a:cubicBezTo>
                    <a:pt x="10784" y="12093"/>
                    <a:pt x="10039" y="11575"/>
                    <a:pt x="9974" y="11154"/>
                  </a:cubicBezTo>
                  <a:cubicBezTo>
                    <a:pt x="9942" y="10863"/>
                    <a:pt x="10201" y="10474"/>
                    <a:pt x="10265" y="10182"/>
                  </a:cubicBezTo>
                  <a:cubicBezTo>
                    <a:pt x="10654" y="9211"/>
                    <a:pt x="10525" y="8110"/>
                    <a:pt x="9845" y="7268"/>
                  </a:cubicBezTo>
                  <a:cubicBezTo>
                    <a:pt x="9424" y="6685"/>
                    <a:pt x="9100" y="6458"/>
                    <a:pt x="9003" y="5649"/>
                  </a:cubicBezTo>
                  <a:cubicBezTo>
                    <a:pt x="8905" y="4936"/>
                    <a:pt x="8873" y="4159"/>
                    <a:pt x="8776" y="3414"/>
                  </a:cubicBezTo>
                  <a:cubicBezTo>
                    <a:pt x="8660" y="2659"/>
                    <a:pt x="8231" y="0"/>
                    <a:pt x="7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7"/>
            <p:cNvSpPr/>
            <p:nvPr/>
          </p:nvSpPr>
          <p:spPr>
            <a:xfrm>
              <a:off x="1202350" y="2420125"/>
              <a:ext cx="103650" cy="75925"/>
            </a:xfrm>
            <a:custGeom>
              <a:avLst/>
              <a:gdLst/>
              <a:ahLst/>
              <a:cxnLst/>
              <a:rect l="l" t="t" r="r" b="b"/>
              <a:pathLst>
                <a:path w="4146" h="3037" extrusionOk="0">
                  <a:moveTo>
                    <a:pt x="3157" y="0"/>
                  </a:moveTo>
                  <a:cubicBezTo>
                    <a:pt x="3117" y="0"/>
                    <a:pt x="3076" y="8"/>
                    <a:pt x="3044" y="24"/>
                  </a:cubicBezTo>
                  <a:cubicBezTo>
                    <a:pt x="2947" y="24"/>
                    <a:pt x="2882" y="24"/>
                    <a:pt x="2817" y="57"/>
                  </a:cubicBezTo>
                  <a:cubicBezTo>
                    <a:pt x="2655" y="89"/>
                    <a:pt x="2494" y="186"/>
                    <a:pt x="2364" y="251"/>
                  </a:cubicBezTo>
                  <a:cubicBezTo>
                    <a:pt x="2105" y="478"/>
                    <a:pt x="1878" y="737"/>
                    <a:pt x="1781" y="1028"/>
                  </a:cubicBezTo>
                  <a:cubicBezTo>
                    <a:pt x="1716" y="1190"/>
                    <a:pt x="1684" y="1352"/>
                    <a:pt x="1652" y="1514"/>
                  </a:cubicBezTo>
                  <a:cubicBezTo>
                    <a:pt x="1645" y="1549"/>
                    <a:pt x="1639" y="1583"/>
                    <a:pt x="1635" y="1615"/>
                  </a:cubicBezTo>
                  <a:lnTo>
                    <a:pt x="1635" y="1615"/>
                  </a:lnTo>
                  <a:cubicBezTo>
                    <a:pt x="1630" y="1614"/>
                    <a:pt x="1625" y="1612"/>
                    <a:pt x="1619" y="1611"/>
                  </a:cubicBezTo>
                  <a:cubicBezTo>
                    <a:pt x="1522" y="1546"/>
                    <a:pt x="1393" y="1514"/>
                    <a:pt x="1263" y="1514"/>
                  </a:cubicBezTo>
                  <a:cubicBezTo>
                    <a:pt x="1182" y="1498"/>
                    <a:pt x="1109" y="1490"/>
                    <a:pt x="1040" y="1490"/>
                  </a:cubicBezTo>
                  <a:cubicBezTo>
                    <a:pt x="972" y="1490"/>
                    <a:pt x="907" y="1498"/>
                    <a:pt x="842" y="1514"/>
                  </a:cubicBezTo>
                  <a:cubicBezTo>
                    <a:pt x="712" y="1514"/>
                    <a:pt x="551" y="1579"/>
                    <a:pt x="453" y="1644"/>
                  </a:cubicBezTo>
                  <a:cubicBezTo>
                    <a:pt x="324" y="1741"/>
                    <a:pt x="227" y="1838"/>
                    <a:pt x="162" y="1967"/>
                  </a:cubicBezTo>
                  <a:cubicBezTo>
                    <a:pt x="97" y="2065"/>
                    <a:pt x="32" y="2194"/>
                    <a:pt x="32" y="2324"/>
                  </a:cubicBezTo>
                  <a:cubicBezTo>
                    <a:pt x="0" y="2453"/>
                    <a:pt x="0" y="2583"/>
                    <a:pt x="0" y="2680"/>
                  </a:cubicBezTo>
                  <a:cubicBezTo>
                    <a:pt x="0" y="2809"/>
                    <a:pt x="32" y="2939"/>
                    <a:pt x="32" y="3036"/>
                  </a:cubicBezTo>
                  <a:cubicBezTo>
                    <a:pt x="32" y="2939"/>
                    <a:pt x="32" y="2809"/>
                    <a:pt x="162" y="2712"/>
                  </a:cubicBezTo>
                  <a:cubicBezTo>
                    <a:pt x="194" y="2583"/>
                    <a:pt x="227" y="2486"/>
                    <a:pt x="259" y="2388"/>
                  </a:cubicBezTo>
                  <a:cubicBezTo>
                    <a:pt x="292" y="2291"/>
                    <a:pt x="356" y="2194"/>
                    <a:pt x="421" y="2129"/>
                  </a:cubicBezTo>
                  <a:cubicBezTo>
                    <a:pt x="486" y="2032"/>
                    <a:pt x="583" y="1967"/>
                    <a:pt x="648" y="1935"/>
                  </a:cubicBezTo>
                  <a:cubicBezTo>
                    <a:pt x="745" y="1903"/>
                    <a:pt x="842" y="1870"/>
                    <a:pt x="939" y="1870"/>
                  </a:cubicBezTo>
                  <a:cubicBezTo>
                    <a:pt x="1036" y="1870"/>
                    <a:pt x="1133" y="1870"/>
                    <a:pt x="1231" y="1903"/>
                  </a:cubicBezTo>
                  <a:cubicBezTo>
                    <a:pt x="1328" y="1935"/>
                    <a:pt x="1425" y="1967"/>
                    <a:pt x="1522" y="2000"/>
                  </a:cubicBezTo>
                  <a:cubicBezTo>
                    <a:pt x="1619" y="2065"/>
                    <a:pt x="1684" y="2097"/>
                    <a:pt x="1781" y="2162"/>
                  </a:cubicBezTo>
                  <a:cubicBezTo>
                    <a:pt x="1814" y="2194"/>
                    <a:pt x="1878" y="2194"/>
                    <a:pt x="1911" y="2194"/>
                  </a:cubicBezTo>
                  <a:cubicBezTo>
                    <a:pt x="2040" y="2194"/>
                    <a:pt x="2137" y="2097"/>
                    <a:pt x="2137" y="1967"/>
                  </a:cubicBezTo>
                  <a:cubicBezTo>
                    <a:pt x="2105" y="1838"/>
                    <a:pt x="2105" y="1708"/>
                    <a:pt x="2137" y="1546"/>
                  </a:cubicBezTo>
                  <a:cubicBezTo>
                    <a:pt x="2137" y="1449"/>
                    <a:pt x="2170" y="1320"/>
                    <a:pt x="2202" y="1190"/>
                  </a:cubicBezTo>
                  <a:cubicBezTo>
                    <a:pt x="2234" y="1125"/>
                    <a:pt x="2267" y="1061"/>
                    <a:pt x="2299" y="996"/>
                  </a:cubicBezTo>
                  <a:cubicBezTo>
                    <a:pt x="2299" y="964"/>
                    <a:pt x="2332" y="899"/>
                    <a:pt x="2396" y="834"/>
                  </a:cubicBezTo>
                  <a:cubicBezTo>
                    <a:pt x="2461" y="737"/>
                    <a:pt x="2526" y="640"/>
                    <a:pt x="2623" y="543"/>
                  </a:cubicBezTo>
                  <a:cubicBezTo>
                    <a:pt x="2720" y="478"/>
                    <a:pt x="2817" y="413"/>
                    <a:pt x="2947" y="348"/>
                  </a:cubicBezTo>
                  <a:cubicBezTo>
                    <a:pt x="3012" y="316"/>
                    <a:pt x="3076" y="283"/>
                    <a:pt x="3141" y="283"/>
                  </a:cubicBezTo>
                  <a:cubicBezTo>
                    <a:pt x="3206" y="251"/>
                    <a:pt x="3271" y="251"/>
                    <a:pt x="3336" y="251"/>
                  </a:cubicBezTo>
                  <a:cubicBezTo>
                    <a:pt x="3400" y="235"/>
                    <a:pt x="3465" y="227"/>
                    <a:pt x="3530" y="227"/>
                  </a:cubicBezTo>
                  <a:cubicBezTo>
                    <a:pt x="3595" y="227"/>
                    <a:pt x="3659" y="235"/>
                    <a:pt x="3724" y="251"/>
                  </a:cubicBezTo>
                  <a:cubicBezTo>
                    <a:pt x="3854" y="251"/>
                    <a:pt x="4016" y="283"/>
                    <a:pt x="4145" y="316"/>
                  </a:cubicBezTo>
                  <a:cubicBezTo>
                    <a:pt x="4016" y="251"/>
                    <a:pt x="3886" y="154"/>
                    <a:pt x="3724" y="122"/>
                  </a:cubicBezTo>
                  <a:cubicBezTo>
                    <a:pt x="3659" y="89"/>
                    <a:pt x="3595" y="57"/>
                    <a:pt x="3497" y="57"/>
                  </a:cubicBezTo>
                  <a:cubicBezTo>
                    <a:pt x="3433" y="24"/>
                    <a:pt x="3368" y="24"/>
                    <a:pt x="3271" y="24"/>
                  </a:cubicBezTo>
                  <a:cubicBezTo>
                    <a:pt x="3238" y="8"/>
                    <a:pt x="3198" y="0"/>
                    <a:pt x="3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7"/>
            <p:cNvSpPr/>
            <p:nvPr/>
          </p:nvSpPr>
          <p:spPr>
            <a:xfrm>
              <a:off x="1418500" y="1998350"/>
              <a:ext cx="344900" cy="847600"/>
            </a:xfrm>
            <a:custGeom>
              <a:avLst/>
              <a:gdLst/>
              <a:ahLst/>
              <a:cxnLst/>
              <a:rect l="l" t="t" r="r" b="b"/>
              <a:pathLst>
                <a:path w="13796" h="33904" extrusionOk="0">
                  <a:moveTo>
                    <a:pt x="6908" y="0"/>
                  </a:moveTo>
                  <a:cubicBezTo>
                    <a:pt x="6773" y="0"/>
                    <a:pt x="6629" y="38"/>
                    <a:pt x="6477" y="121"/>
                  </a:cubicBezTo>
                  <a:cubicBezTo>
                    <a:pt x="5473" y="704"/>
                    <a:pt x="4890" y="3489"/>
                    <a:pt x="4663" y="4525"/>
                  </a:cubicBezTo>
                  <a:cubicBezTo>
                    <a:pt x="4469" y="5432"/>
                    <a:pt x="4048" y="7116"/>
                    <a:pt x="4566" y="7990"/>
                  </a:cubicBezTo>
                  <a:cubicBezTo>
                    <a:pt x="3271" y="9156"/>
                    <a:pt x="2073" y="11228"/>
                    <a:pt x="3368" y="12750"/>
                  </a:cubicBezTo>
                  <a:cubicBezTo>
                    <a:pt x="2656" y="13463"/>
                    <a:pt x="2008" y="14337"/>
                    <a:pt x="1943" y="15406"/>
                  </a:cubicBezTo>
                  <a:cubicBezTo>
                    <a:pt x="1911" y="16053"/>
                    <a:pt x="2526" y="17316"/>
                    <a:pt x="2332" y="17802"/>
                  </a:cubicBezTo>
                  <a:cubicBezTo>
                    <a:pt x="2267" y="18094"/>
                    <a:pt x="1619" y="18385"/>
                    <a:pt x="1393" y="18644"/>
                  </a:cubicBezTo>
                  <a:cubicBezTo>
                    <a:pt x="1069" y="19195"/>
                    <a:pt x="842" y="19777"/>
                    <a:pt x="745" y="20425"/>
                  </a:cubicBezTo>
                  <a:cubicBezTo>
                    <a:pt x="648" y="21332"/>
                    <a:pt x="680" y="22271"/>
                    <a:pt x="1425" y="22951"/>
                  </a:cubicBezTo>
                  <a:cubicBezTo>
                    <a:pt x="1412" y="22939"/>
                    <a:pt x="1397" y="22933"/>
                    <a:pt x="1381" y="22933"/>
                  </a:cubicBezTo>
                  <a:cubicBezTo>
                    <a:pt x="1050" y="22933"/>
                    <a:pt x="195" y="25392"/>
                    <a:pt x="195" y="25639"/>
                  </a:cubicBezTo>
                  <a:cubicBezTo>
                    <a:pt x="162" y="26772"/>
                    <a:pt x="713" y="27517"/>
                    <a:pt x="1231" y="28424"/>
                  </a:cubicBezTo>
                  <a:cubicBezTo>
                    <a:pt x="0" y="29007"/>
                    <a:pt x="0" y="31112"/>
                    <a:pt x="648" y="32115"/>
                  </a:cubicBezTo>
                  <a:cubicBezTo>
                    <a:pt x="1497" y="33470"/>
                    <a:pt x="2915" y="33903"/>
                    <a:pt x="4452" y="33903"/>
                  </a:cubicBezTo>
                  <a:cubicBezTo>
                    <a:pt x="5376" y="33903"/>
                    <a:pt x="6342" y="33747"/>
                    <a:pt x="7254" y="33540"/>
                  </a:cubicBezTo>
                  <a:cubicBezTo>
                    <a:pt x="8064" y="33346"/>
                    <a:pt x="8841" y="33119"/>
                    <a:pt x="9521" y="32925"/>
                  </a:cubicBezTo>
                  <a:cubicBezTo>
                    <a:pt x="10719" y="32569"/>
                    <a:pt x="12273" y="31824"/>
                    <a:pt x="13051" y="30788"/>
                  </a:cubicBezTo>
                  <a:cubicBezTo>
                    <a:pt x="13795" y="29816"/>
                    <a:pt x="13407" y="27970"/>
                    <a:pt x="13342" y="26837"/>
                  </a:cubicBezTo>
                  <a:cubicBezTo>
                    <a:pt x="13342" y="26125"/>
                    <a:pt x="13213" y="25445"/>
                    <a:pt x="12986" y="24797"/>
                  </a:cubicBezTo>
                  <a:cubicBezTo>
                    <a:pt x="12926" y="24677"/>
                    <a:pt x="12450" y="23477"/>
                    <a:pt x="12226" y="23477"/>
                  </a:cubicBezTo>
                  <a:cubicBezTo>
                    <a:pt x="12208" y="23477"/>
                    <a:pt x="12192" y="23484"/>
                    <a:pt x="12177" y="23500"/>
                  </a:cubicBezTo>
                  <a:lnTo>
                    <a:pt x="12177" y="23500"/>
                  </a:lnTo>
                  <a:cubicBezTo>
                    <a:pt x="13051" y="22497"/>
                    <a:pt x="13698" y="21493"/>
                    <a:pt x="13148" y="20069"/>
                  </a:cubicBezTo>
                  <a:cubicBezTo>
                    <a:pt x="12694" y="18968"/>
                    <a:pt x="11788" y="18094"/>
                    <a:pt x="10654" y="17770"/>
                  </a:cubicBezTo>
                  <a:cubicBezTo>
                    <a:pt x="11852" y="16766"/>
                    <a:pt x="12144" y="15050"/>
                    <a:pt x="11334" y="13722"/>
                  </a:cubicBezTo>
                  <a:cubicBezTo>
                    <a:pt x="11108" y="13269"/>
                    <a:pt x="10330" y="12718"/>
                    <a:pt x="10233" y="12265"/>
                  </a:cubicBezTo>
                  <a:cubicBezTo>
                    <a:pt x="10201" y="11941"/>
                    <a:pt x="10460" y="11520"/>
                    <a:pt x="10525" y="11196"/>
                  </a:cubicBezTo>
                  <a:cubicBezTo>
                    <a:pt x="10946" y="10095"/>
                    <a:pt x="10784" y="8864"/>
                    <a:pt x="10039" y="7958"/>
                  </a:cubicBezTo>
                  <a:cubicBezTo>
                    <a:pt x="9521" y="7342"/>
                    <a:pt x="9197" y="7051"/>
                    <a:pt x="9068" y="6177"/>
                  </a:cubicBezTo>
                  <a:cubicBezTo>
                    <a:pt x="8938" y="5432"/>
                    <a:pt x="8906" y="4525"/>
                    <a:pt x="8744" y="3716"/>
                  </a:cubicBezTo>
                  <a:cubicBezTo>
                    <a:pt x="8627" y="2902"/>
                    <a:pt x="8094" y="0"/>
                    <a:pt x="6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7"/>
            <p:cNvSpPr/>
            <p:nvPr/>
          </p:nvSpPr>
          <p:spPr>
            <a:xfrm>
              <a:off x="1512400" y="2522925"/>
              <a:ext cx="112550" cy="85650"/>
            </a:xfrm>
            <a:custGeom>
              <a:avLst/>
              <a:gdLst/>
              <a:ahLst/>
              <a:cxnLst/>
              <a:rect l="l" t="t" r="r" b="b"/>
              <a:pathLst>
                <a:path w="4502" h="3426" extrusionOk="0">
                  <a:moveTo>
                    <a:pt x="3421" y="1"/>
                  </a:moveTo>
                  <a:cubicBezTo>
                    <a:pt x="3377" y="1"/>
                    <a:pt x="3336" y="9"/>
                    <a:pt x="3304" y="25"/>
                  </a:cubicBezTo>
                  <a:cubicBezTo>
                    <a:pt x="3207" y="25"/>
                    <a:pt x="3109" y="25"/>
                    <a:pt x="3045" y="57"/>
                  </a:cubicBezTo>
                  <a:cubicBezTo>
                    <a:pt x="2850" y="122"/>
                    <a:pt x="2689" y="187"/>
                    <a:pt x="2559" y="316"/>
                  </a:cubicBezTo>
                  <a:cubicBezTo>
                    <a:pt x="2268" y="511"/>
                    <a:pt x="2041" y="835"/>
                    <a:pt x="1911" y="1158"/>
                  </a:cubicBezTo>
                  <a:cubicBezTo>
                    <a:pt x="1847" y="1320"/>
                    <a:pt x="1814" y="1515"/>
                    <a:pt x="1782" y="1677"/>
                  </a:cubicBezTo>
                  <a:cubicBezTo>
                    <a:pt x="1782" y="1721"/>
                    <a:pt x="1782" y="1764"/>
                    <a:pt x="1782" y="1806"/>
                  </a:cubicBezTo>
                  <a:cubicBezTo>
                    <a:pt x="1652" y="1741"/>
                    <a:pt x="1490" y="1709"/>
                    <a:pt x="1361" y="1677"/>
                  </a:cubicBezTo>
                  <a:lnTo>
                    <a:pt x="907" y="1677"/>
                  </a:lnTo>
                  <a:cubicBezTo>
                    <a:pt x="746" y="1709"/>
                    <a:pt x="616" y="1774"/>
                    <a:pt x="486" y="1871"/>
                  </a:cubicBezTo>
                  <a:cubicBezTo>
                    <a:pt x="357" y="1968"/>
                    <a:pt x="260" y="2065"/>
                    <a:pt x="195" y="2195"/>
                  </a:cubicBezTo>
                  <a:cubicBezTo>
                    <a:pt x="98" y="2324"/>
                    <a:pt x="65" y="2454"/>
                    <a:pt x="33" y="2616"/>
                  </a:cubicBezTo>
                  <a:cubicBezTo>
                    <a:pt x="1" y="2745"/>
                    <a:pt x="1" y="2875"/>
                    <a:pt x="33" y="3004"/>
                  </a:cubicBezTo>
                  <a:cubicBezTo>
                    <a:pt x="33" y="3166"/>
                    <a:pt x="33" y="3296"/>
                    <a:pt x="65" y="3425"/>
                  </a:cubicBezTo>
                  <a:cubicBezTo>
                    <a:pt x="98" y="3296"/>
                    <a:pt x="98" y="3166"/>
                    <a:pt x="130" y="3004"/>
                  </a:cubicBezTo>
                  <a:cubicBezTo>
                    <a:pt x="130" y="2907"/>
                    <a:pt x="195" y="2778"/>
                    <a:pt x="227" y="2648"/>
                  </a:cubicBezTo>
                  <a:cubicBezTo>
                    <a:pt x="260" y="2551"/>
                    <a:pt x="325" y="2454"/>
                    <a:pt x="389" y="2357"/>
                  </a:cubicBezTo>
                  <a:cubicBezTo>
                    <a:pt x="486" y="2292"/>
                    <a:pt x="551" y="2195"/>
                    <a:pt x="648" y="2162"/>
                  </a:cubicBezTo>
                  <a:cubicBezTo>
                    <a:pt x="746" y="2098"/>
                    <a:pt x="843" y="2098"/>
                    <a:pt x="940" y="2065"/>
                  </a:cubicBezTo>
                  <a:cubicBezTo>
                    <a:pt x="1069" y="2065"/>
                    <a:pt x="1167" y="2065"/>
                    <a:pt x="1264" y="2098"/>
                  </a:cubicBezTo>
                  <a:cubicBezTo>
                    <a:pt x="1393" y="2130"/>
                    <a:pt x="1490" y="2162"/>
                    <a:pt x="1587" y="2195"/>
                  </a:cubicBezTo>
                  <a:cubicBezTo>
                    <a:pt x="1685" y="2259"/>
                    <a:pt x="1814" y="2324"/>
                    <a:pt x="1911" y="2389"/>
                  </a:cubicBezTo>
                  <a:cubicBezTo>
                    <a:pt x="1944" y="2389"/>
                    <a:pt x="1976" y="2421"/>
                    <a:pt x="2041" y="2421"/>
                  </a:cubicBezTo>
                  <a:cubicBezTo>
                    <a:pt x="2170" y="2389"/>
                    <a:pt x="2268" y="2292"/>
                    <a:pt x="2268" y="2162"/>
                  </a:cubicBezTo>
                  <a:cubicBezTo>
                    <a:pt x="2268" y="2000"/>
                    <a:pt x="2268" y="1871"/>
                    <a:pt x="2268" y="1741"/>
                  </a:cubicBezTo>
                  <a:cubicBezTo>
                    <a:pt x="2268" y="1579"/>
                    <a:pt x="2300" y="1450"/>
                    <a:pt x="2365" y="1320"/>
                  </a:cubicBezTo>
                  <a:cubicBezTo>
                    <a:pt x="2397" y="1191"/>
                    <a:pt x="2462" y="1061"/>
                    <a:pt x="2527" y="932"/>
                  </a:cubicBezTo>
                  <a:cubicBezTo>
                    <a:pt x="2624" y="835"/>
                    <a:pt x="2689" y="705"/>
                    <a:pt x="2786" y="608"/>
                  </a:cubicBezTo>
                  <a:cubicBezTo>
                    <a:pt x="2915" y="511"/>
                    <a:pt x="3012" y="446"/>
                    <a:pt x="3142" y="381"/>
                  </a:cubicBezTo>
                  <a:cubicBezTo>
                    <a:pt x="3207" y="349"/>
                    <a:pt x="3271" y="316"/>
                    <a:pt x="3336" y="316"/>
                  </a:cubicBezTo>
                  <a:cubicBezTo>
                    <a:pt x="3433" y="284"/>
                    <a:pt x="3498" y="252"/>
                    <a:pt x="3563" y="252"/>
                  </a:cubicBezTo>
                  <a:lnTo>
                    <a:pt x="4016" y="252"/>
                  </a:lnTo>
                  <a:cubicBezTo>
                    <a:pt x="4178" y="284"/>
                    <a:pt x="4340" y="316"/>
                    <a:pt x="4502" y="349"/>
                  </a:cubicBezTo>
                  <a:cubicBezTo>
                    <a:pt x="4340" y="252"/>
                    <a:pt x="4211" y="187"/>
                    <a:pt x="4049" y="122"/>
                  </a:cubicBezTo>
                  <a:cubicBezTo>
                    <a:pt x="3984" y="90"/>
                    <a:pt x="3887" y="57"/>
                    <a:pt x="3822" y="57"/>
                  </a:cubicBezTo>
                  <a:cubicBezTo>
                    <a:pt x="3725" y="25"/>
                    <a:pt x="3628" y="25"/>
                    <a:pt x="3563" y="25"/>
                  </a:cubicBezTo>
                  <a:cubicBezTo>
                    <a:pt x="3514" y="9"/>
                    <a:pt x="3466" y="1"/>
                    <a:pt x="3421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1922850" y="2414175"/>
              <a:ext cx="1190100" cy="358725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930325" y="2422350"/>
              <a:ext cx="5059850" cy="1920325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930325" y="2565353"/>
              <a:ext cx="5060675" cy="2132450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930325" y="3457775"/>
              <a:ext cx="5059850" cy="200860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1988425" y="3457775"/>
              <a:ext cx="4001750" cy="200860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2098525" y="3457775"/>
              <a:ext cx="3891650" cy="200860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4528875" y="3460225"/>
              <a:ext cx="378100" cy="2006150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4171850" y="50081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4830850" y="5229125"/>
              <a:ext cx="49400" cy="23500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5719750" y="5055875"/>
              <a:ext cx="101225" cy="25125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4171850" y="45766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4314350" y="4599275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4112750" y="4695625"/>
              <a:ext cx="101225" cy="25925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4925575" y="4701300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4831650" y="4743400"/>
              <a:ext cx="47800" cy="22675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5006525" y="4762825"/>
              <a:ext cx="61550" cy="6500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3090275" y="4483525"/>
              <a:ext cx="82600" cy="22675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7"/>
            <p:cNvSpPr/>
            <p:nvPr/>
          </p:nvSpPr>
          <p:spPr>
            <a:xfrm>
              <a:off x="2587525" y="5019450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7"/>
                    <a:pt x="454" y="1"/>
                    <a:pt x="972" y="1"/>
                  </a:cubicBezTo>
                  <a:cubicBezTo>
                    <a:pt x="1522" y="1"/>
                    <a:pt x="1943" y="227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3127500" y="4571750"/>
              <a:ext cx="101225" cy="25950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3342850" y="49579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3426225" y="4970875"/>
              <a:ext cx="87475" cy="37275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3376050" y="5025925"/>
              <a:ext cx="30775" cy="9750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3694200" y="5061550"/>
              <a:ext cx="38075" cy="13800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2794775" y="4717475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2893550" y="4754725"/>
              <a:ext cx="47775" cy="23500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2794775" y="4928775"/>
              <a:ext cx="61550" cy="7325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4281950" y="5090700"/>
              <a:ext cx="65600" cy="2917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5512500" y="5241275"/>
              <a:ext cx="47000" cy="13800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5388650" y="5254225"/>
              <a:ext cx="88250" cy="37275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5495500" y="5309275"/>
              <a:ext cx="31600" cy="9750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5235625" y="5241275"/>
              <a:ext cx="37275" cy="13800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5842825" y="48057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5718950" y="4819500"/>
              <a:ext cx="88275" cy="3645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5825825" y="4874550"/>
              <a:ext cx="30775" cy="8925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2404550" y="5307650"/>
              <a:ext cx="76950" cy="23525"/>
            </a:xfrm>
            <a:custGeom>
              <a:avLst/>
              <a:gdLst/>
              <a:ahLst/>
              <a:cxnLst/>
              <a:rect l="l" t="t" r="r" b="b"/>
              <a:pathLst>
                <a:path w="3078" h="941" extrusionOk="0">
                  <a:moveTo>
                    <a:pt x="3077" y="454"/>
                  </a:moveTo>
                  <a:cubicBezTo>
                    <a:pt x="3077" y="713"/>
                    <a:pt x="2397" y="940"/>
                    <a:pt x="1555" y="940"/>
                  </a:cubicBezTo>
                  <a:cubicBezTo>
                    <a:pt x="681" y="940"/>
                    <a:pt x="1" y="713"/>
                    <a:pt x="1" y="454"/>
                  </a:cubicBezTo>
                  <a:cubicBezTo>
                    <a:pt x="1" y="195"/>
                    <a:pt x="681" y="1"/>
                    <a:pt x="1555" y="1"/>
                  </a:cubicBezTo>
                  <a:cubicBezTo>
                    <a:pt x="2397" y="1"/>
                    <a:pt x="3077" y="195"/>
                    <a:pt x="3077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2570525" y="5361900"/>
              <a:ext cx="41300" cy="6500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2429650" y="3199525"/>
              <a:ext cx="97175" cy="31600"/>
            </a:xfrm>
            <a:custGeom>
              <a:avLst/>
              <a:gdLst/>
              <a:ahLst/>
              <a:cxnLst/>
              <a:rect l="l" t="t" r="r" b="b"/>
              <a:pathLst>
                <a:path w="3887" h="1264" extrusionOk="0">
                  <a:moveTo>
                    <a:pt x="324" y="1264"/>
                  </a:moveTo>
                  <a:cubicBezTo>
                    <a:pt x="260" y="1199"/>
                    <a:pt x="195" y="1102"/>
                    <a:pt x="130" y="1005"/>
                  </a:cubicBezTo>
                  <a:cubicBezTo>
                    <a:pt x="65" y="908"/>
                    <a:pt x="1" y="810"/>
                    <a:pt x="1" y="681"/>
                  </a:cubicBezTo>
                  <a:cubicBezTo>
                    <a:pt x="1" y="551"/>
                    <a:pt x="33" y="422"/>
                    <a:pt x="163" y="357"/>
                  </a:cubicBezTo>
                  <a:cubicBezTo>
                    <a:pt x="260" y="260"/>
                    <a:pt x="389" y="195"/>
                    <a:pt x="551" y="195"/>
                  </a:cubicBezTo>
                  <a:cubicBezTo>
                    <a:pt x="843" y="163"/>
                    <a:pt x="1102" y="227"/>
                    <a:pt x="1361" y="357"/>
                  </a:cubicBezTo>
                  <a:cubicBezTo>
                    <a:pt x="1587" y="487"/>
                    <a:pt x="1782" y="681"/>
                    <a:pt x="1879" y="908"/>
                  </a:cubicBezTo>
                  <a:lnTo>
                    <a:pt x="1652" y="940"/>
                  </a:lnTo>
                  <a:cubicBezTo>
                    <a:pt x="1652" y="843"/>
                    <a:pt x="1652" y="778"/>
                    <a:pt x="1652" y="681"/>
                  </a:cubicBezTo>
                  <a:cubicBezTo>
                    <a:pt x="1685" y="648"/>
                    <a:pt x="1685" y="584"/>
                    <a:pt x="1685" y="551"/>
                  </a:cubicBezTo>
                  <a:lnTo>
                    <a:pt x="1717" y="422"/>
                  </a:lnTo>
                  <a:lnTo>
                    <a:pt x="1782" y="292"/>
                  </a:lnTo>
                  <a:cubicBezTo>
                    <a:pt x="1814" y="260"/>
                    <a:pt x="1846" y="227"/>
                    <a:pt x="1879" y="195"/>
                  </a:cubicBezTo>
                  <a:cubicBezTo>
                    <a:pt x="1911" y="130"/>
                    <a:pt x="1976" y="98"/>
                    <a:pt x="2008" y="66"/>
                  </a:cubicBezTo>
                  <a:cubicBezTo>
                    <a:pt x="2073" y="33"/>
                    <a:pt x="2138" y="1"/>
                    <a:pt x="2203" y="1"/>
                  </a:cubicBezTo>
                  <a:cubicBezTo>
                    <a:pt x="2267" y="1"/>
                    <a:pt x="2332" y="1"/>
                    <a:pt x="2429" y="1"/>
                  </a:cubicBezTo>
                  <a:cubicBezTo>
                    <a:pt x="2494" y="33"/>
                    <a:pt x="2526" y="66"/>
                    <a:pt x="2591" y="98"/>
                  </a:cubicBezTo>
                  <a:cubicBezTo>
                    <a:pt x="2624" y="130"/>
                    <a:pt x="2656" y="163"/>
                    <a:pt x="2688" y="227"/>
                  </a:cubicBezTo>
                  <a:cubicBezTo>
                    <a:pt x="2721" y="260"/>
                    <a:pt x="2753" y="292"/>
                    <a:pt x="2753" y="357"/>
                  </a:cubicBezTo>
                  <a:lnTo>
                    <a:pt x="2818" y="487"/>
                  </a:lnTo>
                  <a:lnTo>
                    <a:pt x="2818" y="616"/>
                  </a:lnTo>
                  <a:cubicBezTo>
                    <a:pt x="2818" y="681"/>
                    <a:pt x="2818" y="778"/>
                    <a:pt x="2818" y="843"/>
                  </a:cubicBezTo>
                  <a:lnTo>
                    <a:pt x="2818" y="843"/>
                  </a:lnTo>
                  <a:cubicBezTo>
                    <a:pt x="2818" y="908"/>
                    <a:pt x="2786" y="940"/>
                    <a:pt x="2721" y="940"/>
                  </a:cubicBezTo>
                  <a:cubicBezTo>
                    <a:pt x="2656" y="940"/>
                    <a:pt x="2624" y="908"/>
                    <a:pt x="2624" y="875"/>
                  </a:cubicBezTo>
                  <a:lnTo>
                    <a:pt x="2624" y="875"/>
                  </a:lnTo>
                  <a:cubicBezTo>
                    <a:pt x="2591" y="778"/>
                    <a:pt x="2591" y="681"/>
                    <a:pt x="2624" y="616"/>
                  </a:cubicBezTo>
                  <a:cubicBezTo>
                    <a:pt x="2624" y="551"/>
                    <a:pt x="2624" y="519"/>
                    <a:pt x="2656" y="487"/>
                  </a:cubicBezTo>
                  <a:cubicBezTo>
                    <a:pt x="2656" y="422"/>
                    <a:pt x="2688" y="389"/>
                    <a:pt x="2721" y="357"/>
                  </a:cubicBezTo>
                  <a:cubicBezTo>
                    <a:pt x="2753" y="292"/>
                    <a:pt x="2786" y="260"/>
                    <a:pt x="2818" y="227"/>
                  </a:cubicBezTo>
                  <a:cubicBezTo>
                    <a:pt x="2850" y="195"/>
                    <a:pt x="2915" y="163"/>
                    <a:pt x="2947" y="163"/>
                  </a:cubicBezTo>
                  <a:cubicBezTo>
                    <a:pt x="3012" y="130"/>
                    <a:pt x="3077" y="130"/>
                    <a:pt x="3142" y="98"/>
                  </a:cubicBezTo>
                  <a:cubicBezTo>
                    <a:pt x="3174" y="98"/>
                    <a:pt x="3239" y="98"/>
                    <a:pt x="3304" y="98"/>
                  </a:cubicBezTo>
                  <a:cubicBezTo>
                    <a:pt x="3368" y="130"/>
                    <a:pt x="3401" y="130"/>
                    <a:pt x="3466" y="163"/>
                  </a:cubicBezTo>
                  <a:cubicBezTo>
                    <a:pt x="3563" y="195"/>
                    <a:pt x="3627" y="260"/>
                    <a:pt x="3692" y="325"/>
                  </a:cubicBezTo>
                  <a:cubicBezTo>
                    <a:pt x="3725" y="357"/>
                    <a:pt x="3757" y="389"/>
                    <a:pt x="3789" y="422"/>
                  </a:cubicBezTo>
                  <a:cubicBezTo>
                    <a:pt x="3822" y="454"/>
                    <a:pt x="3822" y="519"/>
                    <a:pt x="3854" y="551"/>
                  </a:cubicBezTo>
                  <a:cubicBezTo>
                    <a:pt x="3854" y="584"/>
                    <a:pt x="3887" y="616"/>
                    <a:pt x="3887" y="681"/>
                  </a:cubicBezTo>
                  <a:cubicBezTo>
                    <a:pt x="3887" y="713"/>
                    <a:pt x="3887" y="746"/>
                    <a:pt x="3887" y="810"/>
                  </a:cubicBezTo>
                  <a:lnTo>
                    <a:pt x="3887" y="908"/>
                  </a:lnTo>
                  <a:lnTo>
                    <a:pt x="3854" y="810"/>
                  </a:lnTo>
                  <a:cubicBezTo>
                    <a:pt x="3854" y="746"/>
                    <a:pt x="3854" y="713"/>
                    <a:pt x="3822" y="681"/>
                  </a:cubicBezTo>
                  <a:cubicBezTo>
                    <a:pt x="3822" y="648"/>
                    <a:pt x="3789" y="616"/>
                    <a:pt x="3789" y="584"/>
                  </a:cubicBezTo>
                  <a:cubicBezTo>
                    <a:pt x="3757" y="519"/>
                    <a:pt x="3725" y="487"/>
                    <a:pt x="3692" y="487"/>
                  </a:cubicBezTo>
                  <a:cubicBezTo>
                    <a:pt x="3692" y="422"/>
                    <a:pt x="3660" y="422"/>
                    <a:pt x="3627" y="389"/>
                  </a:cubicBezTo>
                  <a:cubicBezTo>
                    <a:pt x="3595" y="357"/>
                    <a:pt x="3530" y="325"/>
                    <a:pt x="3498" y="325"/>
                  </a:cubicBezTo>
                  <a:cubicBezTo>
                    <a:pt x="3466" y="292"/>
                    <a:pt x="3433" y="260"/>
                    <a:pt x="3368" y="260"/>
                  </a:cubicBezTo>
                  <a:cubicBezTo>
                    <a:pt x="3336" y="227"/>
                    <a:pt x="3304" y="227"/>
                    <a:pt x="3239" y="227"/>
                  </a:cubicBezTo>
                  <a:cubicBezTo>
                    <a:pt x="3207" y="227"/>
                    <a:pt x="3174" y="227"/>
                    <a:pt x="3109" y="227"/>
                  </a:cubicBezTo>
                  <a:cubicBezTo>
                    <a:pt x="3077" y="227"/>
                    <a:pt x="3045" y="227"/>
                    <a:pt x="3012" y="260"/>
                  </a:cubicBezTo>
                  <a:cubicBezTo>
                    <a:pt x="2980" y="260"/>
                    <a:pt x="2947" y="292"/>
                    <a:pt x="2915" y="325"/>
                  </a:cubicBezTo>
                  <a:cubicBezTo>
                    <a:pt x="2883" y="325"/>
                    <a:pt x="2883" y="389"/>
                    <a:pt x="2850" y="422"/>
                  </a:cubicBezTo>
                  <a:cubicBezTo>
                    <a:pt x="2818" y="454"/>
                    <a:pt x="2818" y="487"/>
                    <a:pt x="2818" y="519"/>
                  </a:cubicBezTo>
                  <a:cubicBezTo>
                    <a:pt x="2786" y="551"/>
                    <a:pt x="2786" y="584"/>
                    <a:pt x="2786" y="616"/>
                  </a:cubicBezTo>
                  <a:cubicBezTo>
                    <a:pt x="2786" y="681"/>
                    <a:pt x="2786" y="778"/>
                    <a:pt x="2786" y="843"/>
                  </a:cubicBezTo>
                  <a:lnTo>
                    <a:pt x="2559" y="843"/>
                  </a:lnTo>
                  <a:cubicBezTo>
                    <a:pt x="2559" y="778"/>
                    <a:pt x="2559" y="681"/>
                    <a:pt x="2559" y="616"/>
                  </a:cubicBezTo>
                  <a:lnTo>
                    <a:pt x="2526" y="519"/>
                  </a:lnTo>
                  <a:lnTo>
                    <a:pt x="2494" y="389"/>
                  </a:lnTo>
                  <a:cubicBezTo>
                    <a:pt x="2462" y="357"/>
                    <a:pt x="2462" y="325"/>
                    <a:pt x="2429" y="292"/>
                  </a:cubicBezTo>
                  <a:cubicBezTo>
                    <a:pt x="2397" y="260"/>
                    <a:pt x="2397" y="260"/>
                    <a:pt x="2365" y="227"/>
                  </a:cubicBezTo>
                  <a:cubicBezTo>
                    <a:pt x="2332" y="227"/>
                    <a:pt x="2300" y="195"/>
                    <a:pt x="2267" y="195"/>
                  </a:cubicBezTo>
                  <a:cubicBezTo>
                    <a:pt x="2267" y="163"/>
                    <a:pt x="2235" y="163"/>
                    <a:pt x="2203" y="195"/>
                  </a:cubicBezTo>
                  <a:cubicBezTo>
                    <a:pt x="2170" y="195"/>
                    <a:pt x="2138" y="195"/>
                    <a:pt x="2105" y="227"/>
                  </a:cubicBezTo>
                  <a:cubicBezTo>
                    <a:pt x="2073" y="227"/>
                    <a:pt x="2041" y="260"/>
                    <a:pt x="2041" y="292"/>
                  </a:cubicBezTo>
                  <a:lnTo>
                    <a:pt x="1976" y="357"/>
                  </a:lnTo>
                  <a:lnTo>
                    <a:pt x="1911" y="454"/>
                  </a:lnTo>
                  <a:lnTo>
                    <a:pt x="1879" y="584"/>
                  </a:lnTo>
                  <a:cubicBezTo>
                    <a:pt x="1879" y="616"/>
                    <a:pt x="1846" y="648"/>
                    <a:pt x="1846" y="681"/>
                  </a:cubicBezTo>
                  <a:cubicBezTo>
                    <a:pt x="1846" y="778"/>
                    <a:pt x="1846" y="843"/>
                    <a:pt x="1846" y="908"/>
                  </a:cubicBezTo>
                  <a:lnTo>
                    <a:pt x="1846" y="908"/>
                  </a:lnTo>
                  <a:cubicBezTo>
                    <a:pt x="1846" y="972"/>
                    <a:pt x="1782" y="1005"/>
                    <a:pt x="1717" y="1005"/>
                  </a:cubicBezTo>
                  <a:cubicBezTo>
                    <a:pt x="1685" y="1005"/>
                    <a:pt x="1652" y="972"/>
                    <a:pt x="1620" y="940"/>
                  </a:cubicBezTo>
                  <a:cubicBezTo>
                    <a:pt x="1523" y="746"/>
                    <a:pt x="1361" y="584"/>
                    <a:pt x="1199" y="487"/>
                  </a:cubicBezTo>
                  <a:cubicBezTo>
                    <a:pt x="972" y="357"/>
                    <a:pt x="745" y="292"/>
                    <a:pt x="519" y="292"/>
                  </a:cubicBezTo>
                  <a:cubicBezTo>
                    <a:pt x="389" y="292"/>
                    <a:pt x="260" y="325"/>
                    <a:pt x="163" y="389"/>
                  </a:cubicBezTo>
                  <a:cubicBezTo>
                    <a:pt x="98" y="454"/>
                    <a:pt x="33" y="551"/>
                    <a:pt x="33" y="648"/>
                  </a:cubicBezTo>
                  <a:cubicBezTo>
                    <a:pt x="33" y="746"/>
                    <a:pt x="65" y="875"/>
                    <a:pt x="98" y="972"/>
                  </a:cubicBezTo>
                  <a:cubicBezTo>
                    <a:pt x="163" y="1069"/>
                    <a:pt x="260" y="1167"/>
                    <a:pt x="324" y="1264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3006875" y="2725925"/>
              <a:ext cx="96375" cy="30800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7"/>
            <p:cNvSpPr/>
            <p:nvPr/>
          </p:nvSpPr>
          <p:spPr>
            <a:xfrm>
              <a:off x="1054175" y="3210875"/>
              <a:ext cx="84225" cy="36450"/>
            </a:xfrm>
            <a:custGeom>
              <a:avLst/>
              <a:gdLst/>
              <a:ahLst/>
              <a:cxnLst/>
              <a:rect l="l" t="t" r="r" b="b"/>
              <a:pathLst>
                <a:path w="3369" h="1458" extrusionOk="0">
                  <a:moveTo>
                    <a:pt x="325" y="1457"/>
                  </a:moveTo>
                  <a:cubicBezTo>
                    <a:pt x="292" y="1360"/>
                    <a:pt x="228" y="1263"/>
                    <a:pt x="195" y="1166"/>
                  </a:cubicBezTo>
                  <a:cubicBezTo>
                    <a:pt x="131" y="1069"/>
                    <a:pt x="98" y="972"/>
                    <a:pt x="66" y="874"/>
                  </a:cubicBezTo>
                  <a:cubicBezTo>
                    <a:pt x="1" y="777"/>
                    <a:pt x="1" y="648"/>
                    <a:pt x="1" y="551"/>
                  </a:cubicBezTo>
                  <a:cubicBezTo>
                    <a:pt x="1" y="486"/>
                    <a:pt x="33" y="421"/>
                    <a:pt x="98" y="389"/>
                  </a:cubicBezTo>
                  <a:cubicBezTo>
                    <a:pt x="98" y="356"/>
                    <a:pt x="131" y="356"/>
                    <a:pt x="163" y="324"/>
                  </a:cubicBezTo>
                  <a:cubicBezTo>
                    <a:pt x="195" y="292"/>
                    <a:pt x="228" y="292"/>
                    <a:pt x="260" y="259"/>
                  </a:cubicBezTo>
                  <a:cubicBezTo>
                    <a:pt x="325" y="259"/>
                    <a:pt x="422" y="227"/>
                    <a:pt x="487" y="259"/>
                  </a:cubicBezTo>
                  <a:cubicBezTo>
                    <a:pt x="551" y="259"/>
                    <a:pt x="616" y="259"/>
                    <a:pt x="713" y="292"/>
                  </a:cubicBezTo>
                  <a:cubicBezTo>
                    <a:pt x="746" y="324"/>
                    <a:pt x="811" y="356"/>
                    <a:pt x="875" y="356"/>
                  </a:cubicBezTo>
                  <a:cubicBezTo>
                    <a:pt x="940" y="389"/>
                    <a:pt x="1005" y="421"/>
                    <a:pt x="1037" y="486"/>
                  </a:cubicBezTo>
                  <a:cubicBezTo>
                    <a:pt x="1134" y="551"/>
                    <a:pt x="1232" y="615"/>
                    <a:pt x="1296" y="713"/>
                  </a:cubicBezTo>
                  <a:cubicBezTo>
                    <a:pt x="1393" y="810"/>
                    <a:pt x="1458" y="907"/>
                    <a:pt x="1491" y="1036"/>
                  </a:cubicBezTo>
                  <a:lnTo>
                    <a:pt x="1264" y="1036"/>
                  </a:lnTo>
                  <a:cubicBezTo>
                    <a:pt x="1264" y="972"/>
                    <a:pt x="1264" y="907"/>
                    <a:pt x="1264" y="842"/>
                  </a:cubicBezTo>
                  <a:cubicBezTo>
                    <a:pt x="1264" y="745"/>
                    <a:pt x="1264" y="680"/>
                    <a:pt x="1296" y="615"/>
                  </a:cubicBezTo>
                  <a:cubicBezTo>
                    <a:pt x="1329" y="518"/>
                    <a:pt x="1361" y="454"/>
                    <a:pt x="1426" y="389"/>
                  </a:cubicBezTo>
                  <a:cubicBezTo>
                    <a:pt x="1426" y="356"/>
                    <a:pt x="1491" y="324"/>
                    <a:pt x="1523" y="292"/>
                  </a:cubicBezTo>
                  <a:lnTo>
                    <a:pt x="1588" y="259"/>
                  </a:lnTo>
                  <a:lnTo>
                    <a:pt x="1685" y="227"/>
                  </a:lnTo>
                  <a:cubicBezTo>
                    <a:pt x="1750" y="227"/>
                    <a:pt x="1814" y="227"/>
                    <a:pt x="1879" y="227"/>
                  </a:cubicBezTo>
                  <a:cubicBezTo>
                    <a:pt x="1912" y="259"/>
                    <a:pt x="1976" y="259"/>
                    <a:pt x="2041" y="292"/>
                  </a:cubicBezTo>
                  <a:cubicBezTo>
                    <a:pt x="2106" y="356"/>
                    <a:pt x="2171" y="421"/>
                    <a:pt x="2203" y="486"/>
                  </a:cubicBezTo>
                  <a:cubicBezTo>
                    <a:pt x="2235" y="551"/>
                    <a:pt x="2268" y="648"/>
                    <a:pt x="2300" y="713"/>
                  </a:cubicBezTo>
                  <a:cubicBezTo>
                    <a:pt x="2300" y="777"/>
                    <a:pt x="2333" y="842"/>
                    <a:pt x="2333" y="907"/>
                  </a:cubicBezTo>
                  <a:lnTo>
                    <a:pt x="2106" y="907"/>
                  </a:lnTo>
                  <a:cubicBezTo>
                    <a:pt x="2138" y="810"/>
                    <a:pt x="2171" y="713"/>
                    <a:pt x="2203" y="615"/>
                  </a:cubicBezTo>
                  <a:cubicBezTo>
                    <a:pt x="2268" y="518"/>
                    <a:pt x="2300" y="421"/>
                    <a:pt x="2365" y="324"/>
                  </a:cubicBezTo>
                  <a:cubicBezTo>
                    <a:pt x="2397" y="292"/>
                    <a:pt x="2430" y="259"/>
                    <a:pt x="2494" y="194"/>
                  </a:cubicBezTo>
                  <a:cubicBezTo>
                    <a:pt x="2527" y="162"/>
                    <a:pt x="2559" y="130"/>
                    <a:pt x="2624" y="97"/>
                  </a:cubicBezTo>
                  <a:cubicBezTo>
                    <a:pt x="2689" y="65"/>
                    <a:pt x="2721" y="33"/>
                    <a:pt x="2786" y="0"/>
                  </a:cubicBezTo>
                  <a:cubicBezTo>
                    <a:pt x="2851" y="0"/>
                    <a:pt x="2883" y="0"/>
                    <a:pt x="2915" y="0"/>
                  </a:cubicBezTo>
                  <a:cubicBezTo>
                    <a:pt x="2948" y="0"/>
                    <a:pt x="2980" y="0"/>
                    <a:pt x="3013" y="0"/>
                  </a:cubicBezTo>
                  <a:cubicBezTo>
                    <a:pt x="3045" y="0"/>
                    <a:pt x="3110" y="33"/>
                    <a:pt x="3142" y="33"/>
                  </a:cubicBezTo>
                  <a:lnTo>
                    <a:pt x="3175" y="65"/>
                  </a:lnTo>
                  <a:cubicBezTo>
                    <a:pt x="3175" y="65"/>
                    <a:pt x="3207" y="65"/>
                    <a:pt x="3207" y="97"/>
                  </a:cubicBezTo>
                  <a:cubicBezTo>
                    <a:pt x="3239" y="97"/>
                    <a:pt x="3272" y="130"/>
                    <a:pt x="3304" y="162"/>
                  </a:cubicBezTo>
                  <a:cubicBezTo>
                    <a:pt x="3304" y="194"/>
                    <a:pt x="3304" y="194"/>
                    <a:pt x="3336" y="227"/>
                  </a:cubicBezTo>
                  <a:cubicBezTo>
                    <a:pt x="3369" y="324"/>
                    <a:pt x="3369" y="421"/>
                    <a:pt x="3369" y="551"/>
                  </a:cubicBezTo>
                  <a:cubicBezTo>
                    <a:pt x="3369" y="648"/>
                    <a:pt x="3369" y="745"/>
                    <a:pt x="3336" y="842"/>
                  </a:cubicBezTo>
                  <a:cubicBezTo>
                    <a:pt x="3336" y="874"/>
                    <a:pt x="3304" y="939"/>
                    <a:pt x="3304" y="972"/>
                  </a:cubicBezTo>
                  <a:cubicBezTo>
                    <a:pt x="3272" y="1036"/>
                    <a:pt x="3272" y="1069"/>
                    <a:pt x="3239" y="1101"/>
                  </a:cubicBezTo>
                  <a:cubicBezTo>
                    <a:pt x="3239" y="1069"/>
                    <a:pt x="3272" y="1036"/>
                    <a:pt x="3272" y="972"/>
                  </a:cubicBezTo>
                  <a:lnTo>
                    <a:pt x="3272" y="842"/>
                  </a:lnTo>
                  <a:cubicBezTo>
                    <a:pt x="3272" y="745"/>
                    <a:pt x="3272" y="648"/>
                    <a:pt x="3272" y="551"/>
                  </a:cubicBezTo>
                  <a:cubicBezTo>
                    <a:pt x="3272" y="454"/>
                    <a:pt x="3239" y="356"/>
                    <a:pt x="3207" y="259"/>
                  </a:cubicBezTo>
                  <a:cubicBezTo>
                    <a:pt x="3175" y="259"/>
                    <a:pt x="3175" y="227"/>
                    <a:pt x="3175" y="194"/>
                  </a:cubicBezTo>
                  <a:cubicBezTo>
                    <a:pt x="3175" y="194"/>
                    <a:pt x="3175" y="194"/>
                    <a:pt x="3110" y="162"/>
                  </a:cubicBezTo>
                  <a:cubicBezTo>
                    <a:pt x="3077" y="162"/>
                    <a:pt x="3077" y="130"/>
                    <a:pt x="3077" y="162"/>
                  </a:cubicBezTo>
                  <a:lnTo>
                    <a:pt x="3045" y="162"/>
                  </a:lnTo>
                  <a:cubicBezTo>
                    <a:pt x="3013" y="162"/>
                    <a:pt x="3013" y="162"/>
                    <a:pt x="2980" y="162"/>
                  </a:cubicBezTo>
                  <a:cubicBezTo>
                    <a:pt x="2948" y="162"/>
                    <a:pt x="2948" y="162"/>
                    <a:pt x="2915" y="162"/>
                  </a:cubicBezTo>
                  <a:cubicBezTo>
                    <a:pt x="2883" y="162"/>
                    <a:pt x="2883" y="162"/>
                    <a:pt x="2851" y="162"/>
                  </a:cubicBezTo>
                  <a:cubicBezTo>
                    <a:pt x="2786" y="194"/>
                    <a:pt x="2754" y="194"/>
                    <a:pt x="2721" y="227"/>
                  </a:cubicBezTo>
                  <a:cubicBezTo>
                    <a:pt x="2689" y="259"/>
                    <a:pt x="2656" y="292"/>
                    <a:pt x="2624" y="324"/>
                  </a:cubicBezTo>
                  <a:cubicBezTo>
                    <a:pt x="2592" y="389"/>
                    <a:pt x="2559" y="421"/>
                    <a:pt x="2527" y="454"/>
                  </a:cubicBezTo>
                  <a:cubicBezTo>
                    <a:pt x="2494" y="551"/>
                    <a:pt x="2430" y="615"/>
                    <a:pt x="2397" y="713"/>
                  </a:cubicBezTo>
                  <a:cubicBezTo>
                    <a:pt x="2365" y="810"/>
                    <a:pt x="2333" y="907"/>
                    <a:pt x="2333" y="972"/>
                  </a:cubicBezTo>
                  <a:cubicBezTo>
                    <a:pt x="2300" y="1036"/>
                    <a:pt x="2268" y="1069"/>
                    <a:pt x="2203" y="1069"/>
                  </a:cubicBezTo>
                  <a:cubicBezTo>
                    <a:pt x="2138" y="1069"/>
                    <a:pt x="2106" y="1036"/>
                    <a:pt x="2106" y="1004"/>
                  </a:cubicBezTo>
                  <a:lnTo>
                    <a:pt x="2106" y="1004"/>
                  </a:lnTo>
                  <a:cubicBezTo>
                    <a:pt x="2106" y="939"/>
                    <a:pt x="2073" y="874"/>
                    <a:pt x="2041" y="810"/>
                  </a:cubicBezTo>
                  <a:cubicBezTo>
                    <a:pt x="2041" y="745"/>
                    <a:pt x="2009" y="680"/>
                    <a:pt x="1976" y="615"/>
                  </a:cubicBezTo>
                  <a:lnTo>
                    <a:pt x="1912" y="518"/>
                  </a:lnTo>
                  <a:lnTo>
                    <a:pt x="1847" y="454"/>
                  </a:lnTo>
                  <a:cubicBezTo>
                    <a:pt x="1847" y="454"/>
                    <a:pt x="1814" y="421"/>
                    <a:pt x="1782" y="421"/>
                  </a:cubicBezTo>
                  <a:cubicBezTo>
                    <a:pt x="1782" y="421"/>
                    <a:pt x="1750" y="421"/>
                    <a:pt x="1750" y="421"/>
                  </a:cubicBezTo>
                  <a:lnTo>
                    <a:pt x="1717" y="421"/>
                  </a:lnTo>
                  <a:lnTo>
                    <a:pt x="1685" y="421"/>
                  </a:lnTo>
                  <a:cubicBezTo>
                    <a:pt x="1653" y="421"/>
                    <a:pt x="1653" y="454"/>
                    <a:pt x="1620" y="486"/>
                  </a:cubicBezTo>
                  <a:cubicBezTo>
                    <a:pt x="1588" y="518"/>
                    <a:pt x="1555" y="583"/>
                    <a:pt x="1523" y="648"/>
                  </a:cubicBezTo>
                  <a:cubicBezTo>
                    <a:pt x="1523" y="713"/>
                    <a:pt x="1491" y="745"/>
                    <a:pt x="1491" y="810"/>
                  </a:cubicBezTo>
                  <a:cubicBezTo>
                    <a:pt x="1491" y="874"/>
                    <a:pt x="1491" y="939"/>
                    <a:pt x="1491" y="1004"/>
                  </a:cubicBezTo>
                  <a:lnTo>
                    <a:pt x="1491" y="1004"/>
                  </a:lnTo>
                  <a:cubicBezTo>
                    <a:pt x="1491" y="1069"/>
                    <a:pt x="1426" y="1101"/>
                    <a:pt x="1393" y="1101"/>
                  </a:cubicBezTo>
                  <a:cubicBezTo>
                    <a:pt x="1329" y="1101"/>
                    <a:pt x="1296" y="1069"/>
                    <a:pt x="1264" y="1036"/>
                  </a:cubicBezTo>
                  <a:cubicBezTo>
                    <a:pt x="1232" y="939"/>
                    <a:pt x="1199" y="842"/>
                    <a:pt x="1134" y="777"/>
                  </a:cubicBezTo>
                  <a:cubicBezTo>
                    <a:pt x="1070" y="713"/>
                    <a:pt x="972" y="615"/>
                    <a:pt x="908" y="551"/>
                  </a:cubicBezTo>
                  <a:cubicBezTo>
                    <a:pt x="843" y="518"/>
                    <a:pt x="811" y="486"/>
                    <a:pt x="778" y="486"/>
                  </a:cubicBezTo>
                  <a:cubicBezTo>
                    <a:pt x="713" y="454"/>
                    <a:pt x="681" y="421"/>
                    <a:pt x="616" y="389"/>
                  </a:cubicBezTo>
                  <a:cubicBezTo>
                    <a:pt x="584" y="389"/>
                    <a:pt x="519" y="356"/>
                    <a:pt x="454" y="356"/>
                  </a:cubicBezTo>
                  <a:cubicBezTo>
                    <a:pt x="422" y="356"/>
                    <a:pt x="357" y="356"/>
                    <a:pt x="325" y="356"/>
                  </a:cubicBezTo>
                  <a:lnTo>
                    <a:pt x="260" y="389"/>
                  </a:lnTo>
                  <a:cubicBezTo>
                    <a:pt x="228" y="389"/>
                    <a:pt x="228" y="421"/>
                    <a:pt x="195" y="421"/>
                  </a:cubicBezTo>
                  <a:cubicBezTo>
                    <a:pt x="163" y="454"/>
                    <a:pt x="131" y="486"/>
                    <a:pt x="131" y="518"/>
                  </a:cubicBezTo>
                  <a:cubicBezTo>
                    <a:pt x="98" y="615"/>
                    <a:pt x="98" y="713"/>
                    <a:pt x="131" y="810"/>
                  </a:cubicBezTo>
                  <a:cubicBezTo>
                    <a:pt x="163" y="907"/>
                    <a:pt x="195" y="1004"/>
                    <a:pt x="228" y="1101"/>
                  </a:cubicBezTo>
                  <a:cubicBezTo>
                    <a:pt x="260" y="1231"/>
                    <a:pt x="292" y="1328"/>
                    <a:pt x="325" y="145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7"/>
            <p:cNvSpPr/>
            <p:nvPr/>
          </p:nvSpPr>
          <p:spPr>
            <a:xfrm>
              <a:off x="2586700" y="2673300"/>
              <a:ext cx="106100" cy="61550"/>
            </a:xfrm>
            <a:custGeom>
              <a:avLst/>
              <a:gdLst/>
              <a:ahLst/>
              <a:cxnLst/>
              <a:rect l="l" t="t" r="r" b="b"/>
              <a:pathLst>
                <a:path w="4244" h="2462" extrusionOk="0">
                  <a:moveTo>
                    <a:pt x="1847" y="1005"/>
                  </a:moveTo>
                  <a:cubicBezTo>
                    <a:pt x="1750" y="843"/>
                    <a:pt x="1879" y="228"/>
                    <a:pt x="2268" y="163"/>
                  </a:cubicBezTo>
                  <a:cubicBezTo>
                    <a:pt x="3077" y="1"/>
                    <a:pt x="2494" y="875"/>
                    <a:pt x="2365" y="1134"/>
                  </a:cubicBezTo>
                  <a:cubicBezTo>
                    <a:pt x="2721" y="746"/>
                    <a:pt x="3272" y="584"/>
                    <a:pt x="3790" y="746"/>
                  </a:cubicBezTo>
                  <a:cubicBezTo>
                    <a:pt x="4243" y="1037"/>
                    <a:pt x="2980" y="1264"/>
                    <a:pt x="2559" y="1329"/>
                  </a:cubicBezTo>
                  <a:cubicBezTo>
                    <a:pt x="2915" y="1361"/>
                    <a:pt x="3952" y="1329"/>
                    <a:pt x="3693" y="1652"/>
                  </a:cubicBezTo>
                  <a:cubicBezTo>
                    <a:pt x="3369" y="2106"/>
                    <a:pt x="2494" y="1847"/>
                    <a:pt x="2268" y="1588"/>
                  </a:cubicBezTo>
                  <a:cubicBezTo>
                    <a:pt x="2365" y="1814"/>
                    <a:pt x="2009" y="2462"/>
                    <a:pt x="1555" y="2365"/>
                  </a:cubicBezTo>
                  <a:cubicBezTo>
                    <a:pt x="1231" y="2268"/>
                    <a:pt x="1296" y="1588"/>
                    <a:pt x="1490" y="1426"/>
                  </a:cubicBezTo>
                  <a:cubicBezTo>
                    <a:pt x="1329" y="1588"/>
                    <a:pt x="66" y="2073"/>
                    <a:pt x="98" y="1458"/>
                  </a:cubicBezTo>
                  <a:cubicBezTo>
                    <a:pt x="98" y="1264"/>
                    <a:pt x="681" y="1102"/>
                    <a:pt x="1264" y="1102"/>
                  </a:cubicBezTo>
                  <a:lnTo>
                    <a:pt x="1167" y="1070"/>
                  </a:lnTo>
                  <a:cubicBezTo>
                    <a:pt x="908" y="972"/>
                    <a:pt x="1" y="875"/>
                    <a:pt x="422" y="584"/>
                  </a:cubicBezTo>
                  <a:cubicBezTo>
                    <a:pt x="746" y="325"/>
                    <a:pt x="1879" y="681"/>
                    <a:pt x="1879" y="9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2621525" y="2696775"/>
              <a:ext cx="28350" cy="15425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2640950" y="3197925"/>
              <a:ext cx="133600" cy="77725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2685475" y="3227050"/>
              <a:ext cx="35650" cy="1945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1033150" y="2778550"/>
              <a:ext cx="135200" cy="77750"/>
            </a:xfrm>
            <a:custGeom>
              <a:avLst/>
              <a:gdLst/>
              <a:ahLst/>
              <a:cxnLst/>
              <a:rect l="l" t="t" r="r" b="b"/>
              <a:pathLst>
                <a:path w="5408" h="3110" extrusionOk="0">
                  <a:moveTo>
                    <a:pt x="2364" y="1264"/>
                  </a:moveTo>
                  <a:cubicBezTo>
                    <a:pt x="2234" y="1102"/>
                    <a:pt x="2396" y="292"/>
                    <a:pt x="2882" y="195"/>
                  </a:cubicBezTo>
                  <a:cubicBezTo>
                    <a:pt x="3951" y="1"/>
                    <a:pt x="3174" y="1102"/>
                    <a:pt x="3012" y="1426"/>
                  </a:cubicBezTo>
                  <a:cubicBezTo>
                    <a:pt x="3206" y="1069"/>
                    <a:pt x="3983" y="713"/>
                    <a:pt x="4825" y="940"/>
                  </a:cubicBezTo>
                  <a:cubicBezTo>
                    <a:pt x="5408" y="1296"/>
                    <a:pt x="3756" y="1587"/>
                    <a:pt x="3238" y="1685"/>
                  </a:cubicBezTo>
                  <a:cubicBezTo>
                    <a:pt x="3724" y="1717"/>
                    <a:pt x="5019" y="1685"/>
                    <a:pt x="4728" y="2106"/>
                  </a:cubicBezTo>
                  <a:cubicBezTo>
                    <a:pt x="4275" y="2688"/>
                    <a:pt x="3174" y="2300"/>
                    <a:pt x="2882" y="1976"/>
                  </a:cubicBezTo>
                  <a:cubicBezTo>
                    <a:pt x="3012" y="2300"/>
                    <a:pt x="2558" y="3109"/>
                    <a:pt x="1975" y="2980"/>
                  </a:cubicBezTo>
                  <a:cubicBezTo>
                    <a:pt x="1554" y="2850"/>
                    <a:pt x="1652" y="2008"/>
                    <a:pt x="1878" y="1782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3"/>
                    <a:pt x="1587" y="1393"/>
                  </a:cubicBezTo>
                  <a:lnTo>
                    <a:pt x="1457" y="1328"/>
                  </a:lnTo>
                  <a:cubicBezTo>
                    <a:pt x="1133" y="1199"/>
                    <a:pt x="0" y="1069"/>
                    <a:pt x="518" y="681"/>
                  </a:cubicBezTo>
                  <a:cubicBezTo>
                    <a:pt x="939" y="389"/>
                    <a:pt x="2396" y="843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7"/>
            <p:cNvSpPr/>
            <p:nvPr/>
          </p:nvSpPr>
          <p:spPr>
            <a:xfrm>
              <a:off x="1077675" y="2808500"/>
              <a:ext cx="35625" cy="19475"/>
            </a:xfrm>
            <a:custGeom>
              <a:avLst/>
              <a:gdLst/>
              <a:ahLst/>
              <a:cxnLst/>
              <a:rect l="l" t="t" r="r" b="b"/>
              <a:pathLst>
                <a:path w="1425" h="779" extrusionOk="0">
                  <a:moveTo>
                    <a:pt x="227" y="551"/>
                  </a:moveTo>
                  <a:cubicBezTo>
                    <a:pt x="389" y="778"/>
                    <a:pt x="1425" y="713"/>
                    <a:pt x="1393" y="357"/>
                  </a:cubicBezTo>
                  <a:cubicBezTo>
                    <a:pt x="1328" y="1"/>
                    <a:pt x="583" y="1"/>
                    <a:pt x="324" y="98"/>
                  </a:cubicBezTo>
                  <a:cubicBezTo>
                    <a:pt x="97" y="163"/>
                    <a:pt x="0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2788300" y="2839275"/>
              <a:ext cx="112550" cy="64800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2826350" y="2863550"/>
              <a:ext cx="29175" cy="16225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7"/>
            <p:cNvSpPr/>
            <p:nvPr/>
          </p:nvSpPr>
          <p:spPr>
            <a:xfrm>
              <a:off x="2571325" y="2803650"/>
              <a:ext cx="94750" cy="60750"/>
            </a:xfrm>
            <a:custGeom>
              <a:avLst/>
              <a:gdLst/>
              <a:ahLst/>
              <a:cxnLst/>
              <a:rect l="l" t="t" r="r" b="b"/>
              <a:pathLst>
                <a:path w="3790" h="2430" extrusionOk="0">
                  <a:moveTo>
                    <a:pt x="2267" y="1069"/>
                  </a:moveTo>
                  <a:cubicBezTo>
                    <a:pt x="2559" y="1166"/>
                    <a:pt x="3789" y="778"/>
                    <a:pt x="3401" y="454"/>
                  </a:cubicBezTo>
                  <a:cubicBezTo>
                    <a:pt x="3077" y="227"/>
                    <a:pt x="1911" y="745"/>
                    <a:pt x="1944" y="1037"/>
                  </a:cubicBezTo>
                  <a:cubicBezTo>
                    <a:pt x="2235" y="972"/>
                    <a:pt x="3401" y="1231"/>
                    <a:pt x="3433" y="1523"/>
                  </a:cubicBezTo>
                  <a:cubicBezTo>
                    <a:pt x="3498" y="2105"/>
                    <a:pt x="2138" y="1425"/>
                    <a:pt x="2008" y="1263"/>
                  </a:cubicBezTo>
                  <a:cubicBezTo>
                    <a:pt x="2170" y="1425"/>
                    <a:pt x="2170" y="2235"/>
                    <a:pt x="1879" y="2300"/>
                  </a:cubicBezTo>
                  <a:cubicBezTo>
                    <a:pt x="1425" y="2429"/>
                    <a:pt x="1587" y="1717"/>
                    <a:pt x="1717" y="1555"/>
                  </a:cubicBezTo>
                  <a:cubicBezTo>
                    <a:pt x="1393" y="1684"/>
                    <a:pt x="98" y="2235"/>
                    <a:pt x="33" y="1652"/>
                  </a:cubicBezTo>
                  <a:cubicBezTo>
                    <a:pt x="1" y="1263"/>
                    <a:pt x="810" y="1328"/>
                    <a:pt x="1199" y="1328"/>
                  </a:cubicBezTo>
                  <a:cubicBezTo>
                    <a:pt x="778" y="1231"/>
                    <a:pt x="227" y="810"/>
                    <a:pt x="357" y="454"/>
                  </a:cubicBezTo>
                  <a:cubicBezTo>
                    <a:pt x="745" y="389"/>
                    <a:pt x="1231" y="842"/>
                    <a:pt x="1361" y="1102"/>
                  </a:cubicBezTo>
                  <a:cubicBezTo>
                    <a:pt x="1231" y="875"/>
                    <a:pt x="1004" y="1"/>
                    <a:pt x="1685" y="195"/>
                  </a:cubicBezTo>
                  <a:cubicBezTo>
                    <a:pt x="2073" y="292"/>
                    <a:pt x="1976" y="842"/>
                    <a:pt x="1879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2601275" y="2827125"/>
              <a:ext cx="27550" cy="14600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3086225" y="2612600"/>
              <a:ext cx="131175" cy="84200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3138025" y="2644975"/>
              <a:ext cx="38075" cy="20275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1547225" y="1495375"/>
              <a:ext cx="471200" cy="183800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1518075" y="4568525"/>
              <a:ext cx="82600" cy="16200"/>
            </a:xfrm>
            <a:custGeom>
              <a:avLst/>
              <a:gdLst/>
              <a:ahLst/>
              <a:cxnLst/>
              <a:rect l="l" t="t" r="r" b="b"/>
              <a:pathLst>
                <a:path w="3304" h="648" extrusionOk="0">
                  <a:moveTo>
                    <a:pt x="3303" y="324"/>
                  </a:moveTo>
                  <a:cubicBezTo>
                    <a:pt x="3303" y="486"/>
                    <a:pt x="2559" y="648"/>
                    <a:pt x="1652" y="648"/>
                  </a:cubicBezTo>
                  <a:cubicBezTo>
                    <a:pt x="713" y="648"/>
                    <a:pt x="0" y="486"/>
                    <a:pt x="0" y="324"/>
                  </a:cubicBezTo>
                  <a:cubicBezTo>
                    <a:pt x="0" y="162"/>
                    <a:pt x="713" y="0"/>
                    <a:pt x="1652" y="0"/>
                  </a:cubicBezTo>
                  <a:cubicBezTo>
                    <a:pt x="2559" y="0"/>
                    <a:pt x="3303" y="162"/>
                    <a:pt x="3303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623325" y="4655950"/>
              <a:ext cx="48600" cy="15400"/>
            </a:xfrm>
            <a:custGeom>
              <a:avLst/>
              <a:gdLst/>
              <a:ahLst/>
              <a:cxnLst/>
              <a:rect l="l" t="t" r="r" b="b"/>
              <a:pathLst>
                <a:path w="1944" h="616" extrusionOk="0">
                  <a:moveTo>
                    <a:pt x="1943" y="325"/>
                  </a:moveTo>
                  <a:cubicBezTo>
                    <a:pt x="1943" y="486"/>
                    <a:pt x="1490" y="616"/>
                    <a:pt x="972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72" y="1"/>
                  </a:cubicBezTo>
                  <a:cubicBezTo>
                    <a:pt x="1490" y="1"/>
                    <a:pt x="1943" y="130"/>
                    <a:pt x="1943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2374600" y="4082775"/>
              <a:ext cx="101225" cy="17025"/>
            </a:xfrm>
            <a:custGeom>
              <a:avLst/>
              <a:gdLst/>
              <a:ahLst/>
              <a:cxnLst/>
              <a:rect l="l" t="t" r="r" b="b"/>
              <a:pathLst>
                <a:path w="4049" h="681" extrusionOk="0">
                  <a:moveTo>
                    <a:pt x="4048" y="324"/>
                  </a:moveTo>
                  <a:cubicBezTo>
                    <a:pt x="4048" y="519"/>
                    <a:pt x="3142" y="681"/>
                    <a:pt x="2008" y="681"/>
                  </a:cubicBezTo>
                  <a:cubicBezTo>
                    <a:pt x="907" y="681"/>
                    <a:pt x="1" y="519"/>
                    <a:pt x="1" y="324"/>
                  </a:cubicBezTo>
                  <a:cubicBezTo>
                    <a:pt x="1" y="130"/>
                    <a:pt x="907" y="1"/>
                    <a:pt x="2008" y="1"/>
                  </a:cubicBezTo>
                  <a:cubicBezTo>
                    <a:pt x="3142" y="1"/>
                    <a:pt x="4048" y="130"/>
                    <a:pt x="4048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2019200" y="5065600"/>
              <a:ext cx="46975" cy="9750"/>
            </a:xfrm>
            <a:custGeom>
              <a:avLst/>
              <a:gdLst/>
              <a:ahLst/>
              <a:cxnLst/>
              <a:rect l="l" t="t" r="r" b="b"/>
              <a:pathLst>
                <a:path w="1879" h="390" extrusionOk="0">
                  <a:moveTo>
                    <a:pt x="1879" y="195"/>
                  </a:moveTo>
                  <a:cubicBezTo>
                    <a:pt x="1879" y="292"/>
                    <a:pt x="1458" y="389"/>
                    <a:pt x="940" y="389"/>
                  </a:cubicBezTo>
                  <a:cubicBezTo>
                    <a:pt x="421" y="389"/>
                    <a:pt x="0" y="292"/>
                    <a:pt x="0" y="195"/>
                  </a:cubicBezTo>
                  <a:cubicBezTo>
                    <a:pt x="0" y="98"/>
                    <a:pt x="421" y="0"/>
                    <a:pt x="940" y="0"/>
                  </a:cubicBezTo>
                  <a:cubicBezTo>
                    <a:pt x="1458" y="0"/>
                    <a:pt x="1879" y="98"/>
                    <a:pt x="187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995900" y="4630050"/>
              <a:ext cx="80975" cy="10550"/>
            </a:xfrm>
            <a:custGeom>
              <a:avLst/>
              <a:gdLst/>
              <a:ahLst/>
              <a:cxnLst/>
              <a:rect l="l" t="t" r="r" b="b"/>
              <a:pathLst>
                <a:path w="3239" h="422" extrusionOk="0">
                  <a:moveTo>
                    <a:pt x="3239" y="195"/>
                  </a:moveTo>
                  <a:cubicBezTo>
                    <a:pt x="3239" y="324"/>
                    <a:pt x="2526" y="421"/>
                    <a:pt x="1620" y="421"/>
                  </a:cubicBezTo>
                  <a:cubicBezTo>
                    <a:pt x="713" y="421"/>
                    <a:pt x="0" y="324"/>
                    <a:pt x="0" y="195"/>
                  </a:cubicBezTo>
                  <a:cubicBezTo>
                    <a:pt x="0" y="98"/>
                    <a:pt x="713" y="0"/>
                    <a:pt x="1620" y="0"/>
                  </a:cubicBezTo>
                  <a:cubicBezTo>
                    <a:pt x="2526" y="0"/>
                    <a:pt x="3239" y="98"/>
                    <a:pt x="323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1094675" y="4655950"/>
              <a:ext cx="47775" cy="15400"/>
            </a:xfrm>
            <a:custGeom>
              <a:avLst/>
              <a:gdLst/>
              <a:ahLst/>
              <a:cxnLst/>
              <a:rect l="l" t="t" r="r" b="b"/>
              <a:pathLst>
                <a:path w="1911" h="616" extrusionOk="0">
                  <a:moveTo>
                    <a:pt x="1911" y="325"/>
                  </a:moveTo>
                  <a:cubicBezTo>
                    <a:pt x="1911" y="486"/>
                    <a:pt x="1490" y="616"/>
                    <a:pt x="939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90" y="1"/>
                    <a:pt x="1911" y="130"/>
                    <a:pt x="1911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995900" y="4774950"/>
              <a:ext cx="61550" cy="4075"/>
            </a:xfrm>
            <a:custGeom>
              <a:avLst/>
              <a:gdLst/>
              <a:ahLst/>
              <a:cxnLst/>
              <a:rect l="l" t="t" r="r" b="b"/>
              <a:pathLst>
                <a:path w="2462" h="163" extrusionOk="0">
                  <a:moveTo>
                    <a:pt x="2462" y="66"/>
                  </a:moveTo>
                  <a:cubicBezTo>
                    <a:pt x="2462" y="131"/>
                    <a:pt x="1911" y="163"/>
                    <a:pt x="1231" y="163"/>
                  </a:cubicBezTo>
                  <a:cubicBezTo>
                    <a:pt x="551" y="163"/>
                    <a:pt x="0" y="131"/>
                    <a:pt x="0" y="66"/>
                  </a:cubicBezTo>
                  <a:cubicBezTo>
                    <a:pt x="0" y="33"/>
                    <a:pt x="551" y="1"/>
                    <a:pt x="1231" y="1"/>
                  </a:cubicBezTo>
                  <a:cubicBezTo>
                    <a:pt x="1911" y="1"/>
                    <a:pt x="2462" y="33"/>
                    <a:pt x="2462" y="66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062275" y="5360275"/>
              <a:ext cx="64800" cy="9750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1298675" y="5144950"/>
              <a:ext cx="65600" cy="19450"/>
            </a:xfrm>
            <a:custGeom>
              <a:avLst/>
              <a:gdLst/>
              <a:ahLst/>
              <a:cxnLst/>
              <a:rect l="l" t="t" r="r" b="b"/>
              <a:pathLst>
                <a:path w="2624" h="778" extrusionOk="0">
                  <a:moveTo>
                    <a:pt x="2624" y="389"/>
                  </a:moveTo>
                  <a:cubicBezTo>
                    <a:pt x="2624" y="615"/>
                    <a:pt x="2041" y="777"/>
                    <a:pt x="1296" y="777"/>
                  </a:cubicBezTo>
                  <a:cubicBezTo>
                    <a:pt x="584" y="777"/>
                    <a:pt x="1" y="615"/>
                    <a:pt x="1" y="389"/>
                  </a:cubicBezTo>
                  <a:cubicBezTo>
                    <a:pt x="1" y="162"/>
                    <a:pt x="584" y="0"/>
                    <a:pt x="1296" y="0"/>
                  </a:cubicBezTo>
                  <a:cubicBezTo>
                    <a:pt x="2041" y="0"/>
                    <a:pt x="2624" y="162"/>
                    <a:pt x="2624" y="389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1690500" y="5356225"/>
              <a:ext cx="55900" cy="812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2381075" y="1300275"/>
              <a:ext cx="72075" cy="2797100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2124450" y="1025825"/>
              <a:ext cx="616925" cy="6193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2153600" y="1054975"/>
              <a:ext cx="558625" cy="56025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2259650" y="1117300"/>
              <a:ext cx="347325" cy="437200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2200550" y="1233900"/>
              <a:ext cx="29175" cy="87450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2636100" y="1233900"/>
              <a:ext cx="29175" cy="86625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728550" y="2521925"/>
              <a:ext cx="124700" cy="87450"/>
            </a:xfrm>
            <a:custGeom>
              <a:avLst/>
              <a:gdLst/>
              <a:ahLst/>
              <a:cxnLst/>
              <a:rect l="l" t="t" r="r" b="b"/>
              <a:pathLst>
                <a:path w="4988" h="3498" extrusionOk="0">
                  <a:moveTo>
                    <a:pt x="1264" y="3400"/>
                  </a:moveTo>
                  <a:cubicBezTo>
                    <a:pt x="972" y="2235"/>
                    <a:pt x="1" y="1069"/>
                    <a:pt x="1653" y="389"/>
                  </a:cubicBezTo>
                  <a:cubicBezTo>
                    <a:pt x="2559" y="0"/>
                    <a:pt x="4081" y="292"/>
                    <a:pt x="4599" y="972"/>
                  </a:cubicBezTo>
                  <a:cubicBezTo>
                    <a:pt x="4988" y="1652"/>
                    <a:pt x="4891" y="3303"/>
                    <a:pt x="4016" y="3400"/>
                  </a:cubicBezTo>
                  <a:cubicBezTo>
                    <a:pt x="3725" y="1555"/>
                    <a:pt x="3822" y="1263"/>
                    <a:pt x="1750" y="1360"/>
                  </a:cubicBezTo>
                  <a:cubicBezTo>
                    <a:pt x="1814" y="2105"/>
                    <a:pt x="2009" y="2818"/>
                    <a:pt x="2333" y="3498"/>
                  </a:cubicBezTo>
                  <a:close/>
                </a:path>
              </a:pathLst>
            </a:custGeom>
            <a:solidFill>
              <a:srgbClr val="233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499450" y="2656300"/>
              <a:ext cx="153025" cy="688975"/>
            </a:xfrm>
            <a:custGeom>
              <a:avLst/>
              <a:gdLst/>
              <a:ahLst/>
              <a:cxnLst/>
              <a:rect l="l" t="t" r="r" b="b"/>
              <a:pathLst>
                <a:path w="6121" h="27559" extrusionOk="0">
                  <a:moveTo>
                    <a:pt x="5441" y="26684"/>
                  </a:moveTo>
                  <a:cubicBezTo>
                    <a:pt x="5862" y="25907"/>
                    <a:pt x="5538" y="24061"/>
                    <a:pt x="5538" y="23187"/>
                  </a:cubicBezTo>
                  <a:cubicBezTo>
                    <a:pt x="5538" y="21406"/>
                    <a:pt x="5538" y="19657"/>
                    <a:pt x="5635" y="17811"/>
                  </a:cubicBezTo>
                  <a:cubicBezTo>
                    <a:pt x="5830" y="13731"/>
                    <a:pt x="6121" y="9521"/>
                    <a:pt x="5927" y="5344"/>
                  </a:cubicBezTo>
                  <a:cubicBezTo>
                    <a:pt x="5862" y="3045"/>
                    <a:pt x="5311" y="1"/>
                    <a:pt x="2915" y="1005"/>
                  </a:cubicBezTo>
                  <a:cubicBezTo>
                    <a:pt x="2786" y="1167"/>
                    <a:pt x="2688" y="1361"/>
                    <a:pt x="2624" y="1555"/>
                  </a:cubicBezTo>
                  <a:cubicBezTo>
                    <a:pt x="2170" y="2365"/>
                    <a:pt x="1814" y="3272"/>
                    <a:pt x="1555" y="4178"/>
                  </a:cubicBezTo>
                  <a:cubicBezTo>
                    <a:pt x="1264" y="5441"/>
                    <a:pt x="1102" y="7352"/>
                    <a:pt x="972" y="8550"/>
                  </a:cubicBezTo>
                  <a:cubicBezTo>
                    <a:pt x="1" y="16646"/>
                    <a:pt x="486" y="20694"/>
                    <a:pt x="1555" y="24936"/>
                  </a:cubicBezTo>
                  <a:cubicBezTo>
                    <a:pt x="1814" y="26004"/>
                    <a:pt x="2462" y="26911"/>
                    <a:pt x="3401" y="27494"/>
                  </a:cubicBezTo>
                  <a:cubicBezTo>
                    <a:pt x="4243" y="27559"/>
                    <a:pt x="5052" y="27364"/>
                    <a:pt x="5441" y="26684"/>
                  </a:cubicBezTo>
                  <a:close/>
                </a:path>
              </a:pathLst>
            </a:custGeom>
            <a:solidFill>
              <a:srgbClr val="43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572325" y="2580200"/>
              <a:ext cx="467950" cy="802325"/>
            </a:xfrm>
            <a:custGeom>
              <a:avLst/>
              <a:gdLst/>
              <a:ahLst/>
              <a:cxnLst/>
              <a:rect l="l" t="t" r="r" b="b"/>
              <a:pathLst>
                <a:path w="18718" h="32093" extrusionOk="0">
                  <a:moveTo>
                    <a:pt x="17843" y="6639"/>
                  </a:moveTo>
                  <a:cubicBezTo>
                    <a:pt x="17552" y="3433"/>
                    <a:pt x="16969" y="1069"/>
                    <a:pt x="13439" y="389"/>
                  </a:cubicBezTo>
                  <a:cubicBezTo>
                    <a:pt x="11205" y="1"/>
                    <a:pt x="8582" y="292"/>
                    <a:pt x="6347" y="810"/>
                  </a:cubicBezTo>
                  <a:cubicBezTo>
                    <a:pt x="4372" y="1167"/>
                    <a:pt x="1198" y="2171"/>
                    <a:pt x="0" y="4049"/>
                  </a:cubicBezTo>
                  <a:cubicBezTo>
                    <a:pt x="2429" y="3045"/>
                    <a:pt x="2947" y="6089"/>
                    <a:pt x="3044" y="8388"/>
                  </a:cubicBezTo>
                  <a:cubicBezTo>
                    <a:pt x="3238" y="12565"/>
                    <a:pt x="2947" y="16775"/>
                    <a:pt x="2753" y="20855"/>
                  </a:cubicBezTo>
                  <a:cubicBezTo>
                    <a:pt x="2655" y="22701"/>
                    <a:pt x="2655" y="24450"/>
                    <a:pt x="2655" y="26231"/>
                  </a:cubicBezTo>
                  <a:cubicBezTo>
                    <a:pt x="2655" y="27105"/>
                    <a:pt x="2947" y="28951"/>
                    <a:pt x="2558" y="29728"/>
                  </a:cubicBezTo>
                  <a:cubicBezTo>
                    <a:pt x="2137" y="30408"/>
                    <a:pt x="1328" y="30603"/>
                    <a:pt x="518" y="30538"/>
                  </a:cubicBezTo>
                  <a:cubicBezTo>
                    <a:pt x="3012" y="32092"/>
                    <a:pt x="7545" y="31736"/>
                    <a:pt x="12597" y="30894"/>
                  </a:cubicBezTo>
                  <a:cubicBezTo>
                    <a:pt x="14540" y="30408"/>
                    <a:pt x="17163" y="29826"/>
                    <a:pt x="17843" y="27785"/>
                  </a:cubicBezTo>
                  <a:cubicBezTo>
                    <a:pt x="18717" y="25551"/>
                    <a:pt x="18620" y="22345"/>
                    <a:pt x="18620" y="19981"/>
                  </a:cubicBezTo>
                  <a:cubicBezTo>
                    <a:pt x="18717" y="15415"/>
                    <a:pt x="18232" y="11108"/>
                    <a:pt x="17843" y="6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2018400" y="4254400"/>
              <a:ext cx="281750" cy="430725"/>
            </a:xfrm>
            <a:custGeom>
              <a:avLst/>
              <a:gdLst/>
              <a:ahLst/>
              <a:cxnLst/>
              <a:rect l="l" t="t" r="r" b="b"/>
              <a:pathLst>
                <a:path w="11270" h="17229" extrusionOk="0">
                  <a:moveTo>
                    <a:pt x="8905" y="15577"/>
                  </a:moveTo>
                  <a:cubicBezTo>
                    <a:pt x="6995" y="14703"/>
                    <a:pt x="4890" y="13666"/>
                    <a:pt x="4663" y="11497"/>
                  </a:cubicBezTo>
                  <a:cubicBezTo>
                    <a:pt x="4437" y="9198"/>
                    <a:pt x="4437" y="6931"/>
                    <a:pt x="4663" y="4664"/>
                  </a:cubicBezTo>
                  <a:cubicBezTo>
                    <a:pt x="4825" y="3077"/>
                    <a:pt x="4955" y="1652"/>
                    <a:pt x="5084" y="325"/>
                  </a:cubicBezTo>
                  <a:cubicBezTo>
                    <a:pt x="3497" y="357"/>
                    <a:pt x="1943" y="260"/>
                    <a:pt x="389" y="1"/>
                  </a:cubicBezTo>
                  <a:cubicBezTo>
                    <a:pt x="0" y="4599"/>
                    <a:pt x="324" y="7740"/>
                    <a:pt x="518" y="12922"/>
                  </a:cubicBezTo>
                  <a:cubicBezTo>
                    <a:pt x="518" y="13116"/>
                    <a:pt x="292" y="14541"/>
                    <a:pt x="65" y="15739"/>
                  </a:cubicBezTo>
                  <a:cubicBezTo>
                    <a:pt x="680" y="15966"/>
                    <a:pt x="1328" y="16127"/>
                    <a:pt x="2008" y="16225"/>
                  </a:cubicBezTo>
                  <a:cubicBezTo>
                    <a:pt x="4793" y="16516"/>
                    <a:pt x="8355" y="17228"/>
                    <a:pt x="11269" y="16387"/>
                  </a:cubicBezTo>
                  <a:cubicBezTo>
                    <a:pt x="10460" y="16160"/>
                    <a:pt x="9650" y="15901"/>
                    <a:pt x="8905" y="15577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2028100" y="3661800"/>
              <a:ext cx="168425" cy="601525"/>
            </a:xfrm>
            <a:custGeom>
              <a:avLst/>
              <a:gdLst/>
              <a:ahLst/>
              <a:cxnLst/>
              <a:rect l="l" t="t" r="r" b="b"/>
              <a:pathLst>
                <a:path w="6737" h="24061" extrusionOk="0">
                  <a:moveTo>
                    <a:pt x="4696" y="23996"/>
                  </a:moveTo>
                  <a:cubicBezTo>
                    <a:pt x="5020" y="20434"/>
                    <a:pt x="5247" y="17520"/>
                    <a:pt x="5635" y="13990"/>
                  </a:cubicBezTo>
                  <a:cubicBezTo>
                    <a:pt x="5992" y="10460"/>
                    <a:pt x="6736" y="5797"/>
                    <a:pt x="6736" y="2267"/>
                  </a:cubicBezTo>
                  <a:lnTo>
                    <a:pt x="1458" y="0"/>
                  </a:lnTo>
                  <a:cubicBezTo>
                    <a:pt x="1328" y="3368"/>
                    <a:pt x="1944" y="7028"/>
                    <a:pt x="1620" y="11205"/>
                  </a:cubicBezTo>
                  <a:cubicBezTo>
                    <a:pt x="1264" y="15156"/>
                    <a:pt x="875" y="16775"/>
                    <a:pt x="324" y="20758"/>
                  </a:cubicBezTo>
                  <a:cubicBezTo>
                    <a:pt x="195" y="21827"/>
                    <a:pt x="98" y="22798"/>
                    <a:pt x="1" y="23672"/>
                  </a:cubicBezTo>
                  <a:cubicBezTo>
                    <a:pt x="1555" y="23931"/>
                    <a:pt x="3109" y="24061"/>
                    <a:pt x="4696" y="23996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2013525" y="455152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52" y="5311"/>
                  </a:moveTo>
                  <a:cubicBezTo>
                    <a:pt x="13990" y="4631"/>
                    <a:pt x="13213" y="4534"/>
                    <a:pt x="12630" y="4404"/>
                  </a:cubicBezTo>
                  <a:cubicBezTo>
                    <a:pt x="11691" y="4210"/>
                    <a:pt x="10784" y="3983"/>
                    <a:pt x="9878" y="3692"/>
                  </a:cubicBezTo>
                  <a:cubicBezTo>
                    <a:pt x="8971" y="3433"/>
                    <a:pt x="8096" y="3077"/>
                    <a:pt x="7255" y="2656"/>
                  </a:cubicBezTo>
                  <a:cubicBezTo>
                    <a:pt x="6542" y="2267"/>
                    <a:pt x="5797" y="1814"/>
                    <a:pt x="5700" y="939"/>
                  </a:cubicBezTo>
                  <a:cubicBezTo>
                    <a:pt x="5700" y="518"/>
                    <a:pt x="5830" y="227"/>
                    <a:pt x="5344" y="130"/>
                  </a:cubicBezTo>
                  <a:cubicBezTo>
                    <a:pt x="5053" y="0"/>
                    <a:pt x="4761" y="97"/>
                    <a:pt x="4534" y="292"/>
                  </a:cubicBezTo>
                  <a:cubicBezTo>
                    <a:pt x="4211" y="810"/>
                    <a:pt x="4632" y="1781"/>
                    <a:pt x="4632" y="2202"/>
                  </a:cubicBezTo>
                  <a:lnTo>
                    <a:pt x="4632" y="3077"/>
                  </a:lnTo>
                  <a:cubicBezTo>
                    <a:pt x="3887" y="3174"/>
                    <a:pt x="3142" y="3239"/>
                    <a:pt x="2397" y="3206"/>
                  </a:cubicBezTo>
                  <a:cubicBezTo>
                    <a:pt x="1944" y="3271"/>
                    <a:pt x="1490" y="3271"/>
                    <a:pt x="1037" y="3239"/>
                  </a:cubicBezTo>
                  <a:cubicBezTo>
                    <a:pt x="778" y="3206"/>
                    <a:pt x="325" y="2980"/>
                    <a:pt x="195" y="3239"/>
                  </a:cubicBezTo>
                  <a:cubicBezTo>
                    <a:pt x="130" y="3498"/>
                    <a:pt x="130" y="3757"/>
                    <a:pt x="163" y="3983"/>
                  </a:cubicBezTo>
                  <a:cubicBezTo>
                    <a:pt x="130" y="4275"/>
                    <a:pt x="163" y="4599"/>
                    <a:pt x="130" y="4890"/>
                  </a:cubicBezTo>
                  <a:cubicBezTo>
                    <a:pt x="130" y="5117"/>
                    <a:pt x="1" y="5343"/>
                    <a:pt x="1" y="5603"/>
                  </a:cubicBezTo>
                  <a:lnTo>
                    <a:pt x="1" y="5926"/>
                  </a:lnTo>
                  <a:cubicBezTo>
                    <a:pt x="1" y="6088"/>
                    <a:pt x="1134" y="6250"/>
                    <a:pt x="1264" y="6250"/>
                  </a:cubicBezTo>
                  <a:cubicBezTo>
                    <a:pt x="1782" y="6315"/>
                    <a:pt x="10525" y="6898"/>
                    <a:pt x="10979" y="6930"/>
                  </a:cubicBezTo>
                  <a:cubicBezTo>
                    <a:pt x="11529" y="6930"/>
                    <a:pt x="12080" y="6898"/>
                    <a:pt x="12630" y="6801"/>
                  </a:cubicBezTo>
                  <a:cubicBezTo>
                    <a:pt x="13537" y="6639"/>
                    <a:pt x="14314" y="6347"/>
                    <a:pt x="14152" y="53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984375" y="3302350"/>
              <a:ext cx="244525" cy="1326925"/>
            </a:xfrm>
            <a:custGeom>
              <a:avLst/>
              <a:gdLst/>
              <a:ahLst/>
              <a:cxnLst/>
              <a:rect l="l" t="t" r="r" b="b"/>
              <a:pathLst>
                <a:path w="9781" h="53077" extrusionOk="0">
                  <a:moveTo>
                    <a:pt x="1" y="1749"/>
                  </a:moveTo>
                  <a:cubicBezTo>
                    <a:pt x="584" y="7416"/>
                    <a:pt x="1005" y="30764"/>
                    <a:pt x="908" y="34877"/>
                  </a:cubicBezTo>
                  <a:cubicBezTo>
                    <a:pt x="713" y="41094"/>
                    <a:pt x="584" y="46761"/>
                    <a:pt x="584" y="52979"/>
                  </a:cubicBezTo>
                  <a:lnTo>
                    <a:pt x="584" y="52979"/>
                  </a:lnTo>
                  <a:cubicBezTo>
                    <a:pt x="2041" y="53076"/>
                    <a:pt x="6057" y="52752"/>
                    <a:pt x="7287" y="51943"/>
                  </a:cubicBezTo>
                  <a:cubicBezTo>
                    <a:pt x="6996" y="51004"/>
                    <a:pt x="6769" y="50032"/>
                    <a:pt x="6704" y="49061"/>
                  </a:cubicBezTo>
                  <a:cubicBezTo>
                    <a:pt x="6510" y="47150"/>
                    <a:pt x="7741" y="28756"/>
                    <a:pt x="8259" y="21438"/>
                  </a:cubicBezTo>
                  <a:cubicBezTo>
                    <a:pt x="8550" y="16742"/>
                    <a:pt x="9068" y="12144"/>
                    <a:pt x="9586" y="7416"/>
                  </a:cubicBezTo>
                  <a:cubicBezTo>
                    <a:pt x="9683" y="6024"/>
                    <a:pt x="9781" y="4502"/>
                    <a:pt x="9262" y="3109"/>
                  </a:cubicBezTo>
                  <a:cubicBezTo>
                    <a:pt x="8550" y="810"/>
                    <a:pt x="5571" y="713"/>
                    <a:pt x="3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834625" y="3690950"/>
              <a:ext cx="167600" cy="595875"/>
            </a:xfrm>
            <a:custGeom>
              <a:avLst/>
              <a:gdLst/>
              <a:ahLst/>
              <a:cxnLst/>
              <a:rect l="l" t="t" r="r" b="b"/>
              <a:pathLst>
                <a:path w="6704" h="23835" extrusionOk="0">
                  <a:moveTo>
                    <a:pt x="5570" y="13990"/>
                  </a:moveTo>
                  <a:cubicBezTo>
                    <a:pt x="5926" y="10428"/>
                    <a:pt x="6703" y="5797"/>
                    <a:pt x="6703" y="2267"/>
                  </a:cubicBezTo>
                  <a:lnTo>
                    <a:pt x="1425" y="0"/>
                  </a:lnTo>
                  <a:cubicBezTo>
                    <a:pt x="1295" y="3336"/>
                    <a:pt x="1911" y="7027"/>
                    <a:pt x="1555" y="11205"/>
                  </a:cubicBezTo>
                  <a:cubicBezTo>
                    <a:pt x="1231" y="15155"/>
                    <a:pt x="842" y="16775"/>
                    <a:pt x="292" y="20758"/>
                  </a:cubicBezTo>
                  <a:cubicBezTo>
                    <a:pt x="162" y="21632"/>
                    <a:pt x="65" y="22474"/>
                    <a:pt x="0" y="23251"/>
                  </a:cubicBezTo>
                  <a:cubicBezTo>
                    <a:pt x="1555" y="23445"/>
                    <a:pt x="3109" y="23640"/>
                    <a:pt x="4663" y="23834"/>
                  </a:cubicBezTo>
                  <a:cubicBezTo>
                    <a:pt x="4987" y="20337"/>
                    <a:pt x="5214" y="17487"/>
                    <a:pt x="5570" y="1399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1822475" y="4272225"/>
              <a:ext cx="282575" cy="442050"/>
            </a:xfrm>
            <a:custGeom>
              <a:avLst/>
              <a:gdLst/>
              <a:ahLst/>
              <a:cxnLst/>
              <a:rect l="l" t="t" r="r" b="b"/>
              <a:pathLst>
                <a:path w="11303" h="17682" extrusionOk="0">
                  <a:moveTo>
                    <a:pt x="8970" y="16030"/>
                  </a:moveTo>
                  <a:cubicBezTo>
                    <a:pt x="7060" y="15123"/>
                    <a:pt x="4955" y="14087"/>
                    <a:pt x="4728" y="11917"/>
                  </a:cubicBezTo>
                  <a:cubicBezTo>
                    <a:pt x="4502" y="9650"/>
                    <a:pt x="4502" y="7351"/>
                    <a:pt x="4728" y="5084"/>
                  </a:cubicBezTo>
                  <a:cubicBezTo>
                    <a:pt x="4890" y="3433"/>
                    <a:pt x="5020" y="1943"/>
                    <a:pt x="5149" y="583"/>
                  </a:cubicBezTo>
                  <a:cubicBezTo>
                    <a:pt x="3595" y="389"/>
                    <a:pt x="2041" y="194"/>
                    <a:pt x="486" y="0"/>
                  </a:cubicBezTo>
                  <a:cubicBezTo>
                    <a:pt x="0" y="4825"/>
                    <a:pt x="389" y="7999"/>
                    <a:pt x="551" y="13342"/>
                  </a:cubicBezTo>
                  <a:cubicBezTo>
                    <a:pt x="551" y="13569"/>
                    <a:pt x="324" y="14961"/>
                    <a:pt x="130" y="16192"/>
                  </a:cubicBezTo>
                  <a:cubicBezTo>
                    <a:pt x="745" y="16418"/>
                    <a:pt x="1393" y="16580"/>
                    <a:pt x="2041" y="16645"/>
                  </a:cubicBezTo>
                  <a:cubicBezTo>
                    <a:pt x="4825" y="16969"/>
                    <a:pt x="8388" y="17681"/>
                    <a:pt x="11302" y="16839"/>
                  </a:cubicBezTo>
                  <a:cubicBezTo>
                    <a:pt x="10492" y="16613"/>
                    <a:pt x="9715" y="16354"/>
                    <a:pt x="8970" y="160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1819225" y="458227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20" y="5279"/>
                  </a:moveTo>
                  <a:cubicBezTo>
                    <a:pt x="13958" y="4632"/>
                    <a:pt x="13213" y="4534"/>
                    <a:pt x="12598" y="4373"/>
                  </a:cubicBezTo>
                  <a:cubicBezTo>
                    <a:pt x="11659" y="4178"/>
                    <a:pt x="10752" y="3952"/>
                    <a:pt x="9845" y="3660"/>
                  </a:cubicBezTo>
                  <a:cubicBezTo>
                    <a:pt x="8971" y="3401"/>
                    <a:pt x="8097" y="3045"/>
                    <a:pt x="7255" y="2624"/>
                  </a:cubicBezTo>
                  <a:cubicBezTo>
                    <a:pt x="6510" y="2300"/>
                    <a:pt x="5927" y="1685"/>
                    <a:pt x="5700" y="940"/>
                  </a:cubicBezTo>
                  <a:cubicBezTo>
                    <a:pt x="5538" y="519"/>
                    <a:pt x="5830" y="228"/>
                    <a:pt x="5312" y="98"/>
                  </a:cubicBezTo>
                  <a:cubicBezTo>
                    <a:pt x="5053" y="1"/>
                    <a:pt x="4729" y="66"/>
                    <a:pt x="4502" y="260"/>
                  </a:cubicBezTo>
                  <a:cubicBezTo>
                    <a:pt x="4211" y="778"/>
                    <a:pt x="4632" y="1750"/>
                    <a:pt x="4599" y="2171"/>
                  </a:cubicBezTo>
                  <a:lnTo>
                    <a:pt x="4599" y="3077"/>
                  </a:lnTo>
                  <a:cubicBezTo>
                    <a:pt x="3854" y="3174"/>
                    <a:pt x="3110" y="3207"/>
                    <a:pt x="2397" y="3207"/>
                  </a:cubicBezTo>
                  <a:cubicBezTo>
                    <a:pt x="1944" y="3239"/>
                    <a:pt x="1490" y="3239"/>
                    <a:pt x="1005" y="3207"/>
                  </a:cubicBezTo>
                  <a:cubicBezTo>
                    <a:pt x="746" y="3207"/>
                    <a:pt x="292" y="2948"/>
                    <a:pt x="163" y="3207"/>
                  </a:cubicBezTo>
                  <a:cubicBezTo>
                    <a:pt x="130" y="3466"/>
                    <a:pt x="98" y="3725"/>
                    <a:pt x="130" y="3984"/>
                  </a:cubicBezTo>
                  <a:cubicBezTo>
                    <a:pt x="98" y="4275"/>
                    <a:pt x="130" y="4567"/>
                    <a:pt x="98" y="4858"/>
                  </a:cubicBezTo>
                  <a:cubicBezTo>
                    <a:pt x="98" y="5117"/>
                    <a:pt x="1" y="5344"/>
                    <a:pt x="1" y="5571"/>
                  </a:cubicBezTo>
                  <a:lnTo>
                    <a:pt x="1" y="5927"/>
                  </a:lnTo>
                  <a:cubicBezTo>
                    <a:pt x="1" y="6056"/>
                    <a:pt x="1134" y="6218"/>
                    <a:pt x="1264" y="6251"/>
                  </a:cubicBezTo>
                  <a:cubicBezTo>
                    <a:pt x="1750" y="6316"/>
                    <a:pt x="10493" y="6866"/>
                    <a:pt x="10946" y="6898"/>
                  </a:cubicBezTo>
                  <a:cubicBezTo>
                    <a:pt x="11497" y="6931"/>
                    <a:pt x="12080" y="6898"/>
                    <a:pt x="12630" y="6769"/>
                  </a:cubicBezTo>
                  <a:cubicBezTo>
                    <a:pt x="13505" y="6607"/>
                    <a:pt x="14314" y="6348"/>
                    <a:pt x="14120" y="53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800625" y="3314500"/>
              <a:ext cx="427475" cy="1350375"/>
            </a:xfrm>
            <a:custGeom>
              <a:avLst/>
              <a:gdLst/>
              <a:ahLst/>
              <a:cxnLst/>
              <a:rect l="l" t="t" r="r" b="b"/>
              <a:pathLst>
                <a:path w="17099" h="54015" extrusionOk="0">
                  <a:moveTo>
                    <a:pt x="16774" y="4987"/>
                  </a:moveTo>
                  <a:cubicBezTo>
                    <a:pt x="16710" y="4178"/>
                    <a:pt x="16580" y="3368"/>
                    <a:pt x="16321" y="2591"/>
                  </a:cubicBezTo>
                  <a:cubicBezTo>
                    <a:pt x="16030" y="1555"/>
                    <a:pt x="14929" y="1101"/>
                    <a:pt x="13925" y="680"/>
                  </a:cubicBezTo>
                  <a:cubicBezTo>
                    <a:pt x="13115" y="292"/>
                    <a:pt x="12208" y="65"/>
                    <a:pt x="11269" y="0"/>
                  </a:cubicBezTo>
                  <a:cubicBezTo>
                    <a:pt x="10265" y="0"/>
                    <a:pt x="9294" y="615"/>
                    <a:pt x="8290" y="810"/>
                  </a:cubicBezTo>
                  <a:lnTo>
                    <a:pt x="8290" y="1101"/>
                  </a:lnTo>
                  <a:cubicBezTo>
                    <a:pt x="6995" y="713"/>
                    <a:pt x="4890" y="1457"/>
                    <a:pt x="3206" y="939"/>
                  </a:cubicBezTo>
                  <a:lnTo>
                    <a:pt x="0" y="2720"/>
                  </a:lnTo>
                  <a:cubicBezTo>
                    <a:pt x="583" y="8387"/>
                    <a:pt x="1004" y="31703"/>
                    <a:pt x="907" y="35816"/>
                  </a:cubicBezTo>
                  <a:cubicBezTo>
                    <a:pt x="712" y="42033"/>
                    <a:pt x="615" y="47700"/>
                    <a:pt x="615" y="53918"/>
                  </a:cubicBezTo>
                  <a:cubicBezTo>
                    <a:pt x="2040" y="54015"/>
                    <a:pt x="6056" y="53691"/>
                    <a:pt x="7286" y="52914"/>
                  </a:cubicBezTo>
                  <a:cubicBezTo>
                    <a:pt x="6995" y="51975"/>
                    <a:pt x="6800" y="51003"/>
                    <a:pt x="6703" y="49999"/>
                  </a:cubicBezTo>
                  <a:cubicBezTo>
                    <a:pt x="6509" y="48089"/>
                    <a:pt x="6477" y="46016"/>
                    <a:pt x="6347" y="44106"/>
                  </a:cubicBezTo>
                  <a:cubicBezTo>
                    <a:pt x="6056" y="36787"/>
                    <a:pt x="7740" y="29728"/>
                    <a:pt x="8258" y="22409"/>
                  </a:cubicBezTo>
                  <a:cubicBezTo>
                    <a:pt x="8517" y="18394"/>
                    <a:pt x="8938" y="14443"/>
                    <a:pt x="9359" y="10427"/>
                  </a:cubicBezTo>
                  <a:lnTo>
                    <a:pt x="9553" y="10395"/>
                  </a:lnTo>
                  <a:cubicBezTo>
                    <a:pt x="10395" y="10104"/>
                    <a:pt x="11205" y="9747"/>
                    <a:pt x="11982" y="9359"/>
                  </a:cubicBezTo>
                  <a:cubicBezTo>
                    <a:pt x="13342" y="8614"/>
                    <a:pt x="15220" y="8193"/>
                    <a:pt x="16677" y="7092"/>
                  </a:cubicBezTo>
                  <a:cubicBezTo>
                    <a:pt x="17098" y="6768"/>
                    <a:pt x="16807" y="5602"/>
                    <a:pt x="16774" y="4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2069400" y="4558000"/>
              <a:ext cx="59125" cy="12975"/>
            </a:xfrm>
            <a:custGeom>
              <a:avLst/>
              <a:gdLst/>
              <a:ahLst/>
              <a:cxnLst/>
              <a:rect l="l" t="t" r="r" b="b"/>
              <a:pathLst>
                <a:path w="2365" h="519" extrusionOk="0">
                  <a:moveTo>
                    <a:pt x="0" y="0"/>
                  </a:moveTo>
                  <a:cubicBezTo>
                    <a:pt x="130" y="0"/>
                    <a:pt x="259" y="0"/>
                    <a:pt x="389" y="0"/>
                  </a:cubicBezTo>
                  <a:lnTo>
                    <a:pt x="583" y="33"/>
                  </a:lnTo>
                  <a:lnTo>
                    <a:pt x="777" y="33"/>
                  </a:lnTo>
                  <a:cubicBezTo>
                    <a:pt x="907" y="33"/>
                    <a:pt x="1069" y="65"/>
                    <a:pt x="1198" y="65"/>
                  </a:cubicBezTo>
                  <a:cubicBezTo>
                    <a:pt x="1328" y="98"/>
                    <a:pt x="1490" y="130"/>
                    <a:pt x="1619" y="162"/>
                  </a:cubicBezTo>
                  <a:lnTo>
                    <a:pt x="2008" y="227"/>
                  </a:lnTo>
                  <a:cubicBezTo>
                    <a:pt x="2137" y="259"/>
                    <a:pt x="2267" y="292"/>
                    <a:pt x="2364" y="357"/>
                  </a:cubicBezTo>
                  <a:cubicBezTo>
                    <a:pt x="2235" y="421"/>
                    <a:pt x="2105" y="454"/>
                    <a:pt x="1976" y="486"/>
                  </a:cubicBezTo>
                  <a:cubicBezTo>
                    <a:pt x="1684" y="518"/>
                    <a:pt x="1393" y="518"/>
                    <a:pt x="1101" y="486"/>
                  </a:cubicBezTo>
                  <a:cubicBezTo>
                    <a:pt x="939" y="421"/>
                    <a:pt x="777" y="389"/>
                    <a:pt x="648" y="357"/>
                  </a:cubicBezTo>
                  <a:cubicBezTo>
                    <a:pt x="518" y="324"/>
                    <a:pt x="389" y="259"/>
                    <a:pt x="292" y="195"/>
                  </a:cubicBezTo>
                  <a:cubicBezTo>
                    <a:pt x="194" y="130"/>
                    <a:pt x="97" y="65"/>
                    <a:pt x="0" y="0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862150" y="4601725"/>
              <a:ext cx="89075" cy="25925"/>
            </a:xfrm>
            <a:custGeom>
              <a:avLst/>
              <a:gdLst/>
              <a:ahLst/>
              <a:cxnLst/>
              <a:rect l="l" t="t" r="r" b="b"/>
              <a:pathLst>
                <a:path w="3563" h="1037" extrusionOk="0">
                  <a:moveTo>
                    <a:pt x="3562" y="0"/>
                  </a:moveTo>
                  <a:cubicBezTo>
                    <a:pt x="3562" y="0"/>
                    <a:pt x="3530" y="32"/>
                    <a:pt x="3465" y="130"/>
                  </a:cubicBezTo>
                  <a:lnTo>
                    <a:pt x="3336" y="291"/>
                  </a:lnTo>
                  <a:cubicBezTo>
                    <a:pt x="3271" y="356"/>
                    <a:pt x="3206" y="389"/>
                    <a:pt x="3141" y="453"/>
                  </a:cubicBezTo>
                  <a:cubicBezTo>
                    <a:pt x="3077" y="518"/>
                    <a:pt x="2979" y="583"/>
                    <a:pt x="2882" y="615"/>
                  </a:cubicBezTo>
                  <a:cubicBezTo>
                    <a:pt x="2817" y="680"/>
                    <a:pt x="2688" y="712"/>
                    <a:pt x="2591" y="777"/>
                  </a:cubicBezTo>
                  <a:cubicBezTo>
                    <a:pt x="2494" y="810"/>
                    <a:pt x="2364" y="874"/>
                    <a:pt x="2267" y="907"/>
                  </a:cubicBezTo>
                  <a:lnTo>
                    <a:pt x="1911" y="1004"/>
                  </a:lnTo>
                  <a:lnTo>
                    <a:pt x="1522" y="1036"/>
                  </a:lnTo>
                  <a:cubicBezTo>
                    <a:pt x="1425" y="1036"/>
                    <a:pt x="1295" y="1036"/>
                    <a:pt x="1166" y="1036"/>
                  </a:cubicBezTo>
                  <a:cubicBezTo>
                    <a:pt x="1069" y="1036"/>
                    <a:pt x="939" y="1036"/>
                    <a:pt x="842" y="1004"/>
                  </a:cubicBezTo>
                  <a:cubicBezTo>
                    <a:pt x="745" y="1004"/>
                    <a:pt x="648" y="972"/>
                    <a:pt x="551" y="939"/>
                  </a:cubicBezTo>
                  <a:cubicBezTo>
                    <a:pt x="454" y="907"/>
                    <a:pt x="389" y="907"/>
                    <a:pt x="292" y="842"/>
                  </a:cubicBezTo>
                  <a:lnTo>
                    <a:pt x="130" y="745"/>
                  </a:lnTo>
                  <a:lnTo>
                    <a:pt x="0" y="680"/>
                  </a:lnTo>
                  <a:lnTo>
                    <a:pt x="162" y="680"/>
                  </a:lnTo>
                  <a:lnTo>
                    <a:pt x="356" y="680"/>
                  </a:lnTo>
                  <a:cubicBezTo>
                    <a:pt x="421" y="680"/>
                    <a:pt x="486" y="680"/>
                    <a:pt x="583" y="680"/>
                  </a:cubicBezTo>
                  <a:lnTo>
                    <a:pt x="842" y="680"/>
                  </a:lnTo>
                  <a:cubicBezTo>
                    <a:pt x="939" y="680"/>
                    <a:pt x="1069" y="680"/>
                    <a:pt x="1166" y="648"/>
                  </a:cubicBezTo>
                  <a:cubicBezTo>
                    <a:pt x="1263" y="648"/>
                    <a:pt x="1360" y="648"/>
                    <a:pt x="1490" y="615"/>
                  </a:cubicBezTo>
                  <a:lnTo>
                    <a:pt x="1814" y="551"/>
                  </a:lnTo>
                  <a:lnTo>
                    <a:pt x="2137" y="486"/>
                  </a:lnTo>
                  <a:cubicBezTo>
                    <a:pt x="2267" y="486"/>
                    <a:pt x="2364" y="453"/>
                    <a:pt x="2461" y="421"/>
                  </a:cubicBezTo>
                  <a:cubicBezTo>
                    <a:pt x="2558" y="389"/>
                    <a:pt x="2656" y="356"/>
                    <a:pt x="2753" y="324"/>
                  </a:cubicBezTo>
                  <a:lnTo>
                    <a:pt x="3012" y="227"/>
                  </a:lnTo>
                  <a:cubicBezTo>
                    <a:pt x="3109" y="194"/>
                    <a:pt x="3174" y="194"/>
                    <a:pt x="3238" y="130"/>
                  </a:cubicBezTo>
                  <a:lnTo>
                    <a:pt x="3400" y="65"/>
                  </a:ln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884800" y="4593625"/>
              <a:ext cx="59950" cy="12975"/>
            </a:xfrm>
            <a:custGeom>
              <a:avLst/>
              <a:gdLst/>
              <a:ahLst/>
              <a:cxnLst/>
              <a:rect l="l" t="t" r="r" b="b"/>
              <a:pathLst>
                <a:path w="2398" h="519" extrusionOk="0">
                  <a:moveTo>
                    <a:pt x="1" y="33"/>
                  </a:moveTo>
                  <a:cubicBezTo>
                    <a:pt x="163" y="0"/>
                    <a:pt x="292" y="0"/>
                    <a:pt x="422" y="33"/>
                  </a:cubicBezTo>
                  <a:lnTo>
                    <a:pt x="616" y="33"/>
                  </a:lnTo>
                  <a:lnTo>
                    <a:pt x="810" y="33"/>
                  </a:lnTo>
                  <a:cubicBezTo>
                    <a:pt x="940" y="33"/>
                    <a:pt x="1070" y="65"/>
                    <a:pt x="1199" y="97"/>
                  </a:cubicBezTo>
                  <a:cubicBezTo>
                    <a:pt x="1361" y="97"/>
                    <a:pt x="1523" y="130"/>
                    <a:pt x="1652" y="162"/>
                  </a:cubicBezTo>
                  <a:lnTo>
                    <a:pt x="2041" y="259"/>
                  </a:lnTo>
                  <a:cubicBezTo>
                    <a:pt x="2138" y="259"/>
                    <a:pt x="2268" y="324"/>
                    <a:pt x="2397" y="389"/>
                  </a:cubicBezTo>
                  <a:cubicBezTo>
                    <a:pt x="2268" y="421"/>
                    <a:pt x="2138" y="454"/>
                    <a:pt x="2009" y="486"/>
                  </a:cubicBezTo>
                  <a:cubicBezTo>
                    <a:pt x="1717" y="518"/>
                    <a:pt x="1426" y="518"/>
                    <a:pt x="1134" y="486"/>
                  </a:cubicBezTo>
                  <a:cubicBezTo>
                    <a:pt x="972" y="454"/>
                    <a:pt x="810" y="421"/>
                    <a:pt x="681" y="356"/>
                  </a:cubicBezTo>
                  <a:cubicBezTo>
                    <a:pt x="551" y="324"/>
                    <a:pt x="422" y="259"/>
                    <a:pt x="325" y="195"/>
                  </a:cubicBezTo>
                  <a:cubicBezTo>
                    <a:pt x="195" y="162"/>
                    <a:pt x="98" y="97"/>
                    <a:pt x="1" y="33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2030525" y="4579050"/>
              <a:ext cx="112575" cy="18650"/>
            </a:xfrm>
            <a:custGeom>
              <a:avLst/>
              <a:gdLst/>
              <a:ahLst/>
              <a:cxnLst/>
              <a:rect l="l" t="t" r="r" b="b"/>
              <a:pathLst>
                <a:path w="4503" h="746" extrusionOk="0">
                  <a:moveTo>
                    <a:pt x="1" y="0"/>
                  </a:moveTo>
                  <a:lnTo>
                    <a:pt x="195" y="33"/>
                  </a:lnTo>
                  <a:cubicBezTo>
                    <a:pt x="325" y="33"/>
                    <a:pt x="487" y="130"/>
                    <a:pt x="713" y="130"/>
                  </a:cubicBezTo>
                  <a:cubicBezTo>
                    <a:pt x="810" y="130"/>
                    <a:pt x="908" y="162"/>
                    <a:pt x="1037" y="195"/>
                  </a:cubicBezTo>
                  <a:cubicBezTo>
                    <a:pt x="1167" y="227"/>
                    <a:pt x="1296" y="227"/>
                    <a:pt x="1426" y="227"/>
                  </a:cubicBezTo>
                  <a:cubicBezTo>
                    <a:pt x="1652" y="259"/>
                    <a:pt x="1944" y="292"/>
                    <a:pt x="2235" y="324"/>
                  </a:cubicBezTo>
                  <a:cubicBezTo>
                    <a:pt x="2786" y="324"/>
                    <a:pt x="3336" y="357"/>
                    <a:pt x="3790" y="421"/>
                  </a:cubicBezTo>
                  <a:cubicBezTo>
                    <a:pt x="4016" y="454"/>
                    <a:pt x="4243" y="486"/>
                    <a:pt x="4502" y="518"/>
                  </a:cubicBezTo>
                  <a:cubicBezTo>
                    <a:pt x="4243" y="583"/>
                    <a:pt x="4016" y="616"/>
                    <a:pt x="3790" y="648"/>
                  </a:cubicBezTo>
                  <a:cubicBezTo>
                    <a:pt x="3563" y="680"/>
                    <a:pt x="3304" y="713"/>
                    <a:pt x="3045" y="713"/>
                  </a:cubicBezTo>
                  <a:cubicBezTo>
                    <a:pt x="2786" y="745"/>
                    <a:pt x="2494" y="713"/>
                    <a:pt x="2203" y="713"/>
                  </a:cubicBezTo>
                  <a:lnTo>
                    <a:pt x="1749" y="680"/>
                  </a:lnTo>
                  <a:cubicBezTo>
                    <a:pt x="1620" y="648"/>
                    <a:pt x="1490" y="616"/>
                    <a:pt x="1361" y="583"/>
                  </a:cubicBezTo>
                  <a:cubicBezTo>
                    <a:pt x="1231" y="583"/>
                    <a:pt x="1069" y="551"/>
                    <a:pt x="940" y="486"/>
                  </a:cubicBezTo>
                  <a:cubicBezTo>
                    <a:pt x="843" y="454"/>
                    <a:pt x="713" y="389"/>
                    <a:pt x="616" y="357"/>
                  </a:cubicBezTo>
                  <a:cubicBezTo>
                    <a:pt x="454" y="292"/>
                    <a:pt x="292" y="227"/>
                    <a:pt x="163" y="97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2034575" y="3536325"/>
              <a:ext cx="89075" cy="39675"/>
            </a:xfrm>
            <a:custGeom>
              <a:avLst/>
              <a:gdLst/>
              <a:ahLst/>
              <a:cxnLst/>
              <a:rect l="l" t="t" r="r" b="b"/>
              <a:pathLst>
                <a:path w="3563" h="1587" extrusionOk="0">
                  <a:moveTo>
                    <a:pt x="1" y="1587"/>
                  </a:moveTo>
                  <a:cubicBezTo>
                    <a:pt x="163" y="1457"/>
                    <a:pt x="325" y="1328"/>
                    <a:pt x="519" y="1231"/>
                  </a:cubicBezTo>
                  <a:cubicBezTo>
                    <a:pt x="907" y="1004"/>
                    <a:pt x="1296" y="777"/>
                    <a:pt x="1717" y="615"/>
                  </a:cubicBezTo>
                  <a:cubicBezTo>
                    <a:pt x="2106" y="421"/>
                    <a:pt x="2527" y="259"/>
                    <a:pt x="2948" y="130"/>
                  </a:cubicBezTo>
                  <a:cubicBezTo>
                    <a:pt x="3142" y="65"/>
                    <a:pt x="3369" y="32"/>
                    <a:pt x="3563" y="0"/>
                  </a:cubicBezTo>
                  <a:cubicBezTo>
                    <a:pt x="3401" y="130"/>
                    <a:pt x="3239" y="227"/>
                    <a:pt x="3045" y="356"/>
                  </a:cubicBezTo>
                  <a:cubicBezTo>
                    <a:pt x="2656" y="583"/>
                    <a:pt x="2268" y="810"/>
                    <a:pt x="1847" y="972"/>
                  </a:cubicBezTo>
                  <a:cubicBezTo>
                    <a:pt x="1458" y="1166"/>
                    <a:pt x="1037" y="1328"/>
                    <a:pt x="584" y="1425"/>
                  </a:cubicBezTo>
                  <a:cubicBezTo>
                    <a:pt x="389" y="1490"/>
                    <a:pt x="195" y="1554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2031350" y="3371150"/>
              <a:ext cx="11350" cy="204850"/>
            </a:xfrm>
            <a:custGeom>
              <a:avLst/>
              <a:gdLst/>
              <a:ahLst/>
              <a:cxnLst/>
              <a:rect l="l" t="t" r="r" b="b"/>
              <a:pathLst>
                <a:path w="454" h="8194" extrusionOk="0">
                  <a:moveTo>
                    <a:pt x="356" y="1"/>
                  </a:moveTo>
                  <a:cubicBezTo>
                    <a:pt x="356" y="1"/>
                    <a:pt x="356" y="131"/>
                    <a:pt x="389" y="357"/>
                  </a:cubicBezTo>
                  <a:cubicBezTo>
                    <a:pt x="421" y="584"/>
                    <a:pt x="421" y="908"/>
                    <a:pt x="421" y="1264"/>
                  </a:cubicBezTo>
                  <a:cubicBezTo>
                    <a:pt x="454" y="2041"/>
                    <a:pt x="454" y="3077"/>
                    <a:pt x="421" y="4114"/>
                  </a:cubicBezTo>
                  <a:cubicBezTo>
                    <a:pt x="389" y="5150"/>
                    <a:pt x="356" y="6154"/>
                    <a:pt x="259" y="6931"/>
                  </a:cubicBezTo>
                  <a:cubicBezTo>
                    <a:pt x="227" y="7320"/>
                    <a:pt x="194" y="7643"/>
                    <a:pt x="162" y="7838"/>
                  </a:cubicBezTo>
                  <a:cubicBezTo>
                    <a:pt x="130" y="8064"/>
                    <a:pt x="97" y="8194"/>
                    <a:pt x="97" y="8194"/>
                  </a:cubicBezTo>
                  <a:cubicBezTo>
                    <a:pt x="97" y="8194"/>
                    <a:pt x="97" y="8064"/>
                    <a:pt x="97" y="7838"/>
                  </a:cubicBezTo>
                  <a:cubicBezTo>
                    <a:pt x="65" y="7643"/>
                    <a:pt x="33" y="7320"/>
                    <a:pt x="33" y="6931"/>
                  </a:cubicBezTo>
                  <a:cubicBezTo>
                    <a:pt x="0" y="6154"/>
                    <a:pt x="0" y="5117"/>
                    <a:pt x="33" y="4081"/>
                  </a:cubicBezTo>
                  <a:cubicBezTo>
                    <a:pt x="65" y="3045"/>
                    <a:pt x="130" y="2041"/>
                    <a:pt x="194" y="1264"/>
                  </a:cubicBezTo>
                  <a:cubicBezTo>
                    <a:pt x="227" y="875"/>
                    <a:pt x="292" y="551"/>
                    <a:pt x="292" y="325"/>
                  </a:cubicBezTo>
                  <a:cubicBezTo>
                    <a:pt x="324" y="98"/>
                    <a:pt x="356" y="1"/>
                    <a:pt x="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2051575" y="3374400"/>
              <a:ext cx="27550" cy="158700"/>
            </a:xfrm>
            <a:custGeom>
              <a:avLst/>
              <a:gdLst/>
              <a:ahLst/>
              <a:cxnLst/>
              <a:rect l="l" t="t" r="r" b="b"/>
              <a:pathLst>
                <a:path w="1102" h="6348" extrusionOk="0">
                  <a:moveTo>
                    <a:pt x="713" y="1"/>
                  </a:moveTo>
                  <a:cubicBezTo>
                    <a:pt x="810" y="324"/>
                    <a:pt x="907" y="681"/>
                    <a:pt x="972" y="1004"/>
                  </a:cubicBezTo>
                  <a:cubicBezTo>
                    <a:pt x="1005" y="1361"/>
                    <a:pt x="1037" y="1684"/>
                    <a:pt x="1069" y="2041"/>
                  </a:cubicBezTo>
                  <a:cubicBezTo>
                    <a:pt x="1102" y="2462"/>
                    <a:pt x="1102" y="2850"/>
                    <a:pt x="1069" y="3271"/>
                  </a:cubicBezTo>
                  <a:cubicBezTo>
                    <a:pt x="1037" y="3465"/>
                    <a:pt x="1037" y="3660"/>
                    <a:pt x="1005" y="3886"/>
                  </a:cubicBezTo>
                  <a:cubicBezTo>
                    <a:pt x="972" y="4081"/>
                    <a:pt x="940" y="4275"/>
                    <a:pt x="907" y="4469"/>
                  </a:cubicBezTo>
                  <a:cubicBezTo>
                    <a:pt x="843" y="4631"/>
                    <a:pt x="810" y="4826"/>
                    <a:pt x="746" y="4987"/>
                  </a:cubicBezTo>
                  <a:cubicBezTo>
                    <a:pt x="713" y="5182"/>
                    <a:pt x="648" y="5311"/>
                    <a:pt x="584" y="5473"/>
                  </a:cubicBezTo>
                  <a:cubicBezTo>
                    <a:pt x="519" y="5603"/>
                    <a:pt x="454" y="5732"/>
                    <a:pt x="389" y="5829"/>
                  </a:cubicBezTo>
                  <a:cubicBezTo>
                    <a:pt x="325" y="5927"/>
                    <a:pt x="260" y="6024"/>
                    <a:pt x="195" y="6121"/>
                  </a:cubicBezTo>
                  <a:cubicBezTo>
                    <a:pt x="98" y="6250"/>
                    <a:pt x="1" y="6348"/>
                    <a:pt x="1" y="6348"/>
                  </a:cubicBezTo>
                  <a:cubicBezTo>
                    <a:pt x="1" y="6348"/>
                    <a:pt x="66" y="6250"/>
                    <a:pt x="130" y="6089"/>
                  </a:cubicBezTo>
                  <a:cubicBezTo>
                    <a:pt x="163" y="5991"/>
                    <a:pt x="195" y="5894"/>
                    <a:pt x="227" y="5797"/>
                  </a:cubicBezTo>
                  <a:cubicBezTo>
                    <a:pt x="292" y="5668"/>
                    <a:pt x="292" y="5538"/>
                    <a:pt x="357" y="5376"/>
                  </a:cubicBezTo>
                  <a:cubicBezTo>
                    <a:pt x="389" y="5214"/>
                    <a:pt x="422" y="5085"/>
                    <a:pt x="454" y="4923"/>
                  </a:cubicBezTo>
                  <a:cubicBezTo>
                    <a:pt x="487" y="4761"/>
                    <a:pt x="519" y="4567"/>
                    <a:pt x="519" y="4372"/>
                  </a:cubicBezTo>
                  <a:cubicBezTo>
                    <a:pt x="551" y="4210"/>
                    <a:pt x="584" y="4016"/>
                    <a:pt x="616" y="3822"/>
                  </a:cubicBezTo>
                  <a:cubicBezTo>
                    <a:pt x="616" y="3627"/>
                    <a:pt x="648" y="3401"/>
                    <a:pt x="648" y="3206"/>
                  </a:cubicBezTo>
                  <a:cubicBezTo>
                    <a:pt x="713" y="2397"/>
                    <a:pt x="746" y="1620"/>
                    <a:pt x="746" y="1037"/>
                  </a:cubicBezTo>
                  <a:lnTo>
                    <a:pt x="746" y="292"/>
                  </a:lnTo>
                  <a:cubicBezTo>
                    <a:pt x="746" y="98"/>
                    <a:pt x="713" y="1"/>
                    <a:pt x="7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825700" y="3380075"/>
              <a:ext cx="38900" cy="135225"/>
            </a:xfrm>
            <a:custGeom>
              <a:avLst/>
              <a:gdLst/>
              <a:ahLst/>
              <a:cxnLst/>
              <a:rect l="l" t="t" r="r" b="b"/>
              <a:pathLst>
                <a:path w="1556" h="5409" extrusionOk="0">
                  <a:moveTo>
                    <a:pt x="1458" y="0"/>
                  </a:moveTo>
                  <a:lnTo>
                    <a:pt x="1491" y="259"/>
                  </a:lnTo>
                  <a:cubicBezTo>
                    <a:pt x="1523" y="454"/>
                    <a:pt x="1555" y="680"/>
                    <a:pt x="1555" y="907"/>
                  </a:cubicBezTo>
                  <a:lnTo>
                    <a:pt x="1555" y="1328"/>
                  </a:lnTo>
                  <a:cubicBezTo>
                    <a:pt x="1523" y="1490"/>
                    <a:pt x="1523" y="1652"/>
                    <a:pt x="1491" y="1814"/>
                  </a:cubicBezTo>
                  <a:cubicBezTo>
                    <a:pt x="1458" y="2008"/>
                    <a:pt x="1426" y="2170"/>
                    <a:pt x="1393" y="2332"/>
                  </a:cubicBezTo>
                  <a:lnTo>
                    <a:pt x="1264" y="2850"/>
                  </a:lnTo>
                  <a:lnTo>
                    <a:pt x="1102" y="3368"/>
                  </a:lnTo>
                  <a:cubicBezTo>
                    <a:pt x="1037" y="3530"/>
                    <a:pt x="972" y="3692"/>
                    <a:pt x="908" y="3854"/>
                  </a:cubicBezTo>
                  <a:cubicBezTo>
                    <a:pt x="778" y="4113"/>
                    <a:pt x="649" y="4404"/>
                    <a:pt x="487" y="4663"/>
                  </a:cubicBezTo>
                  <a:cubicBezTo>
                    <a:pt x="390" y="4858"/>
                    <a:pt x="260" y="5020"/>
                    <a:pt x="130" y="5214"/>
                  </a:cubicBezTo>
                  <a:lnTo>
                    <a:pt x="1" y="5408"/>
                  </a:lnTo>
                  <a:lnTo>
                    <a:pt x="66" y="5181"/>
                  </a:lnTo>
                  <a:lnTo>
                    <a:pt x="260" y="4566"/>
                  </a:lnTo>
                  <a:cubicBezTo>
                    <a:pt x="325" y="4437"/>
                    <a:pt x="357" y="4307"/>
                    <a:pt x="422" y="4145"/>
                  </a:cubicBezTo>
                  <a:cubicBezTo>
                    <a:pt x="454" y="4016"/>
                    <a:pt x="519" y="3854"/>
                    <a:pt x="551" y="3692"/>
                  </a:cubicBezTo>
                  <a:cubicBezTo>
                    <a:pt x="681" y="3400"/>
                    <a:pt x="778" y="3077"/>
                    <a:pt x="875" y="2720"/>
                  </a:cubicBezTo>
                  <a:cubicBezTo>
                    <a:pt x="1005" y="2397"/>
                    <a:pt x="1070" y="2073"/>
                    <a:pt x="1134" y="1749"/>
                  </a:cubicBezTo>
                  <a:cubicBezTo>
                    <a:pt x="1167" y="1587"/>
                    <a:pt x="1231" y="1425"/>
                    <a:pt x="1264" y="1296"/>
                  </a:cubicBezTo>
                  <a:cubicBezTo>
                    <a:pt x="1264" y="1134"/>
                    <a:pt x="1296" y="1004"/>
                    <a:pt x="1329" y="875"/>
                  </a:cubicBezTo>
                  <a:cubicBezTo>
                    <a:pt x="1393" y="615"/>
                    <a:pt x="1393" y="389"/>
                    <a:pt x="1426" y="259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1908275" y="4145125"/>
              <a:ext cx="44575" cy="39675"/>
            </a:xfrm>
            <a:custGeom>
              <a:avLst/>
              <a:gdLst/>
              <a:ahLst/>
              <a:cxnLst/>
              <a:rect l="l" t="t" r="r" b="b"/>
              <a:pathLst>
                <a:path w="1783" h="1587" extrusionOk="0">
                  <a:moveTo>
                    <a:pt x="1" y="1587"/>
                  </a:moveTo>
                  <a:cubicBezTo>
                    <a:pt x="66" y="1457"/>
                    <a:pt x="131" y="1328"/>
                    <a:pt x="195" y="1231"/>
                  </a:cubicBezTo>
                  <a:cubicBezTo>
                    <a:pt x="454" y="745"/>
                    <a:pt x="908" y="356"/>
                    <a:pt x="1393" y="130"/>
                  </a:cubicBezTo>
                  <a:cubicBezTo>
                    <a:pt x="1523" y="65"/>
                    <a:pt x="1653" y="32"/>
                    <a:pt x="1782" y="0"/>
                  </a:cubicBezTo>
                  <a:cubicBezTo>
                    <a:pt x="1717" y="130"/>
                    <a:pt x="1620" y="227"/>
                    <a:pt x="1555" y="324"/>
                  </a:cubicBezTo>
                  <a:cubicBezTo>
                    <a:pt x="1458" y="421"/>
                    <a:pt x="1393" y="518"/>
                    <a:pt x="1296" y="615"/>
                  </a:cubicBezTo>
                  <a:cubicBezTo>
                    <a:pt x="1199" y="712"/>
                    <a:pt x="1102" y="810"/>
                    <a:pt x="972" y="907"/>
                  </a:cubicBezTo>
                  <a:cubicBezTo>
                    <a:pt x="778" y="1069"/>
                    <a:pt x="551" y="1263"/>
                    <a:pt x="325" y="1393"/>
                  </a:cubicBezTo>
                  <a:cubicBezTo>
                    <a:pt x="228" y="1457"/>
                    <a:pt x="131" y="1522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2235350" y="2332475"/>
              <a:ext cx="408050" cy="751325"/>
            </a:xfrm>
            <a:custGeom>
              <a:avLst/>
              <a:gdLst/>
              <a:ahLst/>
              <a:cxnLst/>
              <a:rect l="l" t="t" r="r" b="b"/>
              <a:pathLst>
                <a:path w="16322" h="30053" extrusionOk="0">
                  <a:moveTo>
                    <a:pt x="2494" y="21730"/>
                  </a:moveTo>
                  <a:lnTo>
                    <a:pt x="2494" y="21730"/>
                  </a:lnTo>
                  <a:cubicBezTo>
                    <a:pt x="6089" y="23996"/>
                    <a:pt x="6477" y="24191"/>
                    <a:pt x="8938" y="25227"/>
                  </a:cubicBezTo>
                  <a:cubicBezTo>
                    <a:pt x="9586" y="22280"/>
                    <a:pt x="9813" y="20272"/>
                    <a:pt x="10104" y="18265"/>
                  </a:cubicBezTo>
                  <a:cubicBezTo>
                    <a:pt x="10396" y="16225"/>
                    <a:pt x="10979" y="12274"/>
                    <a:pt x="10881" y="11853"/>
                  </a:cubicBezTo>
                  <a:cubicBezTo>
                    <a:pt x="10428" y="10007"/>
                    <a:pt x="10072" y="9586"/>
                    <a:pt x="10137" y="5732"/>
                  </a:cubicBezTo>
                  <a:cubicBezTo>
                    <a:pt x="10169" y="4599"/>
                    <a:pt x="10266" y="3012"/>
                    <a:pt x="10169" y="1620"/>
                  </a:cubicBezTo>
                  <a:cubicBezTo>
                    <a:pt x="10137" y="972"/>
                    <a:pt x="10525" y="1"/>
                    <a:pt x="10817" y="681"/>
                  </a:cubicBezTo>
                  <a:cubicBezTo>
                    <a:pt x="11076" y="1296"/>
                    <a:pt x="11270" y="1911"/>
                    <a:pt x="11335" y="2559"/>
                  </a:cubicBezTo>
                  <a:cubicBezTo>
                    <a:pt x="11497" y="3822"/>
                    <a:pt x="11820" y="5247"/>
                    <a:pt x="11756" y="6477"/>
                  </a:cubicBezTo>
                  <a:cubicBezTo>
                    <a:pt x="11820" y="5894"/>
                    <a:pt x="12112" y="778"/>
                    <a:pt x="12760" y="907"/>
                  </a:cubicBezTo>
                  <a:cubicBezTo>
                    <a:pt x="13861" y="1069"/>
                    <a:pt x="12889" y="5894"/>
                    <a:pt x="13019" y="6704"/>
                  </a:cubicBezTo>
                  <a:cubicBezTo>
                    <a:pt x="13245" y="5311"/>
                    <a:pt x="13861" y="2041"/>
                    <a:pt x="14314" y="2106"/>
                  </a:cubicBezTo>
                  <a:cubicBezTo>
                    <a:pt x="15253" y="1846"/>
                    <a:pt x="14379" y="6024"/>
                    <a:pt x="14087" y="7384"/>
                  </a:cubicBezTo>
                  <a:cubicBezTo>
                    <a:pt x="13990" y="7805"/>
                    <a:pt x="14929" y="5279"/>
                    <a:pt x="15544" y="4729"/>
                  </a:cubicBezTo>
                  <a:cubicBezTo>
                    <a:pt x="16322" y="4534"/>
                    <a:pt x="14929" y="8647"/>
                    <a:pt x="14703" y="10104"/>
                  </a:cubicBezTo>
                  <a:cubicBezTo>
                    <a:pt x="14476" y="11432"/>
                    <a:pt x="14767" y="13310"/>
                    <a:pt x="12792" y="14184"/>
                  </a:cubicBezTo>
                  <a:cubicBezTo>
                    <a:pt x="12144" y="18880"/>
                    <a:pt x="12565" y="22507"/>
                    <a:pt x="11529" y="27105"/>
                  </a:cubicBezTo>
                  <a:cubicBezTo>
                    <a:pt x="11076" y="29307"/>
                    <a:pt x="10979" y="30052"/>
                    <a:pt x="8841" y="29340"/>
                  </a:cubicBezTo>
                  <a:cubicBezTo>
                    <a:pt x="6801" y="28757"/>
                    <a:pt x="5311" y="27753"/>
                    <a:pt x="2915" y="26360"/>
                  </a:cubicBezTo>
                  <a:cubicBezTo>
                    <a:pt x="1652" y="25648"/>
                    <a:pt x="843" y="25000"/>
                    <a:pt x="1" y="24515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2442600" y="2440950"/>
              <a:ext cx="104475" cy="227525"/>
            </a:xfrm>
            <a:custGeom>
              <a:avLst/>
              <a:gdLst/>
              <a:ahLst/>
              <a:cxnLst/>
              <a:rect l="l" t="t" r="r" b="b"/>
              <a:pathLst>
                <a:path w="4179" h="9101" extrusionOk="0">
                  <a:moveTo>
                    <a:pt x="2786" y="9101"/>
                  </a:moveTo>
                  <a:cubicBezTo>
                    <a:pt x="2656" y="8647"/>
                    <a:pt x="1976" y="8000"/>
                    <a:pt x="1685" y="7449"/>
                  </a:cubicBezTo>
                  <a:cubicBezTo>
                    <a:pt x="1296" y="6672"/>
                    <a:pt x="1037" y="5862"/>
                    <a:pt x="875" y="5020"/>
                  </a:cubicBezTo>
                  <a:cubicBezTo>
                    <a:pt x="681" y="3660"/>
                    <a:pt x="1" y="2009"/>
                    <a:pt x="260" y="681"/>
                  </a:cubicBezTo>
                  <a:cubicBezTo>
                    <a:pt x="1167" y="1"/>
                    <a:pt x="1879" y="3725"/>
                    <a:pt x="1976" y="4049"/>
                  </a:cubicBezTo>
                  <a:cubicBezTo>
                    <a:pt x="2138" y="4470"/>
                    <a:pt x="2624" y="4632"/>
                    <a:pt x="3045" y="4988"/>
                  </a:cubicBezTo>
                  <a:cubicBezTo>
                    <a:pt x="3887" y="5798"/>
                    <a:pt x="4178" y="7028"/>
                    <a:pt x="3854" y="8129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2449075" y="2455525"/>
              <a:ext cx="94750" cy="190275"/>
            </a:xfrm>
            <a:custGeom>
              <a:avLst/>
              <a:gdLst/>
              <a:ahLst/>
              <a:cxnLst/>
              <a:rect l="l" t="t" r="r" b="b"/>
              <a:pathLst>
                <a:path w="3790" h="7611" extrusionOk="0">
                  <a:moveTo>
                    <a:pt x="1" y="98"/>
                  </a:moveTo>
                  <a:lnTo>
                    <a:pt x="98" y="33"/>
                  </a:lnTo>
                  <a:cubicBezTo>
                    <a:pt x="195" y="1"/>
                    <a:pt x="292" y="1"/>
                    <a:pt x="389" y="33"/>
                  </a:cubicBezTo>
                  <a:cubicBezTo>
                    <a:pt x="713" y="228"/>
                    <a:pt x="940" y="519"/>
                    <a:pt x="1069" y="843"/>
                  </a:cubicBezTo>
                  <a:cubicBezTo>
                    <a:pt x="1264" y="1296"/>
                    <a:pt x="1458" y="1750"/>
                    <a:pt x="1588" y="2203"/>
                  </a:cubicBezTo>
                  <a:cubicBezTo>
                    <a:pt x="1652" y="2462"/>
                    <a:pt x="1749" y="2721"/>
                    <a:pt x="1814" y="3012"/>
                  </a:cubicBezTo>
                  <a:lnTo>
                    <a:pt x="1911" y="3401"/>
                  </a:lnTo>
                  <a:lnTo>
                    <a:pt x="1911" y="3433"/>
                  </a:lnTo>
                  <a:lnTo>
                    <a:pt x="1911" y="3466"/>
                  </a:lnTo>
                  <a:lnTo>
                    <a:pt x="1944" y="3563"/>
                  </a:lnTo>
                  <a:cubicBezTo>
                    <a:pt x="1976" y="3595"/>
                    <a:pt x="2009" y="3628"/>
                    <a:pt x="2041" y="3660"/>
                  </a:cubicBezTo>
                  <a:cubicBezTo>
                    <a:pt x="2268" y="3822"/>
                    <a:pt x="2462" y="3984"/>
                    <a:pt x="2689" y="4146"/>
                  </a:cubicBezTo>
                  <a:cubicBezTo>
                    <a:pt x="2753" y="4178"/>
                    <a:pt x="2818" y="4243"/>
                    <a:pt x="2850" y="4275"/>
                  </a:cubicBezTo>
                  <a:cubicBezTo>
                    <a:pt x="2915" y="4340"/>
                    <a:pt x="2980" y="4405"/>
                    <a:pt x="3012" y="4437"/>
                  </a:cubicBezTo>
                  <a:cubicBezTo>
                    <a:pt x="3110" y="4567"/>
                    <a:pt x="3207" y="4664"/>
                    <a:pt x="3271" y="4794"/>
                  </a:cubicBezTo>
                  <a:cubicBezTo>
                    <a:pt x="3433" y="5020"/>
                    <a:pt x="3531" y="5247"/>
                    <a:pt x="3628" y="5506"/>
                  </a:cubicBezTo>
                  <a:lnTo>
                    <a:pt x="3725" y="5862"/>
                  </a:lnTo>
                  <a:cubicBezTo>
                    <a:pt x="3757" y="5959"/>
                    <a:pt x="3757" y="6089"/>
                    <a:pt x="3790" y="6186"/>
                  </a:cubicBezTo>
                  <a:cubicBezTo>
                    <a:pt x="3790" y="6380"/>
                    <a:pt x="3790" y="6575"/>
                    <a:pt x="3790" y="6769"/>
                  </a:cubicBezTo>
                  <a:cubicBezTo>
                    <a:pt x="3757" y="6963"/>
                    <a:pt x="3725" y="7093"/>
                    <a:pt x="3692" y="7222"/>
                  </a:cubicBezTo>
                  <a:cubicBezTo>
                    <a:pt x="3628" y="7481"/>
                    <a:pt x="3563" y="7611"/>
                    <a:pt x="3563" y="7611"/>
                  </a:cubicBezTo>
                  <a:cubicBezTo>
                    <a:pt x="3563" y="7611"/>
                    <a:pt x="3563" y="7449"/>
                    <a:pt x="3628" y="7222"/>
                  </a:cubicBezTo>
                  <a:lnTo>
                    <a:pt x="3628" y="6769"/>
                  </a:lnTo>
                  <a:cubicBezTo>
                    <a:pt x="3595" y="6607"/>
                    <a:pt x="3563" y="6413"/>
                    <a:pt x="3531" y="6218"/>
                  </a:cubicBezTo>
                  <a:cubicBezTo>
                    <a:pt x="3498" y="6121"/>
                    <a:pt x="3498" y="6024"/>
                    <a:pt x="3466" y="5927"/>
                  </a:cubicBezTo>
                  <a:lnTo>
                    <a:pt x="3336" y="5603"/>
                  </a:lnTo>
                  <a:cubicBezTo>
                    <a:pt x="3239" y="5409"/>
                    <a:pt x="3110" y="5182"/>
                    <a:pt x="2980" y="5020"/>
                  </a:cubicBezTo>
                  <a:cubicBezTo>
                    <a:pt x="2915" y="4891"/>
                    <a:pt x="2818" y="4794"/>
                    <a:pt x="2721" y="4696"/>
                  </a:cubicBezTo>
                  <a:cubicBezTo>
                    <a:pt x="2689" y="4664"/>
                    <a:pt x="2656" y="4632"/>
                    <a:pt x="2591" y="4567"/>
                  </a:cubicBezTo>
                  <a:cubicBezTo>
                    <a:pt x="2559" y="4534"/>
                    <a:pt x="2494" y="4502"/>
                    <a:pt x="2430" y="4470"/>
                  </a:cubicBezTo>
                  <a:cubicBezTo>
                    <a:pt x="2203" y="4308"/>
                    <a:pt x="1976" y="4146"/>
                    <a:pt x="1749" y="3952"/>
                  </a:cubicBezTo>
                  <a:cubicBezTo>
                    <a:pt x="1685" y="3887"/>
                    <a:pt x="1620" y="3822"/>
                    <a:pt x="1588" y="3725"/>
                  </a:cubicBezTo>
                  <a:lnTo>
                    <a:pt x="1523" y="3628"/>
                  </a:lnTo>
                  <a:cubicBezTo>
                    <a:pt x="1523" y="3628"/>
                    <a:pt x="1523" y="3628"/>
                    <a:pt x="1490" y="3563"/>
                  </a:cubicBezTo>
                  <a:lnTo>
                    <a:pt x="1490" y="3498"/>
                  </a:lnTo>
                  <a:lnTo>
                    <a:pt x="1393" y="3110"/>
                  </a:lnTo>
                  <a:lnTo>
                    <a:pt x="1231" y="2332"/>
                  </a:lnTo>
                  <a:cubicBezTo>
                    <a:pt x="1102" y="1847"/>
                    <a:pt x="972" y="1393"/>
                    <a:pt x="810" y="972"/>
                  </a:cubicBezTo>
                  <a:cubicBezTo>
                    <a:pt x="746" y="649"/>
                    <a:pt x="551" y="357"/>
                    <a:pt x="325" y="163"/>
                  </a:cubicBezTo>
                  <a:cubicBezTo>
                    <a:pt x="260" y="98"/>
                    <a:pt x="163" y="98"/>
                    <a:pt x="66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2159250" y="2683025"/>
              <a:ext cx="208900" cy="302800"/>
            </a:xfrm>
            <a:custGeom>
              <a:avLst/>
              <a:gdLst/>
              <a:ahLst/>
              <a:cxnLst/>
              <a:rect l="l" t="t" r="r" b="b"/>
              <a:pathLst>
                <a:path w="8356" h="12112" extrusionOk="0">
                  <a:moveTo>
                    <a:pt x="357" y="0"/>
                  </a:moveTo>
                  <a:cubicBezTo>
                    <a:pt x="2008" y="713"/>
                    <a:pt x="2656" y="1684"/>
                    <a:pt x="3725" y="3044"/>
                  </a:cubicBezTo>
                  <a:cubicBezTo>
                    <a:pt x="4372" y="3886"/>
                    <a:pt x="5117" y="4664"/>
                    <a:pt x="5959" y="5311"/>
                  </a:cubicBezTo>
                  <a:cubicBezTo>
                    <a:pt x="6445" y="5732"/>
                    <a:pt x="7481" y="6509"/>
                    <a:pt x="7999" y="6963"/>
                  </a:cubicBezTo>
                  <a:cubicBezTo>
                    <a:pt x="8355" y="7254"/>
                    <a:pt x="6348" y="10169"/>
                    <a:pt x="5506" y="10849"/>
                  </a:cubicBezTo>
                  <a:cubicBezTo>
                    <a:pt x="4761" y="11529"/>
                    <a:pt x="3822" y="11950"/>
                    <a:pt x="2786" y="11982"/>
                  </a:cubicBezTo>
                  <a:cubicBezTo>
                    <a:pt x="2591" y="11982"/>
                    <a:pt x="2300" y="12112"/>
                    <a:pt x="2106" y="12079"/>
                  </a:cubicBezTo>
                  <a:cubicBezTo>
                    <a:pt x="1814" y="11917"/>
                    <a:pt x="1490" y="11011"/>
                    <a:pt x="1361" y="10752"/>
                  </a:cubicBezTo>
                  <a:cubicBezTo>
                    <a:pt x="875" y="9813"/>
                    <a:pt x="422" y="8873"/>
                    <a:pt x="1" y="7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1752850" y="1944700"/>
              <a:ext cx="642025" cy="614475"/>
            </a:xfrm>
            <a:custGeom>
              <a:avLst/>
              <a:gdLst/>
              <a:ahLst/>
              <a:cxnLst/>
              <a:rect l="l" t="t" r="r" b="b"/>
              <a:pathLst>
                <a:path w="25681" h="24579" extrusionOk="0">
                  <a:moveTo>
                    <a:pt x="23672" y="2494"/>
                  </a:moveTo>
                  <a:cubicBezTo>
                    <a:pt x="25680" y="3789"/>
                    <a:pt x="25032" y="8226"/>
                    <a:pt x="24223" y="10039"/>
                  </a:cubicBezTo>
                  <a:cubicBezTo>
                    <a:pt x="23510" y="11723"/>
                    <a:pt x="22701" y="13342"/>
                    <a:pt x="21729" y="14896"/>
                  </a:cubicBezTo>
                  <a:cubicBezTo>
                    <a:pt x="20952" y="16062"/>
                    <a:pt x="20013" y="16548"/>
                    <a:pt x="18847" y="17228"/>
                  </a:cubicBezTo>
                  <a:cubicBezTo>
                    <a:pt x="16742" y="18394"/>
                    <a:pt x="14767" y="18556"/>
                    <a:pt x="12468" y="18459"/>
                  </a:cubicBezTo>
                  <a:cubicBezTo>
                    <a:pt x="11982" y="18394"/>
                    <a:pt x="10719" y="18167"/>
                    <a:pt x="10266" y="18491"/>
                  </a:cubicBezTo>
                  <a:cubicBezTo>
                    <a:pt x="9294" y="19171"/>
                    <a:pt x="9586" y="22377"/>
                    <a:pt x="9294" y="23510"/>
                  </a:cubicBezTo>
                  <a:cubicBezTo>
                    <a:pt x="9230" y="23866"/>
                    <a:pt x="9132" y="24255"/>
                    <a:pt x="8971" y="24579"/>
                  </a:cubicBezTo>
                  <a:cubicBezTo>
                    <a:pt x="8420" y="24158"/>
                    <a:pt x="8323" y="23413"/>
                    <a:pt x="7967" y="22895"/>
                  </a:cubicBezTo>
                  <a:cubicBezTo>
                    <a:pt x="7934" y="23219"/>
                    <a:pt x="7837" y="24061"/>
                    <a:pt x="7351" y="24093"/>
                  </a:cubicBezTo>
                  <a:cubicBezTo>
                    <a:pt x="6704" y="24093"/>
                    <a:pt x="6542" y="22539"/>
                    <a:pt x="6315" y="22053"/>
                  </a:cubicBezTo>
                  <a:cubicBezTo>
                    <a:pt x="5408" y="21988"/>
                    <a:pt x="5117" y="20142"/>
                    <a:pt x="4826" y="19430"/>
                  </a:cubicBezTo>
                  <a:cubicBezTo>
                    <a:pt x="4016" y="17649"/>
                    <a:pt x="3271" y="15641"/>
                    <a:pt x="2559" y="13828"/>
                  </a:cubicBezTo>
                  <a:cubicBezTo>
                    <a:pt x="1263" y="10363"/>
                    <a:pt x="0" y="7869"/>
                    <a:pt x="3012" y="5376"/>
                  </a:cubicBezTo>
                  <a:cubicBezTo>
                    <a:pt x="5246" y="3498"/>
                    <a:pt x="11788" y="810"/>
                    <a:pt x="14735" y="421"/>
                  </a:cubicBezTo>
                  <a:cubicBezTo>
                    <a:pt x="16710" y="130"/>
                    <a:pt x="19430" y="0"/>
                    <a:pt x="21373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1810325" y="1956825"/>
              <a:ext cx="544875" cy="812850"/>
            </a:xfrm>
            <a:custGeom>
              <a:avLst/>
              <a:gdLst/>
              <a:ahLst/>
              <a:cxnLst/>
              <a:rect l="l" t="t" r="r" b="b"/>
              <a:pathLst>
                <a:path w="21795" h="32514" extrusionOk="0">
                  <a:moveTo>
                    <a:pt x="3109" y="15189"/>
                  </a:moveTo>
                  <a:cubicBezTo>
                    <a:pt x="1879" y="13828"/>
                    <a:pt x="260" y="15448"/>
                    <a:pt x="130" y="16711"/>
                  </a:cubicBezTo>
                  <a:cubicBezTo>
                    <a:pt x="1" y="18168"/>
                    <a:pt x="551" y="19496"/>
                    <a:pt x="2041" y="19981"/>
                  </a:cubicBezTo>
                  <a:cubicBezTo>
                    <a:pt x="2624" y="20208"/>
                    <a:pt x="3401" y="19916"/>
                    <a:pt x="3919" y="20176"/>
                  </a:cubicBezTo>
                  <a:cubicBezTo>
                    <a:pt x="4469" y="20402"/>
                    <a:pt x="5020" y="21374"/>
                    <a:pt x="5473" y="21795"/>
                  </a:cubicBezTo>
                  <a:cubicBezTo>
                    <a:pt x="6542" y="22669"/>
                    <a:pt x="7708" y="23414"/>
                    <a:pt x="8938" y="23964"/>
                  </a:cubicBezTo>
                  <a:cubicBezTo>
                    <a:pt x="9716" y="24385"/>
                    <a:pt x="9716" y="25292"/>
                    <a:pt x="9521" y="26134"/>
                  </a:cubicBezTo>
                  <a:cubicBezTo>
                    <a:pt x="9392" y="26846"/>
                    <a:pt x="9035" y="27008"/>
                    <a:pt x="8744" y="27688"/>
                  </a:cubicBezTo>
                  <a:cubicBezTo>
                    <a:pt x="8129" y="28984"/>
                    <a:pt x="6995" y="29858"/>
                    <a:pt x="8647" y="31089"/>
                  </a:cubicBezTo>
                  <a:cubicBezTo>
                    <a:pt x="9683" y="31866"/>
                    <a:pt x="12954" y="32513"/>
                    <a:pt x="13342" y="30862"/>
                  </a:cubicBezTo>
                  <a:cubicBezTo>
                    <a:pt x="13472" y="30311"/>
                    <a:pt x="13342" y="29567"/>
                    <a:pt x="13342" y="29048"/>
                  </a:cubicBezTo>
                  <a:cubicBezTo>
                    <a:pt x="13342" y="28271"/>
                    <a:pt x="13116" y="28757"/>
                    <a:pt x="13245" y="27786"/>
                  </a:cubicBezTo>
                  <a:cubicBezTo>
                    <a:pt x="13310" y="27106"/>
                    <a:pt x="13634" y="25422"/>
                    <a:pt x="13634" y="25422"/>
                  </a:cubicBezTo>
                  <a:cubicBezTo>
                    <a:pt x="13634" y="25422"/>
                    <a:pt x="15285" y="25324"/>
                    <a:pt x="15901" y="25163"/>
                  </a:cubicBezTo>
                  <a:cubicBezTo>
                    <a:pt x="18070" y="24709"/>
                    <a:pt x="20305" y="22863"/>
                    <a:pt x="20920" y="20758"/>
                  </a:cubicBezTo>
                  <a:cubicBezTo>
                    <a:pt x="21665" y="18265"/>
                    <a:pt x="21600" y="15350"/>
                    <a:pt x="21665" y="12760"/>
                  </a:cubicBezTo>
                  <a:cubicBezTo>
                    <a:pt x="21697" y="9845"/>
                    <a:pt x="21794" y="7320"/>
                    <a:pt x="20888" y="4502"/>
                  </a:cubicBezTo>
                  <a:cubicBezTo>
                    <a:pt x="19430" y="1"/>
                    <a:pt x="14832" y="33"/>
                    <a:pt x="10849" y="454"/>
                  </a:cubicBezTo>
                  <a:cubicBezTo>
                    <a:pt x="8517" y="681"/>
                    <a:pt x="6315" y="1264"/>
                    <a:pt x="4405" y="2721"/>
                  </a:cubicBezTo>
                  <a:cubicBezTo>
                    <a:pt x="2365" y="4340"/>
                    <a:pt x="1685" y="5474"/>
                    <a:pt x="1620" y="8194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1804650" y="1876700"/>
              <a:ext cx="711650" cy="498700"/>
            </a:xfrm>
            <a:custGeom>
              <a:avLst/>
              <a:gdLst/>
              <a:ahLst/>
              <a:cxnLst/>
              <a:rect l="l" t="t" r="r" b="b"/>
              <a:pathLst>
                <a:path w="28466" h="19948" extrusionOk="0">
                  <a:moveTo>
                    <a:pt x="2592" y="17519"/>
                  </a:moveTo>
                  <a:cubicBezTo>
                    <a:pt x="3369" y="18296"/>
                    <a:pt x="4211" y="19948"/>
                    <a:pt x="4956" y="17940"/>
                  </a:cubicBezTo>
                  <a:cubicBezTo>
                    <a:pt x="5441" y="16613"/>
                    <a:pt x="4956" y="15350"/>
                    <a:pt x="4470" y="14119"/>
                  </a:cubicBezTo>
                  <a:cubicBezTo>
                    <a:pt x="7579" y="13018"/>
                    <a:pt x="6542" y="9553"/>
                    <a:pt x="5247" y="7319"/>
                  </a:cubicBezTo>
                  <a:cubicBezTo>
                    <a:pt x="8874" y="7642"/>
                    <a:pt x="12533" y="7124"/>
                    <a:pt x="16257" y="6898"/>
                  </a:cubicBezTo>
                  <a:cubicBezTo>
                    <a:pt x="19949" y="6703"/>
                    <a:pt x="23705" y="6703"/>
                    <a:pt x="27397" y="6477"/>
                  </a:cubicBezTo>
                  <a:cubicBezTo>
                    <a:pt x="27883" y="6412"/>
                    <a:pt x="28466" y="6412"/>
                    <a:pt x="28271" y="5699"/>
                  </a:cubicBezTo>
                  <a:cubicBezTo>
                    <a:pt x="28077" y="4955"/>
                    <a:pt x="26717" y="4696"/>
                    <a:pt x="26199" y="4534"/>
                  </a:cubicBezTo>
                  <a:cubicBezTo>
                    <a:pt x="25130" y="4113"/>
                    <a:pt x="23997" y="3854"/>
                    <a:pt x="22863" y="3789"/>
                  </a:cubicBezTo>
                  <a:cubicBezTo>
                    <a:pt x="23964" y="3562"/>
                    <a:pt x="25001" y="3141"/>
                    <a:pt x="25940" y="2526"/>
                  </a:cubicBezTo>
                  <a:cubicBezTo>
                    <a:pt x="26620" y="2040"/>
                    <a:pt x="26749" y="1846"/>
                    <a:pt x="25745" y="1716"/>
                  </a:cubicBezTo>
                  <a:cubicBezTo>
                    <a:pt x="23705" y="1457"/>
                    <a:pt x="21471" y="2105"/>
                    <a:pt x="19398" y="2234"/>
                  </a:cubicBezTo>
                  <a:cubicBezTo>
                    <a:pt x="19981" y="2008"/>
                    <a:pt x="22799" y="356"/>
                    <a:pt x="21924" y="194"/>
                  </a:cubicBezTo>
                  <a:cubicBezTo>
                    <a:pt x="20920" y="0"/>
                    <a:pt x="19204" y="551"/>
                    <a:pt x="18654" y="745"/>
                  </a:cubicBezTo>
                  <a:cubicBezTo>
                    <a:pt x="15512" y="1749"/>
                    <a:pt x="12533" y="1069"/>
                    <a:pt x="8453" y="1490"/>
                  </a:cubicBezTo>
                  <a:cubicBezTo>
                    <a:pt x="7093" y="1587"/>
                    <a:pt x="5441" y="2008"/>
                    <a:pt x="4502" y="2915"/>
                  </a:cubicBezTo>
                  <a:cubicBezTo>
                    <a:pt x="3855" y="3562"/>
                    <a:pt x="3336" y="4307"/>
                    <a:pt x="2980" y="5149"/>
                  </a:cubicBezTo>
                  <a:cubicBezTo>
                    <a:pt x="2851" y="5667"/>
                    <a:pt x="2818" y="6185"/>
                    <a:pt x="2851" y="6703"/>
                  </a:cubicBezTo>
                  <a:cubicBezTo>
                    <a:pt x="2656" y="7448"/>
                    <a:pt x="1426" y="7578"/>
                    <a:pt x="940" y="8128"/>
                  </a:cubicBezTo>
                  <a:cubicBezTo>
                    <a:pt x="325" y="8711"/>
                    <a:pt x="1" y="9553"/>
                    <a:pt x="33" y="10395"/>
                  </a:cubicBezTo>
                  <a:cubicBezTo>
                    <a:pt x="33" y="12079"/>
                    <a:pt x="519" y="13471"/>
                    <a:pt x="1134" y="150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2161675" y="2233700"/>
              <a:ext cx="75325" cy="175725"/>
            </a:xfrm>
            <a:custGeom>
              <a:avLst/>
              <a:gdLst/>
              <a:ahLst/>
              <a:cxnLst/>
              <a:rect l="l" t="t" r="r" b="b"/>
              <a:pathLst>
                <a:path w="3013" h="7029" extrusionOk="0">
                  <a:moveTo>
                    <a:pt x="940" y="1"/>
                  </a:moveTo>
                  <a:cubicBezTo>
                    <a:pt x="940" y="1"/>
                    <a:pt x="940" y="163"/>
                    <a:pt x="972" y="454"/>
                  </a:cubicBezTo>
                  <a:lnTo>
                    <a:pt x="1005" y="1620"/>
                  </a:lnTo>
                  <a:cubicBezTo>
                    <a:pt x="1037" y="1847"/>
                    <a:pt x="1037" y="2106"/>
                    <a:pt x="1102" y="2365"/>
                  </a:cubicBezTo>
                  <a:lnTo>
                    <a:pt x="1167" y="2786"/>
                  </a:lnTo>
                  <a:cubicBezTo>
                    <a:pt x="1199" y="2915"/>
                    <a:pt x="1231" y="3045"/>
                    <a:pt x="1296" y="3174"/>
                  </a:cubicBezTo>
                  <a:cubicBezTo>
                    <a:pt x="1490" y="3693"/>
                    <a:pt x="2009" y="4081"/>
                    <a:pt x="2397" y="4632"/>
                  </a:cubicBezTo>
                  <a:cubicBezTo>
                    <a:pt x="2591" y="4923"/>
                    <a:pt x="2753" y="5215"/>
                    <a:pt x="2883" y="5538"/>
                  </a:cubicBezTo>
                  <a:cubicBezTo>
                    <a:pt x="3012" y="5895"/>
                    <a:pt x="2980" y="6283"/>
                    <a:pt x="2753" y="6607"/>
                  </a:cubicBezTo>
                  <a:cubicBezTo>
                    <a:pt x="2656" y="6737"/>
                    <a:pt x="2527" y="6866"/>
                    <a:pt x="2365" y="6931"/>
                  </a:cubicBezTo>
                  <a:cubicBezTo>
                    <a:pt x="2268" y="6963"/>
                    <a:pt x="2203" y="6996"/>
                    <a:pt x="2106" y="7028"/>
                  </a:cubicBezTo>
                  <a:cubicBezTo>
                    <a:pt x="2041" y="7028"/>
                    <a:pt x="1944" y="7028"/>
                    <a:pt x="1879" y="7028"/>
                  </a:cubicBezTo>
                  <a:cubicBezTo>
                    <a:pt x="1588" y="6996"/>
                    <a:pt x="1329" y="6866"/>
                    <a:pt x="1069" y="6737"/>
                  </a:cubicBezTo>
                  <a:cubicBezTo>
                    <a:pt x="746" y="6510"/>
                    <a:pt x="454" y="6218"/>
                    <a:pt x="228" y="5927"/>
                  </a:cubicBezTo>
                  <a:cubicBezTo>
                    <a:pt x="163" y="5830"/>
                    <a:pt x="98" y="5733"/>
                    <a:pt x="33" y="5636"/>
                  </a:cubicBezTo>
                  <a:lnTo>
                    <a:pt x="1" y="5538"/>
                  </a:lnTo>
                  <a:cubicBezTo>
                    <a:pt x="98" y="5636"/>
                    <a:pt x="195" y="5765"/>
                    <a:pt x="292" y="5862"/>
                  </a:cubicBezTo>
                  <a:cubicBezTo>
                    <a:pt x="551" y="6121"/>
                    <a:pt x="875" y="6348"/>
                    <a:pt x="1199" y="6542"/>
                  </a:cubicBezTo>
                  <a:cubicBezTo>
                    <a:pt x="1426" y="6639"/>
                    <a:pt x="1652" y="6704"/>
                    <a:pt x="1879" y="6737"/>
                  </a:cubicBezTo>
                  <a:cubicBezTo>
                    <a:pt x="2009" y="6737"/>
                    <a:pt x="2106" y="6704"/>
                    <a:pt x="2203" y="6639"/>
                  </a:cubicBezTo>
                  <a:cubicBezTo>
                    <a:pt x="2268" y="6607"/>
                    <a:pt x="2300" y="6575"/>
                    <a:pt x="2332" y="6542"/>
                  </a:cubicBezTo>
                  <a:cubicBezTo>
                    <a:pt x="2365" y="6510"/>
                    <a:pt x="2430" y="6445"/>
                    <a:pt x="2462" y="6380"/>
                  </a:cubicBezTo>
                  <a:cubicBezTo>
                    <a:pt x="2559" y="6154"/>
                    <a:pt x="2591" y="5895"/>
                    <a:pt x="2494" y="5668"/>
                  </a:cubicBezTo>
                  <a:cubicBezTo>
                    <a:pt x="2365" y="5377"/>
                    <a:pt x="2235" y="5117"/>
                    <a:pt x="2041" y="4891"/>
                  </a:cubicBezTo>
                  <a:cubicBezTo>
                    <a:pt x="1847" y="4632"/>
                    <a:pt x="1652" y="4405"/>
                    <a:pt x="1458" y="4146"/>
                  </a:cubicBezTo>
                  <a:cubicBezTo>
                    <a:pt x="1231" y="3919"/>
                    <a:pt x="1069" y="3628"/>
                    <a:pt x="940" y="3304"/>
                  </a:cubicBezTo>
                  <a:cubicBezTo>
                    <a:pt x="875" y="3174"/>
                    <a:pt x="843" y="3013"/>
                    <a:pt x="810" y="2883"/>
                  </a:cubicBezTo>
                  <a:lnTo>
                    <a:pt x="778" y="2430"/>
                  </a:lnTo>
                  <a:cubicBezTo>
                    <a:pt x="746" y="2171"/>
                    <a:pt x="746" y="1879"/>
                    <a:pt x="778" y="1620"/>
                  </a:cubicBezTo>
                  <a:cubicBezTo>
                    <a:pt x="810" y="1134"/>
                    <a:pt x="843" y="746"/>
                    <a:pt x="875" y="454"/>
                  </a:cubicBezTo>
                  <a:cubicBezTo>
                    <a:pt x="908" y="163"/>
                    <a:pt x="940" y="1"/>
                    <a:pt x="94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2046725" y="2101750"/>
              <a:ext cx="54275" cy="34025"/>
            </a:xfrm>
            <a:custGeom>
              <a:avLst/>
              <a:gdLst/>
              <a:ahLst/>
              <a:cxnLst/>
              <a:rect l="l" t="t" r="r" b="b"/>
              <a:pathLst>
                <a:path w="2171" h="1361" extrusionOk="0">
                  <a:moveTo>
                    <a:pt x="0" y="1361"/>
                  </a:moveTo>
                  <a:cubicBezTo>
                    <a:pt x="0" y="422"/>
                    <a:pt x="1263" y="1"/>
                    <a:pt x="2170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2245875" y="2113075"/>
              <a:ext cx="51850" cy="41325"/>
            </a:xfrm>
            <a:custGeom>
              <a:avLst/>
              <a:gdLst/>
              <a:ahLst/>
              <a:cxnLst/>
              <a:rect l="l" t="t" r="r" b="b"/>
              <a:pathLst>
                <a:path w="2074" h="1653" extrusionOk="0">
                  <a:moveTo>
                    <a:pt x="1" y="487"/>
                  </a:moveTo>
                  <a:cubicBezTo>
                    <a:pt x="1458" y="1"/>
                    <a:pt x="2073" y="1005"/>
                    <a:pt x="2073" y="16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2031350" y="2402900"/>
              <a:ext cx="200800" cy="90700"/>
            </a:xfrm>
            <a:custGeom>
              <a:avLst/>
              <a:gdLst/>
              <a:ahLst/>
              <a:cxnLst/>
              <a:rect l="l" t="t" r="r" b="b"/>
              <a:pathLst>
                <a:path w="8032" h="3628" extrusionOk="0">
                  <a:moveTo>
                    <a:pt x="0" y="1"/>
                  </a:moveTo>
                  <a:lnTo>
                    <a:pt x="227" y="357"/>
                  </a:lnTo>
                  <a:cubicBezTo>
                    <a:pt x="324" y="487"/>
                    <a:pt x="389" y="616"/>
                    <a:pt x="518" y="778"/>
                  </a:cubicBezTo>
                  <a:cubicBezTo>
                    <a:pt x="648" y="940"/>
                    <a:pt x="777" y="1070"/>
                    <a:pt x="907" y="1232"/>
                  </a:cubicBezTo>
                  <a:cubicBezTo>
                    <a:pt x="1263" y="1620"/>
                    <a:pt x="1684" y="1944"/>
                    <a:pt x="2105" y="2203"/>
                  </a:cubicBezTo>
                  <a:cubicBezTo>
                    <a:pt x="2364" y="2365"/>
                    <a:pt x="2591" y="2494"/>
                    <a:pt x="2850" y="2624"/>
                  </a:cubicBezTo>
                  <a:cubicBezTo>
                    <a:pt x="3109" y="2754"/>
                    <a:pt x="3400" y="2851"/>
                    <a:pt x="3659" y="2948"/>
                  </a:cubicBezTo>
                  <a:cubicBezTo>
                    <a:pt x="4242" y="3110"/>
                    <a:pt x="4793" y="3207"/>
                    <a:pt x="5376" y="3239"/>
                  </a:cubicBezTo>
                  <a:cubicBezTo>
                    <a:pt x="5894" y="3239"/>
                    <a:pt x="6412" y="3175"/>
                    <a:pt x="6865" y="3013"/>
                  </a:cubicBezTo>
                  <a:cubicBezTo>
                    <a:pt x="7060" y="2948"/>
                    <a:pt x="7254" y="2851"/>
                    <a:pt x="7416" y="2721"/>
                  </a:cubicBezTo>
                  <a:cubicBezTo>
                    <a:pt x="7545" y="2656"/>
                    <a:pt x="7675" y="2527"/>
                    <a:pt x="7772" y="2430"/>
                  </a:cubicBezTo>
                  <a:cubicBezTo>
                    <a:pt x="7837" y="2333"/>
                    <a:pt x="7902" y="2268"/>
                    <a:pt x="7966" y="2171"/>
                  </a:cubicBezTo>
                  <a:lnTo>
                    <a:pt x="8031" y="2073"/>
                  </a:lnTo>
                  <a:cubicBezTo>
                    <a:pt x="7966" y="2235"/>
                    <a:pt x="7934" y="2365"/>
                    <a:pt x="7837" y="2494"/>
                  </a:cubicBezTo>
                  <a:cubicBezTo>
                    <a:pt x="7610" y="2818"/>
                    <a:pt x="7319" y="3077"/>
                    <a:pt x="6963" y="3239"/>
                  </a:cubicBezTo>
                  <a:cubicBezTo>
                    <a:pt x="6477" y="3466"/>
                    <a:pt x="5926" y="3595"/>
                    <a:pt x="5408" y="3628"/>
                  </a:cubicBezTo>
                  <a:cubicBezTo>
                    <a:pt x="4760" y="3628"/>
                    <a:pt x="4145" y="3531"/>
                    <a:pt x="3562" y="3336"/>
                  </a:cubicBezTo>
                  <a:cubicBezTo>
                    <a:pt x="2947" y="3175"/>
                    <a:pt x="2397" y="2883"/>
                    <a:pt x="1878" y="2527"/>
                  </a:cubicBezTo>
                  <a:cubicBezTo>
                    <a:pt x="1457" y="2203"/>
                    <a:pt x="1036" y="1814"/>
                    <a:pt x="713" y="1393"/>
                  </a:cubicBezTo>
                  <a:cubicBezTo>
                    <a:pt x="583" y="1232"/>
                    <a:pt x="486" y="1037"/>
                    <a:pt x="356" y="843"/>
                  </a:cubicBezTo>
                  <a:cubicBezTo>
                    <a:pt x="259" y="681"/>
                    <a:pt x="194" y="519"/>
                    <a:pt x="130" y="422"/>
                  </a:cubicBezTo>
                  <a:cubicBezTo>
                    <a:pt x="65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2068575" y="2233700"/>
              <a:ext cx="43750" cy="70475"/>
            </a:xfrm>
            <a:custGeom>
              <a:avLst/>
              <a:gdLst/>
              <a:ahLst/>
              <a:cxnLst/>
              <a:rect l="l" t="t" r="r" b="b"/>
              <a:pathLst>
                <a:path w="1750" h="2819" extrusionOk="0">
                  <a:moveTo>
                    <a:pt x="389" y="2009"/>
                  </a:moveTo>
                  <a:cubicBezTo>
                    <a:pt x="195" y="1555"/>
                    <a:pt x="1" y="1"/>
                    <a:pt x="940" y="292"/>
                  </a:cubicBezTo>
                  <a:cubicBezTo>
                    <a:pt x="1749" y="584"/>
                    <a:pt x="1231" y="2818"/>
                    <a:pt x="519" y="21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2240200" y="2246675"/>
              <a:ext cx="43750" cy="75300"/>
            </a:xfrm>
            <a:custGeom>
              <a:avLst/>
              <a:gdLst/>
              <a:ahLst/>
              <a:cxnLst/>
              <a:rect l="l" t="t" r="r" b="b"/>
              <a:pathLst>
                <a:path w="1750" h="3012" extrusionOk="0">
                  <a:moveTo>
                    <a:pt x="131" y="2073"/>
                  </a:moveTo>
                  <a:cubicBezTo>
                    <a:pt x="1" y="1587"/>
                    <a:pt x="131" y="0"/>
                    <a:pt x="972" y="486"/>
                  </a:cubicBezTo>
                  <a:cubicBezTo>
                    <a:pt x="1750" y="939"/>
                    <a:pt x="778" y="3012"/>
                    <a:pt x="195" y="2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733425" y="3217350"/>
              <a:ext cx="67225" cy="106075"/>
            </a:xfrm>
            <a:custGeom>
              <a:avLst/>
              <a:gdLst/>
              <a:ahLst/>
              <a:cxnLst/>
              <a:rect l="l" t="t" r="r" b="b"/>
              <a:pathLst>
                <a:path w="2689" h="4243" extrusionOk="0">
                  <a:moveTo>
                    <a:pt x="2267" y="0"/>
                  </a:moveTo>
                  <a:cubicBezTo>
                    <a:pt x="939" y="518"/>
                    <a:pt x="0" y="518"/>
                    <a:pt x="130" y="2332"/>
                  </a:cubicBezTo>
                  <a:cubicBezTo>
                    <a:pt x="227" y="3141"/>
                    <a:pt x="421" y="4242"/>
                    <a:pt x="1619" y="4080"/>
                  </a:cubicBezTo>
                  <a:cubicBezTo>
                    <a:pt x="2688" y="3886"/>
                    <a:pt x="2332" y="2202"/>
                    <a:pt x="2494" y="1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778750" y="2660350"/>
              <a:ext cx="464725" cy="789375"/>
            </a:xfrm>
            <a:custGeom>
              <a:avLst/>
              <a:gdLst/>
              <a:ahLst/>
              <a:cxnLst/>
              <a:rect l="l" t="t" r="r" b="b"/>
              <a:pathLst>
                <a:path w="18589" h="31575" extrusionOk="0">
                  <a:moveTo>
                    <a:pt x="8712" y="1"/>
                  </a:moveTo>
                  <a:cubicBezTo>
                    <a:pt x="7254" y="584"/>
                    <a:pt x="5214" y="648"/>
                    <a:pt x="4016" y="1749"/>
                  </a:cubicBezTo>
                  <a:cubicBezTo>
                    <a:pt x="2721" y="2915"/>
                    <a:pt x="2559" y="5700"/>
                    <a:pt x="2365" y="7384"/>
                  </a:cubicBezTo>
                  <a:cubicBezTo>
                    <a:pt x="2073" y="9845"/>
                    <a:pt x="1847" y="12403"/>
                    <a:pt x="1620" y="14897"/>
                  </a:cubicBezTo>
                  <a:cubicBezTo>
                    <a:pt x="1393" y="17682"/>
                    <a:pt x="875" y="20370"/>
                    <a:pt x="681" y="23155"/>
                  </a:cubicBezTo>
                  <a:cubicBezTo>
                    <a:pt x="519" y="25583"/>
                    <a:pt x="292" y="28109"/>
                    <a:pt x="1" y="30538"/>
                  </a:cubicBezTo>
                  <a:cubicBezTo>
                    <a:pt x="4016" y="30700"/>
                    <a:pt x="7546" y="30473"/>
                    <a:pt x="10817" y="30894"/>
                  </a:cubicBezTo>
                  <a:cubicBezTo>
                    <a:pt x="13537" y="31347"/>
                    <a:pt x="15577" y="31186"/>
                    <a:pt x="18265" y="31574"/>
                  </a:cubicBezTo>
                  <a:cubicBezTo>
                    <a:pt x="18168" y="25616"/>
                    <a:pt x="18427" y="21697"/>
                    <a:pt x="18491" y="17002"/>
                  </a:cubicBezTo>
                  <a:cubicBezTo>
                    <a:pt x="18556" y="13440"/>
                    <a:pt x="18589" y="8777"/>
                    <a:pt x="18168" y="5182"/>
                  </a:cubicBezTo>
                  <a:cubicBezTo>
                    <a:pt x="17876" y="2689"/>
                    <a:pt x="17390" y="1814"/>
                    <a:pt x="15059" y="648"/>
                  </a:cubicBezTo>
                  <a:cubicBezTo>
                    <a:pt x="14832" y="1976"/>
                    <a:pt x="13148" y="2624"/>
                    <a:pt x="11918" y="2753"/>
                  </a:cubicBezTo>
                  <a:cubicBezTo>
                    <a:pt x="10169" y="2980"/>
                    <a:pt x="9651" y="1944"/>
                    <a:pt x="935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>
              <a:off x="1670275" y="2875700"/>
              <a:ext cx="191075" cy="339250"/>
            </a:xfrm>
            <a:custGeom>
              <a:avLst/>
              <a:gdLst/>
              <a:ahLst/>
              <a:cxnLst/>
              <a:rect l="l" t="t" r="r" b="b"/>
              <a:pathLst>
                <a:path w="7643" h="13570" extrusionOk="0">
                  <a:moveTo>
                    <a:pt x="4404" y="1"/>
                  </a:moveTo>
                  <a:cubicBezTo>
                    <a:pt x="2882" y="3628"/>
                    <a:pt x="1037" y="8485"/>
                    <a:pt x="324" y="11237"/>
                  </a:cubicBezTo>
                  <a:cubicBezTo>
                    <a:pt x="0" y="12436"/>
                    <a:pt x="227" y="12565"/>
                    <a:pt x="1393" y="13310"/>
                  </a:cubicBezTo>
                  <a:cubicBezTo>
                    <a:pt x="1911" y="13569"/>
                    <a:pt x="2526" y="13537"/>
                    <a:pt x="3012" y="13213"/>
                  </a:cubicBezTo>
                  <a:cubicBezTo>
                    <a:pt x="3595" y="12921"/>
                    <a:pt x="4761" y="9716"/>
                    <a:pt x="5117" y="8679"/>
                  </a:cubicBezTo>
                  <a:cubicBezTo>
                    <a:pt x="5862" y="6736"/>
                    <a:pt x="5926" y="6251"/>
                    <a:pt x="7643" y="2203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2082350" y="2640125"/>
              <a:ext cx="111750" cy="144125"/>
            </a:xfrm>
            <a:custGeom>
              <a:avLst/>
              <a:gdLst/>
              <a:ahLst/>
              <a:cxnLst/>
              <a:rect l="l" t="t" r="r" b="b"/>
              <a:pathLst>
                <a:path w="4470" h="5765" extrusionOk="0">
                  <a:moveTo>
                    <a:pt x="2494" y="0"/>
                  </a:moveTo>
                  <a:cubicBezTo>
                    <a:pt x="2623" y="1457"/>
                    <a:pt x="1101" y="2623"/>
                    <a:pt x="0" y="3368"/>
                  </a:cubicBezTo>
                  <a:lnTo>
                    <a:pt x="0" y="3368"/>
                  </a:lnTo>
                  <a:cubicBezTo>
                    <a:pt x="357" y="3951"/>
                    <a:pt x="1263" y="5246"/>
                    <a:pt x="1911" y="5473"/>
                  </a:cubicBezTo>
                  <a:cubicBezTo>
                    <a:pt x="2850" y="5764"/>
                    <a:pt x="3206" y="4890"/>
                    <a:pt x="3660" y="3951"/>
                  </a:cubicBezTo>
                  <a:cubicBezTo>
                    <a:pt x="4404" y="2267"/>
                    <a:pt x="4469" y="1457"/>
                    <a:pt x="3012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1930950" y="2634450"/>
              <a:ext cx="152225" cy="162750"/>
            </a:xfrm>
            <a:custGeom>
              <a:avLst/>
              <a:gdLst/>
              <a:ahLst/>
              <a:cxnLst/>
              <a:rect l="l" t="t" r="r" b="b"/>
              <a:pathLst>
                <a:path w="6089" h="6510" extrusionOk="0">
                  <a:moveTo>
                    <a:pt x="4308" y="1"/>
                  </a:moveTo>
                  <a:cubicBezTo>
                    <a:pt x="2915" y="1"/>
                    <a:pt x="1" y="519"/>
                    <a:pt x="486" y="2624"/>
                  </a:cubicBezTo>
                  <a:cubicBezTo>
                    <a:pt x="713" y="3433"/>
                    <a:pt x="2462" y="5765"/>
                    <a:pt x="3271" y="6056"/>
                  </a:cubicBezTo>
                  <a:cubicBezTo>
                    <a:pt x="4664" y="6509"/>
                    <a:pt x="5538" y="4534"/>
                    <a:pt x="6089" y="3595"/>
                  </a:cubicBezTo>
                  <a:cubicBezTo>
                    <a:pt x="4891" y="3206"/>
                    <a:pt x="3887" y="2300"/>
                    <a:pt x="3401" y="1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1726125" y="2689500"/>
              <a:ext cx="215375" cy="327900"/>
            </a:xfrm>
            <a:custGeom>
              <a:avLst/>
              <a:gdLst/>
              <a:ahLst/>
              <a:cxnLst/>
              <a:rect l="l" t="t" r="r" b="b"/>
              <a:pathLst>
                <a:path w="8615" h="13116" extrusionOk="0">
                  <a:moveTo>
                    <a:pt x="7578" y="1"/>
                  </a:moveTo>
                  <a:cubicBezTo>
                    <a:pt x="4599" y="227"/>
                    <a:pt x="3336" y="2170"/>
                    <a:pt x="2235" y="4728"/>
                  </a:cubicBezTo>
                  <a:cubicBezTo>
                    <a:pt x="1879" y="5668"/>
                    <a:pt x="1393" y="6510"/>
                    <a:pt x="1102" y="7449"/>
                  </a:cubicBezTo>
                  <a:cubicBezTo>
                    <a:pt x="875" y="8032"/>
                    <a:pt x="1" y="10234"/>
                    <a:pt x="1" y="10234"/>
                  </a:cubicBezTo>
                  <a:cubicBezTo>
                    <a:pt x="422" y="11108"/>
                    <a:pt x="2656" y="12144"/>
                    <a:pt x="4243" y="12533"/>
                  </a:cubicBezTo>
                  <a:cubicBezTo>
                    <a:pt x="6542" y="13116"/>
                    <a:pt x="6672" y="12047"/>
                    <a:pt x="6575" y="12209"/>
                  </a:cubicBezTo>
                  <a:cubicBezTo>
                    <a:pt x="7449" y="9586"/>
                    <a:pt x="8129" y="6898"/>
                    <a:pt x="8615" y="4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910725" y="2923475"/>
              <a:ext cx="28350" cy="27550"/>
            </a:xfrm>
            <a:custGeom>
              <a:avLst/>
              <a:gdLst/>
              <a:ahLst/>
              <a:cxnLst/>
              <a:rect l="l" t="t" r="r" b="b"/>
              <a:pathLst>
                <a:path w="1134" h="1102" extrusionOk="0">
                  <a:moveTo>
                    <a:pt x="0" y="1101"/>
                  </a:moveTo>
                  <a:lnTo>
                    <a:pt x="33" y="1036"/>
                  </a:lnTo>
                  <a:cubicBezTo>
                    <a:pt x="65" y="972"/>
                    <a:pt x="130" y="939"/>
                    <a:pt x="162" y="875"/>
                  </a:cubicBezTo>
                  <a:cubicBezTo>
                    <a:pt x="194" y="810"/>
                    <a:pt x="259" y="745"/>
                    <a:pt x="324" y="680"/>
                  </a:cubicBezTo>
                  <a:lnTo>
                    <a:pt x="518" y="486"/>
                  </a:lnTo>
                  <a:cubicBezTo>
                    <a:pt x="615" y="356"/>
                    <a:pt x="777" y="227"/>
                    <a:pt x="907" y="130"/>
                  </a:cubicBezTo>
                  <a:cubicBezTo>
                    <a:pt x="972" y="65"/>
                    <a:pt x="1069" y="33"/>
                    <a:pt x="1134" y="0"/>
                  </a:cubicBezTo>
                  <a:cubicBezTo>
                    <a:pt x="1134" y="97"/>
                    <a:pt x="1134" y="162"/>
                    <a:pt x="1101" y="259"/>
                  </a:cubicBezTo>
                  <a:cubicBezTo>
                    <a:pt x="1036" y="454"/>
                    <a:pt x="939" y="615"/>
                    <a:pt x="777" y="777"/>
                  </a:cubicBezTo>
                  <a:cubicBezTo>
                    <a:pt x="648" y="907"/>
                    <a:pt x="453" y="1036"/>
                    <a:pt x="259" y="1069"/>
                  </a:cubicBezTo>
                  <a:cubicBezTo>
                    <a:pt x="194" y="1101"/>
                    <a:pt x="130" y="1101"/>
                    <a:pt x="65" y="10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738275" y="2660350"/>
              <a:ext cx="352200" cy="692225"/>
            </a:xfrm>
            <a:custGeom>
              <a:avLst/>
              <a:gdLst/>
              <a:ahLst/>
              <a:cxnLst/>
              <a:rect l="l" t="t" r="r" b="b"/>
              <a:pathLst>
                <a:path w="14088" h="27689" extrusionOk="0">
                  <a:moveTo>
                    <a:pt x="4469" y="1102"/>
                  </a:moveTo>
                  <a:cubicBezTo>
                    <a:pt x="6153" y="648"/>
                    <a:pt x="6607" y="292"/>
                    <a:pt x="8064" y="1"/>
                  </a:cubicBezTo>
                  <a:lnTo>
                    <a:pt x="8064" y="1"/>
                  </a:lnTo>
                  <a:cubicBezTo>
                    <a:pt x="9100" y="1102"/>
                    <a:pt x="10136" y="2397"/>
                    <a:pt x="10622" y="3498"/>
                  </a:cubicBezTo>
                  <a:cubicBezTo>
                    <a:pt x="11432" y="5409"/>
                    <a:pt x="12047" y="7514"/>
                    <a:pt x="12889" y="9424"/>
                  </a:cubicBezTo>
                  <a:cubicBezTo>
                    <a:pt x="14055" y="12144"/>
                    <a:pt x="14087" y="16192"/>
                    <a:pt x="13893" y="19010"/>
                  </a:cubicBezTo>
                  <a:cubicBezTo>
                    <a:pt x="13699" y="21244"/>
                    <a:pt x="12015" y="24774"/>
                    <a:pt x="9975" y="25875"/>
                  </a:cubicBezTo>
                  <a:cubicBezTo>
                    <a:pt x="7837" y="27073"/>
                    <a:pt x="5441" y="27688"/>
                    <a:pt x="2980" y="27688"/>
                  </a:cubicBezTo>
                  <a:cubicBezTo>
                    <a:pt x="2267" y="27688"/>
                    <a:pt x="745" y="27461"/>
                    <a:pt x="324" y="27041"/>
                  </a:cubicBezTo>
                  <a:cubicBezTo>
                    <a:pt x="324" y="27041"/>
                    <a:pt x="1" y="24417"/>
                    <a:pt x="1" y="23705"/>
                  </a:cubicBezTo>
                  <a:cubicBezTo>
                    <a:pt x="1004" y="24644"/>
                    <a:pt x="1587" y="24871"/>
                    <a:pt x="2688" y="25033"/>
                  </a:cubicBezTo>
                  <a:cubicBezTo>
                    <a:pt x="3725" y="25065"/>
                    <a:pt x="4793" y="24968"/>
                    <a:pt x="5829" y="24709"/>
                  </a:cubicBezTo>
                  <a:cubicBezTo>
                    <a:pt x="7967" y="24353"/>
                    <a:pt x="10169" y="22863"/>
                    <a:pt x="10881" y="20532"/>
                  </a:cubicBezTo>
                  <a:cubicBezTo>
                    <a:pt x="12144" y="16451"/>
                    <a:pt x="11497" y="12727"/>
                    <a:pt x="9683" y="8906"/>
                  </a:cubicBezTo>
                  <a:cubicBezTo>
                    <a:pt x="8420" y="6283"/>
                    <a:pt x="7805" y="4016"/>
                    <a:pt x="5635" y="20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674325" y="3005225"/>
              <a:ext cx="496300" cy="229150"/>
            </a:xfrm>
            <a:custGeom>
              <a:avLst/>
              <a:gdLst/>
              <a:ahLst/>
              <a:cxnLst/>
              <a:rect l="l" t="t" r="r" b="b"/>
              <a:pathLst>
                <a:path w="19852" h="9166" extrusionOk="0">
                  <a:moveTo>
                    <a:pt x="454" y="5668"/>
                  </a:moveTo>
                  <a:cubicBezTo>
                    <a:pt x="454" y="5959"/>
                    <a:pt x="0" y="6575"/>
                    <a:pt x="65" y="6866"/>
                  </a:cubicBezTo>
                  <a:cubicBezTo>
                    <a:pt x="357" y="9165"/>
                    <a:pt x="4955" y="8518"/>
                    <a:pt x="6704" y="8582"/>
                  </a:cubicBezTo>
                  <a:cubicBezTo>
                    <a:pt x="8128" y="8615"/>
                    <a:pt x="9877" y="8518"/>
                    <a:pt x="11270" y="8485"/>
                  </a:cubicBezTo>
                  <a:cubicBezTo>
                    <a:pt x="12597" y="8388"/>
                    <a:pt x="12986" y="7967"/>
                    <a:pt x="13439" y="6866"/>
                  </a:cubicBezTo>
                  <a:cubicBezTo>
                    <a:pt x="14249" y="7222"/>
                    <a:pt x="15123" y="7417"/>
                    <a:pt x="16030" y="7449"/>
                  </a:cubicBezTo>
                  <a:cubicBezTo>
                    <a:pt x="16710" y="7352"/>
                    <a:pt x="16742" y="6769"/>
                    <a:pt x="16386" y="6218"/>
                  </a:cubicBezTo>
                  <a:cubicBezTo>
                    <a:pt x="17034" y="6089"/>
                    <a:pt x="17811" y="5830"/>
                    <a:pt x="17617" y="5020"/>
                  </a:cubicBezTo>
                  <a:cubicBezTo>
                    <a:pt x="19074" y="4955"/>
                    <a:pt x="18491" y="3531"/>
                    <a:pt x="18491" y="3531"/>
                  </a:cubicBezTo>
                  <a:cubicBezTo>
                    <a:pt x="19851" y="3563"/>
                    <a:pt x="19203" y="2430"/>
                    <a:pt x="19074" y="2235"/>
                  </a:cubicBezTo>
                  <a:cubicBezTo>
                    <a:pt x="18718" y="1717"/>
                    <a:pt x="18232" y="1296"/>
                    <a:pt x="17649" y="1037"/>
                  </a:cubicBezTo>
                  <a:cubicBezTo>
                    <a:pt x="16839" y="616"/>
                    <a:pt x="15706" y="1"/>
                    <a:pt x="14735" y="195"/>
                  </a:cubicBezTo>
                  <a:cubicBezTo>
                    <a:pt x="13601" y="389"/>
                    <a:pt x="13569" y="1814"/>
                    <a:pt x="13277" y="2915"/>
                  </a:cubicBezTo>
                  <a:cubicBezTo>
                    <a:pt x="12986" y="4016"/>
                    <a:pt x="12824" y="5247"/>
                    <a:pt x="12533" y="6186"/>
                  </a:cubicBezTo>
                  <a:cubicBezTo>
                    <a:pt x="9391" y="5603"/>
                    <a:pt x="6833" y="4405"/>
                    <a:pt x="2656" y="3822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2042675" y="3147725"/>
              <a:ext cx="40500" cy="12975"/>
            </a:xfrm>
            <a:custGeom>
              <a:avLst/>
              <a:gdLst/>
              <a:ahLst/>
              <a:cxnLst/>
              <a:rect l="l" t="t" r="r" b="b"/>
              <a:pathLst>
                <a:path w="1620" h="519" extrusionOk="0">
                  <a:moveTo>
                    <a:pt x="1" y="33"/>
                  </a:moveTo>
                  <a:cubicBezTo>
                    <a:pt x="98" y="33"/>
                    <a:pt x="195" y="0"/>
                    <a:pt x="292" y="0"/>
                  </a:cubicBezTo>
                  <a:cubicBezTo>
                    <a:pt x="486" y="0"/>
                    <a:pt x="681" y="0"/>
                    <a:pt x="875" y="33"/>
                  </a:cubicBezTo>
                  <a:cubicBezTo>
                    <a:pt x="1069" y="97"/>
                    <a:pt x="1263" y="162"/>
                    <a:pt x="1425" y="292"/>
                  </a:cubicBezTo>
                  <a:cubicBezTo>
                    <a:pt x="1490" y="356"/>
                    <a:pt x="1555" y="421"/>
                    <a:pt x="1620" y="518"/>
                  </a:cubicBezTo>
                  <a:cubicBezTo>
                    <a:pt x="1523" y="518"/>
                    <a:pt x="1425" y="518"/>
                    <a:pt x="1328" y="518"/>
                  </a:cubicBezTo>
                  <a:lnTo>
                    <a:pt x="1069" y="486"/>
                  </a:lnTo>
                  <a:cubicBezTo>
                    <a:pt x="972" y="486"/>
                    <a:pt x="875" y="454"/>
                    <a:pt x="778" y="421"/>
                  </a:cubicBezTo>
                  <a:cubicBezTo>
                    <a:pt x="583" y="389"/>
                    <a:pt x="389" y="324"/>
                    <a:pt x="227" y="195"/>
                  </a:cubicBezTo>
                  <a:cubicBezTo>
                    <a:pt x="130" y="162"/>
                    <a:pt x="65" y="97"/>
                    <a:pt x="1" y="33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2037825" y="3099950"/>
              <a:ext cx="72875" cy="30800"/>
            </a:xfrm>
            <a:custGeom>
              <a:avLst/>
              <a:gdLst/>
              <a:ahLst/>
              <a:cxnLst/>
              <a:rect l="l" t="t" r="r" b="b"/>
              <a:pathLst>
                <a:path w="2915" h="1232" extrusionOk="0">
                  <a:moveTo>
                    <a:pt x="0" y="33"/>
                  </a:moveTo>
                  <a:lnTo>
                    <a:pt x="130" y="33"/>
                  </a:lnTo>
                  <a:cubicBezTo>
                    <a:pt x="259" y="1"/>
                    <a:pt x="389" y="1"/>
                    <a:pt x="518" y="33"/>
                  </a:cubicBezTo>
                  <a:cubicBezTo>
                    <a:pt x="680" y="33"/>
                    <a:pt x="875" y="65"/>
                    <a:pt x="1037" y="98"/>
                  </a:cubicBezTo>
                  <a:cubicBezTo>
                    <a:pt x="1231" y="130"/>
                    <a:pt x="1425" y="195"/>
                    <a:pt x="1587" y="292"/>
                  </a:cubicBezTo>
                  <a:cubicBezTo>
                    <a:pt x="1781" y="357"/>
                    <a:pt x="1976" y="454"/>
                    <a:pt x="2138" y="551"/>
                  </a:cubicBezTo>
                  <a:cubicBezTo>
                    <a:pt x="2267" y="648"/>
                    <a:pt x="2397" y="746"/>
                    <a:pt x="2526" y="875"/>
                  </a:cubicBezTo>
                  <a:cubicBezTo>
                    <a:pt x="2656" y="972"/>
                    <a:pt x="2785" y="1102"/>
                    <a:pt x="2915" y="1231"/>
                  </a:cubicBezTo>
                  <a:cubicBezTo>
                    <a:pt x="2753" y="1166"/>
                    <a:pt x="2591" y="1134"/>
                    <a:pt x="2429" y="1069"/>
                  </a:cubicBezTo>
                  <a:cubicBezTo>
                    <a:pt x="2138" y="972"/>
                    <a:pt x="1781" y="810"/>
                    <a:pt x="1425" y="648"/>
                  </a:cubicBezTo>
                  <a:lnTo>
                    <a:pt x="454" y="260"/>
                  </a:lnTo>
                  <a:cubicBezTo>
                    <a:pt x="324" y="195"/>
                    <a:pt x="195" y="163"/>
                    <a:pt x="97" y="13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2040250" y="3055425"/>
              <a:ext cx="96350" cy="38075"/>
            </a:xfrm>
            <a:custGeom>
              <a:avLst/>
              <a:gdLst/>
              <a:ahLst/>
              <a:cxnLst/>
              <a:rect l="l" t="t" r="r" b="b"/>
              <a:pathLst>
                <a:path w="3854" h="1523" extrusionOk="0">
                  <a:moveTo>
                    <a:pt x="0" y="33"/>
                  </a:moveTo>
                  <a:lnTo>
                    <a:pt x="162" y="1"/>
                  </a:lnTo>
                  <a:cubicBezTo>
                    <a:pt x="324" y="1"/>
                    <a:pt x="486" y="1"/>
                    <a:pt x="680" y="1"/>
                  </a:cubicBezTo>
                  <a:cubicBezTo>
                    <a:pt x="875" y="33"/>
                    <a:pt x="1101" y="98"/>
                    <a:pt x="1328" y="163"/>
                  </a:cubicBezTo>
                  <a:cubicBezTo>
                    <a:pt x="1587" y="227"/>
                    <a:pt x="1814" y="324"/>
                    <a:pt x="2073" y="422"/>
                  </a:cubicBezTo>
                  <a:cubicBezTo>
                    <a:pt x="2300" y="519"/>
                    <a:pt x="2526" y="616"/>
                    <a:pt x="2753" y="745"/>
                  </a:cubicBezTo>
                  <a:cubicBezTo>
                    <a:pt x="2947" y="843"/>
                    <a:pt x="3142" y="972"/>
                    <a:pt x="3336" y="1102"/>
                  </a:cubicBezTo>
                  <a:cubicBezTo>
                    <a:pt x="3465" y="1199"/>
                    <a:pt x="3595" y="1296"/>
                    <a:pt x="3724" y="1393"/>
                  </a:cubicBezTo>
                  <a:lnTo>
                    <a:pt x="3854" y="1523"/>
                  </a:lnTo>
                  <a:lnTo>
                    <a:pt x="3660" y="1490"/>
                  </a:lnTo>
                  <a:cubicBezTo>
                    <a:pt x="3563" y="1425"/>
                    <a:pt x="3401" y="1393"/>
                    <a:pt x="3239" y="1328"/>
                  </a:cubicBezTo>
                  <a:cubicBezTo>
                    <a:pt x="3044" y="1264"/>
                    <a:pt x="2818" y="1166"/>
                    <a:pt x="2623" y="1069"/>
                  </a:cubicBezTo>
                  <a:cubicBezTo>
                    <a:pt x="2397" y="1005"/>
                    <a:pt x="2138" y="875"/>
                    <a:pt x="1911" y="810"/>
                  </a:cubicBezTo>
                  <a:lnTo>
                    <a:pt x="1231" y="519"/>
                  </a:lnTo>
                  <a:cubicBezTo>
                    <a:pt x="1004" y="422"/>
                    <a:pt x="778" y="324"/>
                    <a:pt x="616" y="260"/>
                  </a:cubicBezTo>
                  <a:cubicBezTo>
                    <a:pt x="486" y="195"/>
                    <a:pt x="324" y="130"/>
                    <a:pt x="195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720475" y="2719450"/>
              <a:ext cx="204850" cy="292275"/>
            </a:xfrm>
            <a:custGeom>
              <a:avLst/>
              <a:gdLst/>
              <a:ahLst/>
              <a:cxnLst/>
              <a:rect l="l" t="t" r="r" b="b"/>
              <a:pathLst>
                <a:path w="8194" h="11691" extrusionOk="0">
                  <a:moveTo>
                    <a:pt x="4728" y="1"/>
                  </a:moveTo>
                  <a:cubicBezTo>
                    <a:pt x="4599" y="163"/>
                    <a:pt x="4437" y="292"/>
                    <a:pt x="4307" y="486"/>
                  </a:cubicBezTo>
                  <a:cubicBezTo>
                    <a:pt x="4145" y="648"/>
                    <a:pt x="4016" y="810"/>
                    <a:pt x="3918" y="972"/>
                  </a:cubicBezTo>
                  <a:cubicBezTo>
                    <a:pt x="3659" y="1328"/>
                    <a:pt x="3465" y="1685"/>
                    <a:pt x="3271" y="2041"/>
                  </a:cubicBezTo>
                  <a:cubicBezTo>
                    <a:pt x="3077" y="2429"/>
                    <a:pt x="2915" y="2818"/>
                    <a:pt x="2720" y="3207"/>
                  </a:cubicBezTo>
                  <a:lnTo>
                    <a:pt x="2267" y="4372"/>
                  </a:lnTo>
                  <a:cubicBezTo>
                    <a:pt x="2073" y="4761"/>
                    <a:pt x="1911" y="5150"/>
                    <a:pt x="1749" y="5538"/>
                  </a:cubicBezTo>
                  <a:cubicBezTo>
                    <a:pt x="1684" y="5732"/>
                    <a:pt x="1619" y="5959"/>
                    <a:pt x="1555" y="6121"/>
                  </a:cubicBezTo>
                  <a:lnTo>
                    <a:pt x="1425" y="6445"/>
                  </a:lnTo>
                  <a:lnTo>
                    <a:pt x="1328" y="6736"/>
                  </a:lnTo>
                  <a:lnTo>
                    <a:pt x="389" y="9068"/>
                  </a:lnTo>
                  <a:lnTo>
                    <a:pt x="389" y="8938"/>
                  </a:lnTo>
                  <a:cubicBezTo>
                    <a:pt x="486" y="9036"/>
                    <a:pt x="551" y="9165"/>
                    <a:pt x="648" y="9262"/>
                  </a:cubicBezTo>
                  <a:cubicBezTo>
                    <a:pt x="745" y="9359"/>
                    <a:pt x="874" y="9457"/>
                    <a:pt x="1004" y="9521"/>
                  </a:cubicBezTo>
                  <a:cubicBezTo>
                    <a:pt x="1231" y="9716"/>
                    <a:pt x="1490" y="9878"/>
                    <a:pt x="1749" y="10039"/>
                  </a:cubicBezTo>
                  <a:cubicBezTo>
                    <a:pt x="2299" y="10331"/>
                    <a:pt x="2850" y="10590"/>
                    <a:pt x="3433" y="10817"/>
                  </a:cubicBezTo>
                  <a:cubicBezTo>
                    <a:pt x="4016" y="11011"/>
                    <a:pt x="4599" y="11173"/>
                    <a:pt x="5214" y="11302"/>
                  </a:cubicBezTo>
                  <a:cubicBezTo>
                    <a:pt x="5505" y="11335"/>
                    <a:pt x="5797" y="11335"/>
                    <a:pt x="6088" y="11302"/>
                  </a:cubicBezTo>
                  <a:cubicBezTo>
                    <a:pt x="6218" y="11270"/>
                    <a:pt x="6380" y="11238"/>
                    <a:pt x="6509" y="11173"/>
                  </a:cubicBezTo>
                  <a:cubicBezTo>
                    <a:pt x="6541" y="11140"/>
                    <a:pt x="6606" y="11076"/>
                    <a:pt x="6639" y="11043"/>
                  </a:cubicBezTo>
                  <a:cubicBezTo>
                    <a:pt x="6671" y="11011"/>
                    <a:pt x="6671" y="11011"/>
                    <a:pt x="6703" y="10979"/>
                  </a:cubicBezTo>
                  <a:lnTo>
                    <a:pt x="6703" y="10979"/>
                  </a:lnTo>
                  <a:lnTo>
                    <a:pt x="6703" y="11011"/>
                  </a:lnTo>
                  <a:cubicBezTo>
                    <a:pt x="6703" y="11011"/>
                    <a:pt x="6703" y="11043"/>
                    <a:pt x="6703" y="11076"/>
                  </a:cubicBezTo>
                  <a:cubicBezTo>
                    <a:pt x="6736" y="11076"/>
                    <a:pt x="6736" y="11108"/>
                    <a:pt x="6768" y="11108"/>
                  </a:cubicBezTo>
                  <a:cubicBezTo>
                    <a:pt x="6801" y="11108"/>
                    <a:pt x="6833" y="11108"/>
                    <a:pt x="6865" y="11108"/>
                  </a:cubicBezTo>
                  <a:cubicBezTo>
                    <a:pt x="6865" y="11108"/>
                    <a:pt x="6898" y="11108"/>
                    <a:pt x="6898" y="11076"/>
                  </a:cubicBezTo>
                  <a:lnTo>
                    <a:pt x="6898" y="11076"/>
                  </a:lnTo>
                  <a:lnTo>
                    <a:pt x="6639" y="10946"/>
                  </a:lnTo>
                  <a:cubicBezTo>
                    <a:pt x="6930" y="10137"/>
                    <a:pt x="7189" y="9359"/>
                    <a:pt x="7448" y="8550"/>
                  </a:cubicBezTo>
                  <a:cubicBezTo>
                    <a:pt x="7740" y="7773"/>
                    <a:pt x="7934" y="6931"/>
                    <a:pt x="8193" y="6121"/>
                  </a:cubicBezTo>
                  <a:cubicBezTo>
                    <a:pt x="7999" y="6931"/>
                    <a:pt x="7804" y="7773"/>
                    <a:pt x="7643" y="8615"/>
                  </a:cubicBezTo>
                  <a:cubicBezTo>
                    <a:pt x="7448" y="9424"/>
                    <a:pt x="7157" y="10234"/>
                    <a:pt x="6930" y="11043"/>
                  </a:cubicBezTo>
                  <a:lnTo>
                    <a:pt x="6671" y="10914"/>
                  </a:lnTo>
                  <a:lnTo>
                    <a:pt x="6703" y="10881"/>
                  </a:lnTo>
                  <a:cubicBezTo>
                    <a:pt x="6703" y="10849"/>
                    <a:pt x="6736" y="10849"/>
                    <a:pt x="6768" y="10817"/>
                  </a:cubicBezTo>
                  <a:cubicBezTo>
                    <a:pt x="6801" y="10817"/>
                    <a:pt x="6930" y="10849"/>
                    <a:pt x="6930" y="10881"/>
                  </a:cubicBezTo>
                  <a:cubicBezTo>
                    <a:pt x="6930" y="10914"/>
                    <a:pt x="6962" y="10946"/>
                    <a:pt x="6962" y="10979"/>
                  </a:cubicBezTo>
                  <a:lnTo>
                    <a:pt x="6962" y="10979"/>
                  </a:lnTo>
                  <a:cubicBezTo>
                    <a:pt x="6962" y="11011"/>
                    <a:pt x="6962" y="11011"/>
                    <a:pt x="6962" y="11043"/>
                  </a:cubicBezTo>
                  <a:cubicBezTo>
                    <a:pt x="6930" y="11076"/>
                    <a:pt x="6930" y="11108"/>
                    <a:pt x="6930" y="11140"/>
                  </a:cubicBezTo>
                  <a:cubicBezTo>
                    <a:pt x="6898" y="11173"/>
                    <a:pt x="6865" y="11205"/>
                    <a:pt x="6833" y="11270"/>
                  </a:cubicBezTo>
                  <a:cubicBezTo>
                    <a:pt x="6768" y="11335"/>
                    <a:pt x="6703" y="11400"/>
                    <a:pt x="6606" y="11432"/>
                  </a:cubicBezTo>
                  <a:cubicBezTo>
                    <a:pt x="6477" y="11529"/>
                    <a:pt x="6315" y="11594"/>
                    <a:pt x="6121" y="11626"/>
                  </a:cubicBezTo>
                  <a:cubicBezTo>
                    <a:pt x="5797" y="11691"/>
                    <a:pt x="5473" y="11691"/>
                    <a:pt x="5149" y="11626"/>
                  </a:cubicBezTo>
                  <a:cubicBezTo>
                    <a:pt x="4501" y="11529"/>
                    <a:pt x="3886" y="11367"/>
                    <a:pt x="3271" y="11140"/>
                  </a:cubicBezTo>
                  <a:cubicBezTo>
                    <a:pt x="2688" y="10946"/>
                    <a:pt x="2105" y="10655"/>
                    <a:pt x="1522" y="10363"/>
                  </a:cubicBezTo>
                  <a:cubicBezTo>
                    <a:pt x="1263" y="10201"/>
                    <a:pt x="972" y="10039"/>
                    <a:pt x="713" y="9845"/>
                  </a:cubicBezTo>
                  <a:cubicBezTo>
                    <a:pt x="454" y="9651"/>
                    <a:pt x="194" y="9392"/>
                    <a:pt x="33" y="9100"/>
                  </a:cubicBezTo>
                  <a:lnTo>
                    <a:pt x="0" y="9003"/>
                  </a:lnTo>
                  <a:lnTo>
                    <a:pt x="33" y="8938"/>
                  </a:lnTo>
                  <a:lnTo>
                    <a:pt x="972" y="6574"/>
                  </a:lnTo>
                  <a:lnTo>
                    <a:pt x="1101" y="6283"/>
                  </a:lnTo>
                  <a:lnTo>
                    <a:pt x="1134" y="6153"/>
                  </a:lnTo>
                  <a:lnTo>
                    <a:pt x="1198" y="5992"/>
                  </a:lnTo>
                  <a:cubicBezTo>
                    <a:pt x="1263" y="5797"/>
                    <a:pt x="1328" y="5571"/>
                    <a:pt x="1425" y="5376"/>
                  </a:cubicBezTo>
                  <a:cubicBezTo>
                    <a:pt x="1619" y="4988"/>
                    <a:pt x="1781" y="4599"/>
                    <a:pt x="1976" y="4243"/>
                  </a:cubicBezTo>
                  <a:cubicBezTo>
                    <a:pt x="2299" y="3433"/>
                    <a:pt x="2688" y="2688"/>
                    <a:pt x="3109" y="1944"/>
                  </a:cubicBezTo>
                  <a:cubicBezTo>
                    <a:pt x="3303" y="1555"/>
                    <a:pt x="3562" y="1231"/>
                    <a:pt x="3821" y="875"/>
                  </a:cubicBezTo>
                  <a:cubicBezTo>
                    <a:pt x="3951" y="713"/>
                    <a:pt x="4080" y="551"/>
                    <a:pt x="4210" y="422"/>
                  </a:cubicBezTo>
                  <a:cubicBezTo>
                    <a:pt x="4404" y="292"/>
                    <a:pt x="4566" y="163"/>
                    <a:pt x="4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842700" y="2375375"/>
              <a:ext cx="62375" cy="49425"/>
            </a:xfrm>
            <a:custGeom>
              <a:avLst/>
              <a:gdLst/>
              <a:ahLst/>
              <a:cxnLst/>
              <a:rect l="l" t="t" r="r" b="b"/>
              <a:pathLst>
                <a:path w="2495" h="1977" extrusionOk="0">
                  <a:moveTo>
                    <a:pt x="1" y="66"/>
                  </a:moveTo>
                  <a:lnTo>
                    <a:pt x="163" y="33"/>
                  </a:lnTo>
                  <a:cubicBezTo>
                    <a:pt x="292" y="1"/>
                    <a:pt x="422" y="1"/>
                    <a:pt x="551" y="1"/>
                  </a:cubicBezTo>
                  <a:cubicBezTo>
                    <a:pt x="649" y="1"/>
                    <a:pt x="746" y="33"/>
                    <a:pt x="843" y="66"/>
                  </a:cubicBezTo>
                  <a:cubicBezTo>
                    <a:pt x="940" y="66"/>
                    <a:pt x="1037" y="98"/>
                    <a:pt x="1102" y="130"/>
                  </a:cubicBezTo>
                  <a:cubicBezTo>
                    <a:pt x="1232" y="195"/>
                    <a:pt x="1296" y="228"/>
                    <a:pt x="1393" y="292"/>
                  </a:cubicBezTo>
                  <a:lnTo>
                    <a:pt x="1685" y="487"/>
                  </a:lnTo>
                  <a:lnTo>
                    <a:pt x="1912" y="713"/>
                  </a:lnTo>
                  <a:cubicBezTo>
                    <a:pt x="1976" y="778"/>
                    <a:pt x="2041" y="875"/>
                    <a:pt x="2106" y="940"/>
                  </a:cubicBezTo>
                  <a:cubicBezTo>
                    <a:pt x="2171" y="1037"/>
                    <a:pt x="2235" y="1102"/>
                    <a:pt x="2268" y="1199"/>
                  </a:cubicBezTo>
                  <a:cubicBezTo>
                    <a:pt x="2300" y="1296"/>
                    <a:pt x="2333" y="1361"/>
                    <a:pt x="2365" y="1426"/>
                  </a:cubicBezTo>
                  <a:cubicBezTo>
                    <a:pt x="2430" y="1555"/>
                    <a:pt x="2462" y="1685"/>
                    <a:pt x="2494" y="1814"/>
                  </a:cubicBezTo>
                  <a:cubicBezTo>
                    <a:pt x="2494" y="1912"/>
                    <a:pt x="2494" y="1976"/>
                    <a:pt x="2494" y="1976"/>
                  </a:cubicBezTo>
                  <a:lnTo>
                    <a:pt x="2397" y="1847"/>
                  </a:lnTo>
                  <a:cubicBezTo>
                    <a:pt x="2333" y="1782"/>
                    <a:pt x="2268" y="1685"/>
                    <a:pt x="2171" y="1555"/>
                  </a:cubicBezTo>
                  <a:cubicBezTo>
                    <a:pt x="2073" y="1458"/>
                    <a:pt x="2073" y="1458"/>
                    <a:pt x="2009" y="1393"/>
                  </a:cubicBezTo>
                  <a:cubicBezTo>
                    <a:pt x="1944" y="1296"/>
                    <a:pt x="1879" y="1264"/>
                    <a:pt x="1814" y="1199"/>
                  </a:cubicBezTo>
                  <a:cubicBezTo>
                    <a:pt x="1717" y="1037"/>
                    <a:pt x="1555" y="908"/>
                    <a:pt x="1426" y="778"/>
                  </a:cubicBezTo>
                  <a:cubicBezTo>
                    <a:pt x="1264" y="649"/>
                    <a:pt x="1134" y="551"/>
                    <a:pt x="972" y="454"/>
                  </a:cubicBezTo>
                  <a:cubicBezTo>
                    <a:pt x="875" y="422"/>
                    <a:pt x="811" y="357"/>
                    <a:pt x="746" y="325"/>
                  </a:cubicBezTo>
                  <a:cubicBezTo>
                    <a:pt x="649" y="292"/>
                    <a:pt x="584" y="260"/>
                    <a:pt x="519" y="228"/>
                  </a:cubicBezTo>
                  <a:cubicBezTo>
                    <a:pt x="422" y="195"/>
                    <a:pt x="292" y="130"/>
                    <a:pt x="163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729375" y="3107250"/>
              <a:ext cx="75300" cy="15400"/>
            </a:xfrm>
            <a:custGeom>
              <a:avLst/>
              <a:gdLst/>
              <a:ahLst/>
              <a:cxnLst/>
              <a:rect l="l" t="t" r="r" b="b"/>
              <a:pathLst>
                <a:path w="3012" h="616" extrusionOk="0">
                  <a:moveTo>
                    <a:pt x="0" y="615"/>
                  </a:moveTo>
                  <a:cubicBezTo>
                    <a:pt x="130" y="518"/>
                    <a:pt x="292" y="421"/>
                    <a:pt x="421" y="356"/>
                  </a:cubicBezTo>
                  <a:cubicBezTo>
                    <a:pt x="583" y="259"/>
                    <a:pt x="713" y="194"/>
                    <a:pt x="907" y="162"/>
                  </a:cubicBezTo>
                  <a:cubicBezTo>
                    <a:pt x="1069" y="97"/>
                    <a:pt x="1263" y="65"/>
                    <a:pt x="1458" y="33"/>
                  </a:cubicBezTo>
                  <a:cubicBezTo>
                    <a:pt x="1652" y="33"/>
                    <a:pt x="1879" y="0"/>
                    <a:pt x="2040" y="0"/>
                  </a:cubicBezTo>
                  <a:cubicBezTo>
                    <a:pt x="2202" y="33"/>
                    <a:pt x="2364" y="33"/>
                    <a:pt x="2526" y="65"/>
                  </a:cubicBezTo>
                  <a:cubicBezTo>
                    <a:pt x="2688" y="97"/>
                    <a:pt x="2850" y="130"/>
                    <a:pt x="3012" y="162"/>
                  </a:cubicBezTo>
                  <a:cubicBezTo>
                    <a:pt x="2850" y="227"/>
                    <a:pt x="2688" y="259"/>
                    <a:pt x="2526" y="292"/>
                  </a:cubicBezTo>
                  <a:cubicBezTo>
                    <a:pt x="2364" y="324"/>
                    <a:pt x="2202" y="356"/>
                    <a:pt x="2040" y="389"/>
                  </a:cubicBezTo>
                  <a:cubicBezTo>
                    <a:pt x="1879" y="421"/>
                    <a:pt x="1684" y="421"/>
                    <a:pt x="1522" y="454"/>
                  </a:cubicBezTo>
                  <a:cubicBezTo>
                    <a:pt x="1328" y="486"/>
                    <a:pt x="1134" y="486"/>
                    <a:pt x="972" y="518"/>
                  </a:cubicBezTo>
                  <a:cubicBezTo>
                    <a:pt x="778" y="518"/>
                    <a:pt x="616" y="518"/>
                    <a:pt x="486" y="551"/>
                  </a:cubicBezTo>
                  <a:cubicBezTo>
                    <a:pt x="324" y="583"/>
                    <a:pt x="162" y="615"/>
                    <a:pt x="0" y="615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49325" y="3388175"/>
              <a:ext cx="115000" cy="285800"/>
            </a:xfrm>
            <a:custGeom>
              <a:avLst/>
              <a:gdLst/>
              <a:ahLst/>
              <a:cxnLst/>
              <a:rect l="l" t="t" r="r" b="b"/>
              <a:pathLst>
                <a:path w="4600" h="11432" extrusionOk="0">
                  <a:moveTo>
                    <a:pt x="2300" y="0"/>
                  </a:moveTo>
                  <a:cubicBezTo>
                    <a:pt x="1426" y="583"/>
                    <a:pt x="745" y="1069"/>
                    <a:pt x="486" y="2137"/>
                  </a:cubicBezTo>
                  <a:cubicBezTo>
                    <a:pt x="98" y="3854"/>
                    <a:pt x="1" y="5602"/>
                    <a:pt x="260" y="7319"/>
                  </a:cubicBezTo>
                  <a:cubicBezTo>
                    <a:pt x="454" y="8582"/>
                    <a:pt x="745" y="9585"/>
                    <a:pt x="1717" y="10460"/>
                  </a:cubicBezTo>
                  <a:cubicBezTo>
                    <a:pt x="2041" y="10816"/>
                    <a:pt x="2494" y="11107"/>
                    <a:pt x="2980" y="11237"/>
                  </a:cubicBezTo>
                  <a:cubicBezTo>
                    <a:pt x="4243" y="11431"/>
                    <a:pt x="4146" y="10557"/>
                    <a:pt x="4599" y="9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301100" y="2981750"/>
              <a:ext cx="124700" cy="102850"/>
            </a:xfrm>
            <a:custGeom>
              <a:avLst/>
              <a:gdLst/>
              <a:ahLst/>
              <a:cxnLst/>
              <a:rect l="l" t="t" r="r" b="b"/>
              <a:pathLst>
                <a:path w="4988" h="4114" extrusionOk="0">
                  <a:moveTo>
                    <a:pt x="1" y="2850"/>
                  </a:moveTo>
                  <a:cubicBezTo>
                    <a:pt x="422" y="1814"/>
                    <a:pt x="1102" y="1"/>
                    <a:pt x="2721" y="1"/>
                  </a:cubicBezTo>
                  <a:cubicBezTo>
                    <a:pt x="4988" y="1"/>
                    <a:pt x="3887" y="2850"/>
                    <a:pt x="3142" y="4049"/>
                  </a:cubicBezTo>
                  <a:cubicBezTo>
                    <a:pt x="2850" y="4113"/>
                    <a:pt x="2559" y="4113"/>
                    <a:pt x="2268" y="4049"/>
                  </a:cubicBezTo>
                  <a:cubicBezTo>
                    <a:pt x="2721" y="3369"/>
                    <a:pt x="4405" y="1037"/>
                    <a:pt x="2850" y="746"/>
                  </a:cubicBezTo>
                  <a:cubicBezTo>
                    <a:pt x="1523" y="454"/>
                    <a:pt x="810" y="2721"/>
                    <a:pt x="422" y="3433"/>
                  </a:cubicBezTo>
                  <a:close/>
                </a:path>
              </a:pathLst>
            </a:custGeom>
            <a:solidFill>
              <a:srgbClr val="FF8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76050" y="3056250"/>
              <a:ext cx="161125" cy="635525"/>
            </a:xfrm>
            <a:custGeom>
              <a:avLst/>
              <a:gdLst/>
              <a:ahLst/>
              <a:cxnLst/>
              <a:rect l="l" t="t" r="r" b="b"/>
              <a:pathLst>
                <a:path w="6445" h="25421" extrusionOk="0">
                  <a:moveTo>
                    <a:pt x="4016" y="24125"/>
                  </a:moveTo>
                  <a:cubicBezTo>
                    <a:pt x="4372" y="23024"/>
                    <a:pt x="4242" y="21697"/>
                    <a:pt x="4372" y="20531"/>
                  </a:cubicBezTo>
                  <a:cubicBezTo>
                    <a:pt x="4534" y="18847"/>
                    <a:pt x="4728" y="17163"/>
                    <a:pt x="4825" y="15544"/>
                  </a:cubicBezTo>
                  <a:lnTo>
                    <a:pt x="5473" y="5667"/>
                  </a:lnTo>
                  <a:cubicBezTo>
                    <a:pt x="5635" y="4048"/>
                    <a:pt x="6445" y="1198"/>
                    <a:pt x="4469" y="162"/>
                  </a:cubicBezTo>
                  <a:cubicBezTo>
                    <a:pt x="4275" y="65"/>
                    <a:pt x="4048" y="0"/>
                    <a:pt x="3854" y="0"/>
                  </a:cubicBezTo>
                  <a:cubicBezTo>
                    <a:pt x="3239" y="291"/>
                    <a:pt x="2688" y="745"/>
                    <a:pt x="2267" y="1263"/>
                  </a:cubicBezTo>
                  <a:cubicBezTo>
                    <a:pt x="1328" y="2461"/>
                    <a:pt x="1231" y="4501"/>
                    <a:pt x="1004" y="6023"/>
                  </a:cubicBezTo>
                  <a:cubicBezTo>
                    <a:pt x="713" y="7934"/>
                    <a:pt x="292" y="9844"/>
                    <a:pt x="130" y="11820"/>
                  </a:cubicBezTo>
                  <a:cubicBezTo>
                    <a:pt x="0" y="14831"/>
                    <a:pt x="65" y="17843"/>
                    <a:pt x="357" y="20822"/>
                  </a:cubicBezTo>
                  <a:cubicBezTo>
                    <a:pt x="551" y="22960"/>
                    <a:pt x="1134" y="24449"/>
                    <a:pt x="2526" y="25388"/>
                  </a:cubicBezTo>
                  <a:cubicBezTo>
                    <a:pt x="3109" y="25421"/>
                    <a:pt x="3627" y="25097"/>
                    <a:pt x="4016" y="24125"/>
                  </a:cubicBezTo>
                  <a:close/>
                </a:path>
              </a:pathLst>
            </a:custGeom>
            <a:solidFill>
              <a:srgbClr val="E66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139200" y="3032750"/>
              <a:ext cx="399125" cy="693025"/>
            </a:xfrm>
            <a:custGeom>
              <a:avLst/>
              <a:gdLst/>
              <a:ahLst/>
              <a:cxnLst/>
              <a:rect l="l" t="t" r="r" b="b"/>
              <a:pathLst>
                <a:path w="15965" h="27721" extrusionOk="0">
                  <a:moveTo>
                    <a:pt x="7481" y="454"/>
                  </a:moveTo>
                  <a:cubicBezTo>
                    <a:pt x="5538" y="228"/>
                    <a:pt x="3174" y="1"/>
                    <a:pt x="1328" y="940"/>
                  </a:cubicBezTo>
                  <a:cubicBezTo>
                    <a:pt x="1522" y="940"/>
                    <a:pt x="1749" y="1005"/>
                    <a:pt x="1911" y="1102"/>
                  </a:cubicBezTo>
                  <a:cubicBezTo>
                    <a:pt x="3919" y="2106"/>
                    <a:pt x="3109" y="4988"/>
                    <a:pt x="2947" y="6607"/>
                  </a:cubicBezTo>
                  <a:lnTo>
                    <a:pt x="2299" y="16484"/>
                  </a:lnTo>
                  <a:cubicBezTo>
                    <a:pt x="2202" y="18103"/>
                    <a:pt x="2008" y="19787"/>
                    <a:pt x="1846" y="21471"/>
                  </a:cubicBezTo>
                  <a:cubicBezTo>
                    <a:pt x="1716" y="22637"/>
                    <a:pt x="1846" y="23964"/>
                    <a:pt x="1490" y="25065"/>
                  </a:cubicBezTo>
                  <a:cubicBezTo>
                    <a:pt x="1101" y="26037"/>
                    <a:pt x="551" y="26361"/>
                    <a:pt x="0" y="26296"/>
                  </a:cubicBezTo>
                  <a:cubicBezTo>
                    <a:pt x="713" y="26782"/>
                    <a:pt x="1555" y="27105"/>
                    <a:pt x="2429" y="27267"/>
                  </a:cubicBezTo>
                  <a:cubicBezTo>
                    <a:pt x="4307" y="27656"/>
                    <a:pt x="6250" y="27721"/>
                    <a:pt x="8161" y="27462"/>
                  </a:cubicBezTo>
                  <a:cubicBezTo>
                    <a:pt x="9845" y="27203"/>
                    <a:pt x="12014" y="26425"/>
                    <a:pt x="13212" y="25130"/>
                  </a:cubicBezTo>
                  <a:cubicBezTo>
                    <a:pt x="14054" y="24159"/>
                    <a:pt x="14054" y="22863"/>
                    <a:pt x="14346" y="21633"/>
                  </a:cubicBezTo>
                  <a:cubicBezTo>
                    <a:pt x="15220" y="18492"/>
                    <a:pt x="15706" y="15253"/>
                    <a:pt x="15835" y="12015"/>
                  </a:cubicBezTo>
                  <a:cubicBezTo>
                    <a:pt x="15900" y="9521"/>
                    <a:pt x="15965" y="6607"/>
                    <a:pt x="14605" y="4437"/>
                  </a:cubicBezTo>
                  <a:cubicBezTo>
                    <a:pt x="13892" y="3272"/>
                    <a:pt x="12921" y="2300"/>
                    <a:pt x="11755" y="1588"/>
                  </a:cubicBezTo>
                  <a:cubicBezTo>
                    <a:pt x="10525" y="875"/>
                    <a:pt x="8938" y="584"/>
                    <a:pt x="7481" y="454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1359400" y="4671325"/>
              <a:ext cx="266375" cy="419400"/>
            </a:xfrm>
            <a:custGeom>
              <a:avLst/>
              <a:gdLst/>
              <a:ahLst/>
              <a:cxnLst/>
              <a:rect l="l" t="t" r="r" b="b"/>
              <a:pathLst>
                <a:path w="10655" h="16776" extrusionOk="0">
                  <a:moveTo>
                    <a:pt x="8420" y="15189"/>
                  </a:moveTo>
                  <a:cubicBezTo>
                    <a:pt x="6639" y="14347"/>
                    <a:pt x="4631" y="13343"/>
                    <a:pt x="4437" y="11205"/>
                  </a:cubicBezTo>
                  <a:cubicBezTo>
                    <a:pt x="4210" y="9003"/>
                    <a:pt x="4210" y="6769"/>
                    <a:pt x="4437" y="4535"/>
                  </a:cubicBezTo>
                  <a:cubicBezTo>
                    <a:pt x="4566" y="3013"/>
                    <a:pt x="4696" y="1620"/>
                    <a:pt x="4825" y="325"/>
                  </a:cubicBezTo>
                  <a:cubicBezTo>
                    <a:pt x="3336" y="357"/>
                    <a:pt x="1846" y="260"/>
                    <a:pt x="389" y="1"/>
                  </a:cubicBezTo>
                  <a:cubicBezTo>
                    <a:pt x="0" y="4470"/>
                    <a:pt x="324" y="7546"/>
                    <a:pt x="486" y="12598"/>
                  </a:cubicBezTo>
                  <a:cubicBezTo>
                    <a:pt x="486" y="12792"/>
                    <a:pt x="292" y="14152"/>
                    <a:pt x="97" y="15350"/>
                  </a:cubicBezTo>
                  <a:cubicBezTo>
                    <a:pt x="680" y="15577"/>
                    <a:pt x="1296" y="15707"/>
                    <a:pt x="1911" y="15804"/>
                  </a:cubicBezTo>
                  <a:cubicBezTo>
                    <a:pt x="4534" y="16095"/>
                    <a:pt x="7902" y="16775"/>
                    <a:pt x="10654" y="15998"/>
                  </a:cubicBezTo>
                  <a:cubicBezTo>
                    <a:pt x="9910" y="15771"/>
                    <a:pt x="9165" y="15512"/>
                    <a:pt x="8420" y="1518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1368300" y="4094100"/>
              <a:ext cx="160325" cy="586175"/>
            </a:xfrm>
            <a:custGeom>
              <a:avLst/>
              <a:gdLst/>
              <a:ahLst/>
              <a:cxnLst/>
              <a:rect l="l" t="t" r="r" b="b"/>
              <a:pathLst>
                <a:path w="6413" h="23447" extrusionOk="0">
                  <a:moveTo>
                    <a:pt x="4469" y="23414"/>
                  </a:moveTo>
                  <a:cubicBezTo>
                    <a:pt x="4761" y="19916"/>
                    <a:pt x="4988" y="17099"/>
                    <a:pt x="5344" y="13667"/>
                  </a:cubicBezTo>
                  <a:cubicBezTo>
                    <a:pt x="5668" y="10202"/>
                    <a:pt x="6412" y="5668"/>
                    <a:pt x="6412" y="2203"/>
                  </a:cubicBezTo>
                  <a:lnTo>
                    <a:pt x="1425" y="1"/>
                  </a:lnTo>
                  <a:cubicBezTo>
                    <a:pt x="1263" y="3272"/>
                    <a:pt x="1879" y="6866"/>
                    <a:pt x="1555" y="10946"/>
                  </a:cubicBezTo>
                  <a:cubicBezTo>
                    <a:pt x="1231" y="14800"/>
                    <a:pt x="875" y="16354"/>
                    <a:pt x="324" y="20240"/>
                  </a:cubicBezTo>
                  <a:cubicBezTo>
                    <a:pt x="195" y="21277"/>
                    <a:pt x="98" y="22216"/>
                    <a:pt x="1" y="23090"/>
                  </a:cubicBezTo>
                  <a:cubicBezTo>
                    <a:pt x="1490" y="23317"/>
                    <a:pt x="2980" y="23446"/>
                    <a:pt x="4469" y="23414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1355350" y="5055075"/>
              <a:ext cx="358675" cy="89075"/>
            </a:xfrm>
            <a:custGeom>
              <a:avLst/>
              <a:gdLst/>
              <a:ahLst/>
              <a:cxnLst/>
              <a:rect l="l" t="t" r="r" b="b"/>
              <a:pathLst>
                <a:path w="14347" h="3563" extrusionOk="0">
                  <a:moveTo>
                    <a:pt x="11853" y="972"/>
                  </a:moveTo>
                  <a:cubicBezTo>
                    <a:pt x="11529" y="842"/>
                    <a:pt x="11173" y="745"/>
                    <a:pt x="10816" y="616"/>
                  </a:cubicBezTo>
                  <a:cubicBezTo>
                    <a:pt x="8064" y="1425"/>
                    <a:pt x="4696" y="745"/>
                    <a:pt x="2073" y="454"/>
                  </a:cubicBezTo>
                  <a:cubicBezTo>
                    <a:pt x="1458" y="357"/>
                    <a:pt x="842" y="195"/>
                    <a:pt x="259" y="0"/>
                  </a:cubicBezTo>
                  <a:cubicBezTo>
                    <a:pt x="98" y="842"/>
                    <a:pt x="0" y="1620"/>
                    <a:pt x="0" y="1782"/>
                  </a:cubicBezTo>
                  <a:lnTo>
                    <a:pt x="0" y="2105"/>
                  </a:lnTo>
                  <a:cubicBezTo>
                    <a:pt x="1652" y="2850"/>
                    <a:pt x="4243" y="2235"/>
                    <a:pt x="6056" y="2494"/>
                  </a:cubicBezTo>
                  <a:cubicBezTo>
                    <a:pt x="7934" y="2721"/>
                    <a:pt x="11561" y="3563"/>
                    <a:pt x="13213" y="2429"/>
                  </a:cubicBezTo>
                  <a:cubicBezTo>
                    <a:pt x="14346" y="1717"/>
                    <a:pt x="12792" y="1361"/>
                    <a:pt x="11853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1237950" y="4119200"/>
              <a:ext cx="158700" cy="581300"/>
            </a:xfrm>
            <a:custGeom>
              <a:avLst/>
              <a:gdLst/>
              <a:ahLst/>
              <a:cxnLst/>
              <a:rect l="l" t="t" r="r" b="b"/>
              <a:pathLst>
                <a:path w="6348" h="23252" extrusionOk="0">
                  <a:moveTo>
                    <a:pt x="5279" y="13634"/>
                  </a:moveTo>
                  <a:cubicBezTo>
                    <a:pt x="5603" y="10201"/>
                    <a:pt x="6348" y="5668"/>
                    <a:pt x="6348" y="2203"/>
                  </a:cubicBezTo>
                  <a:lnTo>
                    <a:pt x="1361" y="1"/>
                  </a:lnTo>
                  <a:cubicBezTo>
                    <a:pt x="1199" y="3271"/>
                    <a:pt x="1814" y="6866"/>
                    <a:pt x="1491" y="10914"/>
                  </a:cubicBezTo>
                  <a:cubicBezTo>
                    <a:pt x="1167" y="14800"/>
                    <a:pt x="810" y="16354"/>
                    <a:pt x="260" y="20240"/>
                  </a:cubicBezTo>
                  <a:cubicBezTo>
                    <a:pt x="163" y="21114"/>
                    <a:pt x="66" y="21892"/>
                    <a:pt x="1" y="22669"/>
                  </a:cubicBezTo>
                  <a:cubicBezTo>
                    <a:pt x="1458" y="22863"/>
                    <a:pt x="2915" y="23057"/>
                    <a:pt x="4405" y="23252"/>
                  </a:cubicBezTo>
                  <a:cubicBezTo>
                    <a:pt x="4696" y="19819"/>
                    <a:pt x="4955" y="17034"/>
                    <a:pt x="5279" y="1363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1227425" y="4685900"/>
              <a:ext cx="266375" cy="429925"/>
            </a:xfrm>
            <a:custGeom>
              <a:avLst/>
              <a:gdLst/>
              <a:ahLst/>
              <a:cxnLst/>
              <a:rect l="l" t="t" r="r" b="b"/>
              <a:pathLst>
                <a:path w="10655" h="17197" extrusionOk="0">
                  <a:moveTo>
                    <a:pt x="8420" y="15609"/>
                  </a:moveTo>
                  <a:cubicBezTo>
                    <a:pt x="6639" y="14735"/>
                    <a:pt x="4632" y="13731"/>
                    <a:pt x="4437" y="11626"/>
                  </a:cubicBezTo>
                  <a:cubicBezTo>
                    <a:pt x="4211" y="9392"/>
                    <a:pt x="4211" y="7190"/>
                    <a:pt x="4437" y="4955"/>
                  </a:cubicBezTo>
                  <a:cubicBezTo>
                    <a:pt x="4567" y="3336"/>
                    <a:pt x="4696" y="1911"/>
                    <a:pt x="4826" y="584"/>
                  </a:cubicBezTo>
                  <a:cubicBezTo>
                    <a:pt x="3369" y="389"/>
                    <a:pt x="1912" y="163"/>
                    <a:pt x="422" y="1"/>
                  </a:cubicBezTo>
                  <a:cubicBezTo>
                    <a:pt x="1" y="4696"/>
                    <a:pt x="325" y="7805"/>
                    <a:pt x="519" y="13019"/>
                  </a:cubicBezTo>
                  <a:cubicBezTo>
                    <a:pt x="519" y="13213"/>
                    <a:pt x="292" y="14573"/>
                    <a:pt x="98" y="15771"/>
                  </a:cubicBezTo>
                  <a:cubicBezTo>
                    <a:pt x="681" y="15998"/>
                    <a:pt x="1296" y="16128"/>
                    <a:pt x="1912" y="16225"/>
                  </a:cubicBezTo>
                  <a:cubicBezTo>
                    <a:pt x="4535" y="16516"/>
                    <a:pt x="7902" y="17196"/>
                    <a:pt x="10655" y="16419"/>
                  </a:cubicBezTo>
                  <a:cubicBezTo>
                    <a:pt x="9910" y="16192"/>
                    <a:pt x="9165" y="15933"/>
                    <a:pt x="8420" y="15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1223400" y="5080175"/>
              <a:ext cx="358650" cy="89075"/>
            </a:xfrm>
            <a:custGeom>
              <a:avLst/>
              <a:gdLst/>
              <a:ahLst/>
              <a:cxnLst/>
              <a:rect l="l" t="t" r="r" b="b"/>
              <a:pathLst>
                <a:path w="14346" h="3563" extrusionOk="0">
                  <a:moveTo>
                    <a:pt x="11852" y="972"/>
                  </a:moveTo>
                  <a:cubicBezTo>
                    <a:pt x="11528" y="842"/>
                    <a:pt x="11172" y="745"/>
                    <a:pt x="10816" y="616"/>
                  </a:cubicBezTo>
                  <a:cubicBezTo>
                    <a:pt x="8063" y="1425"/>
                    <a:pt x="4696" y="745"/>
                    <a:pt x="2073" y="454"/>
                  </a:cubicBezTo>
                  <a:cubicBezTo>
                    <a:pt x="1457" y="357"/>
                    <a:pt x="842" y="195"/>
                    <a:pt x="259" y="0"/>
                  </a:cubicBezTo>
                  <a:cubicBezTo>
                    <a:pt x="130" y="842"/>
                    <a:pt x="0" y="1620"/>
                    <a:pt x="0" y="1781"/>
                  </a:cubicBezTo>
                  <a:lnTo>
                    <a:pt x="0" y="2073"/>
                  </a:lnTo>
                  <a:cubicBezTo>
                    <a:pt x="1652" y="2818"/>
                    <a:pt x="4242" y="2235"/>
                    <a:pt x="6056" y="2494"/>
                  </a:cubicBezTo>
                  <a:cubicBezTo>
                    <a:pt x="7934" y="2688"/>
                    <a:pt x="11561" y="3562"/>
                    <a:pt x="13212" y="2429"/>
                  </a:cubicBezTo>
                  <a:cubicBezTo>
                    <a:pt x="14346" y="1717"/>
                    <a:pt x="12791" y="1360"/>
                    <a:pt x="11852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1152950" y="3707125"/>
              <a:ext cx="584550" cy="520600"/>
            </a:xfrm>
            <a:custGeom>
              <a:avLst/>
              <a:gdLst/>
              <a:ahLst/>
              <a:cxnLst/>
              <a:rect l="l" t="t" r="r" b="b"/>
              <a:pathLst>
                <a:path w="23382" h="20824" extrusionOk="0">
                  <a:moveTo>
                    <a:pt x="6898" y="66"/>
                  </a:moveTo>
                  <a:cubicBezTo>
                    <a:pt x="5862" y="1"/>
                    <a:pt x="4826" y="389"/>
                    <a:pt x="4113" y="1167"/>
                  </a:cubicBezTo>
                  <a:cubicBezTo>
                    <a:pt x="2786" y="2624"/>
                    <a:pt x="1" y="18394"/>
                    <a:pt x="1" y="18394"/>
                  </a:cubicBezTo>
                  <a:cubicBezTo>
                    <a:pt x="1296" y="18783"/>
                    <a:pt x="2300" y="18394"/>
                    <a:pt x="3498" y="18945"/>
                  </a:cubicBezTo>
                  <a:cubicBezTo>
                    <a:pt x="4988" y="19593"/>
                    <a:pt x="5603" y="20078"/>
                    <a:pt x="7287" y="20078"/>
                  </a:cubicBezTo>
                  <a:cubicBezTo>
                    <a:pt x="9975" y="20078"/>
                    <a:pt x="12241" y="20823"/>
                    <a:pt x="14832" y="19884"/>
                  </a:cubicBezTo>
                  <a:cubicBezTo>
                    <a:pt x="16127" y="19431"/>
                    <a:pt x="16872" y="19981"/>
                    <a:pt x="18168" y="19690"/>
                  </a:cubicBezTo>
                  <a:cubicBezTo>
                    <a:pt x="19560" y="19334"/>
                    <a:pt x="20175" y="18686"/>
                    <a:pt x="21665" y="18589"/>
                  </a:cubicBezTo>
                  <a:cubicBezTo>
                    <a:pt x="22377" y="18492"/>
                    <a:pt x="22248" y="18492"/>
                    <a:pt x="23057" y="18006"/>
                  </a:cubicBezTo>
                  <a:cubicBezTo>
                    <a:pt x="23381" y="17779"/>
                    <a:pt x="19884" y="4437"/>
                    <a:pt x="18427" y="1588"/>
                  </a:cubicBezTo>
                  <a:cubicBezTo>
                    <a:pt x="17973" y="681"/>
                    <a:pt x="17811" y="389"/>
                    <a:pt x="17682" y="292"/>
                  </a:cubicBezTo>
                  <a:cubicBezTo>
                    <a:pt x="17423" y="163"/>
                    <a:pt x="8291" y="130"/>
                    <a:pt x="6898" y="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1237150" y="3699050"/>
              <a:ext cx="90700" cy="437175"/>
            </a:xfrm>
            <a:custGeom>
              <a:avLst/>
              <a:gdLst/>
              <a:ahLst/>
              <a:cxnLst/>
              <a:rect l="l" t="t" r="r" b="b"/>
              <a:pathLst>
                <a:path w="3628" h="17487" extrusionOk="0">
                  <a:moveTo>
                    <a:pt x="1" y="17487"/>
                  </a:moveTo>
                  <a:lnTo>
                    <a:pt x="98" y="16936"/>
                  </a:lnTo>
                  <a:cubicBezTo>
                    <a:pt x="98" y="16774"/>
                    <a:pt x="162" y="16580"/>
                    <a:pt x="162" y="16386"/>
                  </a:cubicBezTo>
                  <a:lnTo>
                    <a:pt x="260" y="15285"/>
                  </a:lnTo>
                  <a:lnTo>
                    <a:pt x="389" y="14184"/>
                  </a:lnTo>
                  <a:lnTo>
                    <a:pt x="551" y="13083"/>
                  </a:lnTo>
                  <a:lnTo>
                    <a:pt x="551" y="13083"/>
                  </a:lnTo>
                  <a:cubicBezTo>
                    <a:pt x="713" y="11949"/>
                    <a:pt x="907" y="10848"/>
                    <a:pt x="1102" y="9747"/>
                  </a:cubicBezTo>
                  <a:cubicBezTo>
                    <a:pt x="1361" y="8646"/>
                    <a:pt x="1620" y="7578"/>
                    <a:pt x="1879" y="6477"/>
                  </a:cubicBezTo>
                  <a:cubicBezTo>
                    <a:pt x="2138" y="5376"/>
                    <a:pt x="2429" y="4307"/>
                    <a:pt x="2721" y="3238"/>
                  </a:cubicBezTo>
                  <a:cubicBezTo>
                    <a:pt x="2883" y="2688"/>
                    <a:pt x="3012" y="2170"/>
                    <a:pt x="3174" y="1619"/>
                  </a:cubicBezTo>
                  <a:cubicBezTo>
                    <a:pt x="3336" y="1069"/>
                    <a:pt x="3465" y="551"/>
                    <a:pt x="3627" y="0"/>
                  </a:cubicBezTo>
                  <a:cubicBezTo>
                    <a:pt x="3530" y="551"/>
                    <a:pt x="3433" y="1101"/>
                    <a:pt x="3336" y="1652"/>
                  </a:cubicBezTo>
                  <a:cubicBezTo>
                    <a:pt x="3206" y="2202"/>
                    <a:pt x="3109" y="2753"/>
                    <a:pt x="2980" y="3303"/>
                  </a:cubicBezTo>
                  <a:cubicBezTo>
                    <a:pt x="2753" y="4404"/>
                    <a:pt x="2494" y="5473"/>
                    <a:pt x="2235" y="6574"/>
                  </a:cubicBezTo>
                  <a:cubicBezTo>
                    <a:pt x="2008" y="7642"/>
                    <a:pt x="1749" y="8743"/>
                    <a:pt x="1523" y="9844"/>
                  </a:cubicBezTo>
                  <a:cubicBezTo>
                    <a:pt x="1263" y="10913"/>
                    <a:pt x="1102" y="12014"/>
                    <a:pt x="842" y="13115"/>
                  </a:cubicBezTo>
                  <a:lnTo>
                    <a:pt x="842" y="13115"/>
                  </a:lnTo>
                  <a:lnTo>
                    <a:pt x="648" y="14184"/>
                  </a:lnTo>
                  <a:lnTo>
                    <a:pt x="454" y="15285"/>
                  </a:lnTo>
                  <a:lnTo>
                    <a:pt x="260" y="16418"/>
                  </a:lnTo>
                  <a:cubicBezTo>
                    <a:pt x="195" y="16774"/>
                    <a:pt x="98" y="17131"/>
                    <a:pt x="1" y="174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1332675" y="3794575"/>
              <a:ext cx="41325" cy="354600"/>
            </a:xfrm>
            <a:custGeom>
              <a:avLst/>
              <a:gdLst/>
              <a:ahLst/>
              <a:cxnLst/>
              <a:rect l="l" t="t" r="r" b="b"/>
              <a:pathLst>
                <a:path w="1653" h="14184" extrusionOk="0">
                  <a:moveTo>
                    <a:pt x="1" y="14184"/>
                  </a:moveTo>
                  <a:lnTo>
                    <a:pt x="1" y="13569"/>
                  </a:lnTo>
                  <a:cubicBezTo>
                    <a:pt x="1" y="13148"/>
                    <a:pt x="33" y="12597"/>
                    <a:pt x="65" y="11950"/>
                  </a:cubicBezTo>
                  <a:cubicBezTo>
                    <a:pt x="98" y="11270"/>
                    <a:pt x="130" y="10492"/>
                    <a:pt x="195" y="9650"/>
                  </a:cubicBezTo>
                  <a:cubicBezTo>
                    <a:pt x="292" y="8808"/>
                    <a:pt x="357" y="7934"/>
                    <a:pt x="422" y="7027"/>
                  </a:cubicBezTo>
                  <a:cubicBezTo>
                    <a:pt x="519" y="6153"/>
                    <a:pt x="648" y="5279"/>
                    <a:pt x="778" y="4437"/>
                  </a:cubicBezTo>
                  <a:cubicBezTo>
                    <a:pt x="843" y="4048"/>
                    <a:pt x="875" y="3627"/>
                    <a:pt x="972" y="3239"/>
                  </a:cubicBezTo>
                  <a:lnTo>
                    <a:pt x="1166" y="2170"/>
                  </a:lnTo>
                  <a:cubicBezTo>
                    <a:pt x="1296" y="1522"/>
                    <a:pt x="1426" y="972"/>
                    <a:pt x="1523" y="616"/>
                  </a:cubicBezTo>
                  <a:lnTo>
                    <a:pt x="1652" y="0"/>
                  </a:lnTo>
                  <a:lnTo>
                    <a:pt x="1587" y="616"/>
                  </a:lnTo>
                  <a:cubicBezTo>
                    <a:pt x="1555" y="1004"/>
                    <a:pt x="1490" y="1555"/>
                    <a:pt x="1393" y="2235"/>
                  </a:cubicBezTo>
                  <a:lnTo>
                    <a:pt x="1264" y="3303"/>
                  </a:lnTo>
                  <a:cubicBezTo>
                    <a:pt x="1199" y="3692"/>
                    <a:pt x="1199" y="4081"/>
                    <a:pt x="1134" y="4501"/>
                  </a:cubicBezTo>
                  <a:cubicBezTo>
                    <a:pt x="1037" y="5343"/>
                    <a:pt x="940" y="6218"/>
                    <a:pt x="843" y="7125"/>
                  </a:cubicBezTo>
                  <a:cubicBezTo>
                    <a:pt x="746" y="7999"/>
                    <a:pt x="648" y="8873"/>
                    <a:pt x="551" y="9715"/>
                  </a:cubicBezTo>
                  <a:lnTo>
                    <a:pt x="292" y="11982"/>
                  </a:lnTo>
                  <a:cubicBezTo>
                    <a:pt x="227" y="12662"/>
                    <a:pt x="130" y="13212"/>
                    <a:pt x="98" y="136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1452500" y="3758150"/>
              <a:ext cx="17025" cy="407225"/>
            </a:xfrm>
            <a:custGeom>
              <a:avLst/>
              <a:gdLst/>
              <a:ahLst/>
              <a:cxnLst/>
              <a:rect l="l" t="t" r="r" b="b"/>
              <a:pathLst>
                <a:path w="681" h="16289" extrusionOk="0">
                  <a:moveTo>
                    <a:pt x="98" y="0"/>
                  </a:moveTo>
                  <a:lnTo>
                    <a:pt x="162" y="712"/>
                  </a:lnTo>
                  <a:cubicBezTo>
                    <a:pt x="162" y="1133"/>
                    <a:pt x="227" y="1781"/>
                    <a:pt x="259" y="2558"/>
                  </a:cubicBezTo>
                  <a:lnTo>
                    <a:pt x="324" y="3756"/>
                  </a:lnTo>
                  <a:cubicBezTo>
                    <a:pt x="324" y="4210"/>
                    <a:pt x="389" y="4663"/>
                    <a:pt x="421" y="5149"/>
                  </a:cubicBezTo>
                  <a:cubicBezTo>
                    <a:pt x="486" y="6088"/>
                    <a:pt x="519" y="7092"/>
                    <a:pt x="583" y="8128"/>
                  </a:cubicBezTo>
                  <a:cubicBezTo>
                    <a:pt x="616" y="9132"/>
                    <a:pt x="648" y="10136"/>
                    <a:pt x="648" y="11107"/>
                  </a:cubicBezTo>
                  <a:cubicBezTo>
                    <a:pt x="648" y="11593"/>
                    <a:pt x="680" y="12046"/>
                    <a:pt x="648" y="12500"/>
                  </a:cubicBezTo>
                  <a:lnTo>
                    <a:pt x="616" y="13730"/>
                  </a:lnTo>
                  <a:cubicBezTo>
                    <a:pt x="583" y="14508"/>
                    <a:pt x="551" y="15155"/>
                    <a:pt x="519" y="15576"/>
                  </a:cubicBezTo>
                  <a:lnTo>
                    <a:pt x="486" y="16289"/>
                  </a:lnTo>
                  <a:lnTo>
                    <a:pt x="454" y="15576"/>
                  </a:lnTo>
                  <a:cubicBezTo>
                    <a:pt x="454" y="15155"/>
                    <a:pt x="389" y="14508"/>
                    <a:pt x="389" y="13730"/>
                  </a:cubicBezTo>
                  <a:cubicBezTo>
                    <a:pt x="389" y="13342"/>
                    <a:pt x="389" y="12921"/>
                    <a:pt x="357" y="12532"/>
                  </a:cubicBezTo>
                  <a:cubicBezTo>
                    <a:pt x="324" y="12111"/>
                    <a:pt x="292" y="11626"/>
                    <a:pt x="292" y="11140"/>
                  </a:cubicBezTo>
                  <a:cubicBezTo>
                    <a:pt x="227" y="10201"/>
                    <a:pt x="195" y="9164"/>
                    <a:pt x="162" y="8161"/>
                  </a:cubicBezTo>
                  <a:cubicBezTo>
                    <a:pt x="98" y="7124"/>
                    <a:pt x="65" y="6120"/>
                    <a:pt x="33" y="5149"/>
                  </a:cubicBezTo>
                  <a:cubicBezTo>
                    <a:pt x="33" y="4663"/>
                    <a:pt x="0" y="4210"/>
                    <a:pt x="0" y="3789"/>
                  </a:cubicBezTo>
                  <a:cubicBezTo>
                    <a:pt x="33" y="3335"/>
                    <a:pt x="0" y="2914"/>
                    <a:pt x="0" y="2526"/>
                  </a:cubicBezTo>
                  <a:cubicBezTo>
                    <a:pt x="0" y="1781"/>
                    <a:pt x="33" y="1133"/>
                    <a:pt x="65" y="6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1539925" y="3735475"/>
              <a:ext cx="38900" cy="444475"/>
            </a:xfrm>
            <a:custGeom>
              <a:avLst/>
              <a:gdLst/>
              <a:ahLst/>
              <a:cxnLst/>
              <a:rect l="l" t="t" r="r" b="b"/>
              <a:pathLst>
                <a:path w="1556" h="17779" extrusionOk="0">
                  <a:moveTo>
                    <a:pt x="1" y="0"/>
                  </a:moveTo>
                  <a:lnTo>
                    <a:pt x="227" y="745"/>
                  </a:lnTo>
                  <a:lnTo>
                    <a:pt x="454" y="1619"/>
                  </a:lnTo>
                  <a:lnTo>
                    <a:pt x="584" y="2138"/>
                  </a:lnTo>
                  <a:cubicBezTo>
                    <a:pt x="648" y="2332"/>
                    <a:pt x="681" y="2526"/>
                    <a:pt x="713" y="2720"/>
                  </a:cubicBezTo>
                  <a:lnTo>
                    <a:pt x="940" y="4048"/>
                  </a:lnTo>
                  <a:cubicBezTo>
                    <a:pt x="1037" y="4534"/>
                    <a:pt x="1069" y="5052"/>
                    <a:pt x="1134" y="5570"/>
                  </a:cubicBezTo>
                  <a:cubicBezTo>
                    <a:pt x="1199" y="6088"/>
                    <a:pt x="1264" y="6639"/>
                    <a:pt x="1296" y="7189"/>
                  </a:cubicBezTo>
                  <a:lnTo>
                    <a:pt x="1393" y="8841"/>
                  </a:lnTo>
                  <a:cubicBezTo>
                    <a:pt x="1426" y="9974"/>
                    <a:pt x="1490" y="11075"/>
                    <a:pt x="1490" y="12144"/>
                  </a:cubicBezTo>
                  <a:cubicBezTo>
                    <a:pt x="1490" y="13180"/>
                    <a:pt x="1523" y="14184"/>
                    <a:pt x="1523" y="14994"/>
                  </a:cubicBezTo>
                  <a:cubicBezTo>
                    <a:pt x="1523" y="15803"/>
                    <a:pt x="1555" y="16516"/>
                    <a:pt x="1555" y="17001"/>
                  </a:cubicBezTo>
                  <a:cubicBezTo>
                    <a:pt x="1555" y="17519"/>
                    <a:pt x="1555" y="17779"/>
                    <a:pt x="1555" y="17779"/>
                  </a:cubicBezTo>
                  <a:lnTo>
                    <a:pt x="1458" y="17034"/>
                  </a:lnTo>
                  <a:cubicBezTo>
                    <a:pt x="1426" y="16548"/>
                    <a:pt x="1328" y="15836"/>
                    <a:pt x="1296" y="14994"/>
                  </a:cubicBezTo>
                  <a:cubicBezTo>
                    <a:pt x="1231" y="14152"/>
                    <a:pt x="1167" y="13180"/>
                    <a:pt x="1102" y="12144"/>
                  </a:cubicBezTo>
                  <a:lnTo>
                    <a:pt x="972" y="8841"/>
                  </a:lnTo>
                  <a:lnTo>
                    <a:pt x="875" y="7189"/>
                  </a:lnTo>
                  <a:cubicBezTo>
                    <a:pt x="875" y="6639"/>
                    <a:pt x="810" y="6121"/>
                    <a:pt x="778" y="5570"/>
                  </a:cubicBezTo>
                  <a:cubicBezTo>
                    <a:pt x="713" y="5052"/>
                    <a:pt x="713" y="4534"/>
                    <a:pt x="648" y="4081"/>
                  </a:cubicBezTo>
                  <a:lnTo>
                    <a:pt x="454" y="2753"/>
                  </a:lnTo>
                  <a:lnTo>
                    <a:pt x="389" y="2138"/>
                  </a:lnTo>
                  <a:lnTo>
                    <a:pt x="292" y="1619"/>
                  </a:lnTo>
                  <a:lnTo>
                    <a:pt x="130" y="7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1589325" y="3782425"/>
              <a:ext cx="58300" cy="283375"/>
            </a:xfrm>
            <a:custGeom>
              <a:avLst/>
              <a:gdLst/>
              <a:ahLst/>
              <a:cxnLst/>
              <a:rect l="l" t="t" r="r" b="b"/>
              <a:pathLst>
                <a:path w="2332" h="11335" extrusionOk="0">
                  <a:moveTo>
                    <a:pt x="0" y="1"/>
                  </a:moveTo>
                  <a:lnTo>
                    <a:pt x="162" y="486"/>
                  </a:lnTo>
                  <a:cubicBezTo>
                    <a:pt x="259" y="778"/>
                    <a:pt x="421" y="1199"/>
                    <a:pt x="551" y="1717"/>
                  </a:cubicBezTo>
                  <a:lnTo>
                    <a:pt x="810" y="2559"/>
                  </a:lnTo>
                  <a:cubicBezTo>
                    <a:pt x="907" y="2850"/>
                    <a:pt x="972" y="3174"/>
                    <a:pt x="1069" y="3498"/>
                  </a:cubicBezTo>
                  <a:cubicBezTo>
                    <a:pt x="1231" y="4178"/>
                    <a:pt x="1393" y="4890"/>
                    <a:pt x="1554" y="5603"/>
                  </a:cubicBezTo>
                  <a:cubicBezTo>
                    <a:pt x="1716" y="6283"/>
                    <a:pt x="1814" y="7028"/>
                    <a:pt x="1911" y="7675"/>
                  </a:cubicBezTo>
                  <a:cubicBezTo>
                    <a:pt x="2008" y="8355"/>
                    <a:pt x="2105" y="8971"/>
                    <a:pt x="2170" y="9521"/>
                  </a:cubicBezTo>
                  <a:cubicBezTo>
                    <a:pt x="2235" y="10072"/>
                    <a:pt x="2267" y="10525"/>
                    <a:pt x="2299" y="10849"/>
                  </a:cubicBezTo>
                  <a:lnTo>
                    <a:pt x="2332" y="11335"/>
                  </a:lnTo>
                  <a:lnTo>
                    <a:pt x="2202" y="10849"/>
                  </a:lnTo>
                  <a:cubicBezTo>
                    <a:pt x="2137" y="10525"/>
                    <a:pt x="2040" y="10104"/>
                    <a:pt x="1943" y="9553"/>
                  </a:cubicBezTo>
                  <a:lnTo>
                    <a:pt x="1749" y="8712"/>
                  </a:lnTo>
                  <a:lnTo>
                    <a:pt x="1554" y="7740"/>
                  </a:lnTo>
                  <a:cubicBezTo>
                    <a:pt x="1425" y="7092"/>
                    <a:pt x="1263" y="6380"/>
                    <a:pt x="1134" y="5668"/>
                  </a:cubicBezTo>
                  <a:cubicBezTo>
                    <a:pt x="1004" y="4955"/>
                    <a:pt x="842" y="4275"/>
                    <a:pt x="713" y="3595"/>
                  </a:cubicBezTo>
                  <a:cubicBezTo>
                    <a:pt x="648" y="3271"/>
                    <a:pt x="615" y="2947"/>
                    <a:pt x="518" y="2656"/>
                  </a:cubicBezTo>
                  <a:lnTo>
                    <a:pt x="356" y="1782"/>
                  </a:lnTo>
                  <a:cubicBezTo>
                    <a:pt x="227" y="1263"/>
                    <a:pt x="162" y="810"/>
                    <a:pt x="97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7"/>
            <p:cNvSpPr/>
            <p:nvPr/>
          </p:nvSpPr>
          <p:spPr>
            <a:xfrm>
              <a:off x="1232300" y="3573550"/>
              <a:ext cx="68825" cy="106900"/>
            </a:xfrm>
            <a:custGeom>
              <a:avLst/>
              <a:gdLst/>
              <a:ahLst/>
              <a:cxnLst/>
              <a:rect l="l" t="t" r="r" b="b"/>
              <a:pathLst>
                <a:path w="2753" h="4276" extrusionOk="0">
                  <a:moveTo>
                    <a:pt x="1878" y="1"/>
                  </a:moveTo>
                  <a:cubicBezTo>
                    <a:pt x="1036" y="65"/>
                    <a:pt x="97" y="1814"/>
                    <a:pt x="65" y="2689"/>
                  </a:cubicBezTo>
                  <a:cubicBezTo>
                    <a:pt x="0" y="3563"/>
                    <a:pt x="648" y="4275"/>
                    <a:pt x="1522" y="4016"/>
                  </a:cubicBezTo>
                  <a:cubicBezTo>
                    <a:pt x="2397" y="3757"/>
                    <a:pt x="2656" y="1523"/>
                    <a:pt x="2753" y="648"/>
                  </a:cubicBezTo>
                  <a:close/>
                </a:path>
              </a:pathLst>
            </a:custGeom>
            <a:solidFill>
              <a:srgbClr val="EC3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1182900" y="2346250"/>
              <a:ext cx="660650" cy="869500"/>
            </a:xfrm>
            <a:custGeom>
              <a:avLst/>
              <a:gdLst/>
              <a:ahLst/>
              <a:cxnLst/>
              <a:rect l="l" t="t" r="r" b="b"/>
              <a:pathLst>
                <a:path w="26426" h="34780" extrusionOk="0">
                  <a:moveTo>
                    <a:pt x="23997" y="12500"/>
                  </a:moveTo>
                  <a:cubicBezTo>
                    <a:pt x="25745" y="11626"/>
                    <a:pt x="26425" y="9229"/>
                    <a:pt x="26037" y="7383"/>
                  </a:cubicBezTo>
                  <a:cubicBezTo>
                    <a:pt x="25519" y="4890"/>
                    <a:pt x="21989" y="3433"/>
                    <a:pt x="19981" y="2688"/>
                  </a:cubicBezTo>
                  <a:cubicBezTo>
                    <a:pt x="14832" y="777"/>
                    <a:pt x="8323" y="0"/>
                    <a:pt x="4146" y="4016"/>
                  </a:cubicBezTo>
                  <a:cubicBezTo>
                    <a:pt x="1" y="7902"/>
                    <a:pt x="2009" y="15674"/>
                    <a:pt x="2430" y="20563"/>
                  </a:cubicBezTo>
                  <a:cubicBezTo>
                    <a:pt x="2689" y="23348"/>
                    <a:pt x="2721" y="26133"/>
                    <a:pt x="2527" y="28918"/>
                  </a:cubicBezTo>
                  <a:cubicBezTo>
                    <a:pt x="2365" y="31055"/>
                    <a:pt x="1782" y="31574"/>
                    <a:pt x="33" y="32448"/>
                  </a:cubicBezTo>
                  <a:cubicBezTo>
                    <a:pt x="616" y="32869"/>
                    <a:pt x="1490" y="32869"/>
                    <a:pt x="2138" y="32869"/>
                  </a:cubicBezTo>
                  <a:cubicBezTo>
                    <a:pt x="1944" y="33031"/>
                    <a:pt x="1717" y="33387"/>
                    <a:pt x="1426" y="33549"/>
                  </a:cubicBezTo>
                  <a:cubicBezTo>
                    <a:pt x="2203" y="33937"/>
                    <a:pt x="3174" y="33808"/>
                    <a:pt x="3854" y="33257"/>
                  </a:cubicBezTo>
                  <a:cubicBezTo>
                    <a:pt x="3693" y="33387"/>
                    <a:pt x="3563" y="33549"/>
                    <a:pt x="3466" y="33776"/>
                  </a:cubicBezTo>
                  <a:cubicBezTo>
                    <a:pt x="4729" y="34779"/>
                    <a:pt x="6218" y="34779"/>
                    <a:pt x="8809" y="34423"/>
                  </a:cubicBezTo>
                  <a:cubicBezTo>
                    <a:pt x="10493" y="34197"/>
                    <a:pt x="14249" y="32739"/>
                    <a:pt x="15707" y="31800"/>
                  </a:cubicBezTo>
                  <a:cubicBezTo>
                    <a:pt x="17391" y="30764"/>
                    <a:pt x="18265" y="29307"/>
                    <a:pt x="18945" y="27396"/>
                  </a:cubicBezTo>
                  <a:cubicBezTo>
                    <a:pt x="20499" y="23057"/>
                    <a:pt x="20208" y="18232"/>
                    <a:pt x="21665" y="138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7"/>
            <p:cNvSpPr/>
            <p:nvPr/>
          </p:nvSpPr>
          <p:spPr>
            <a:xfrm>
              <a:off x="1264675" y="2451475"/>
              <a:ext cx="535150" cy="711650"/>
            </a:xfrm>
            <a:custGeom>
              <a:avLst/>
              <a:gdLst/>
              <a:ahLst/>
              <a:cxnLst/>
              <a:rect l="l" t="t" r="r" b="b"/>
              <a:pathLst>
                <a:path w="21406" h="28466" extrusionOk="0">
                  <a:moveTo>
                    <a:pt x="19009" y="3595"/>
                  </a:moveTo>
                  <a:cubicBezTo>
                    <a:pt x="18232" y="2462"/>
                    <a:pt x="17584" y="1264"/>
                    <a:pt x="17099" y="1"/>
                  </a:cubicBezTo>
                  <a:cubicBezTo>
                    <a:pt x="15901" y="2171"/>
                    <a:pt x="14152" y="3984"/>
                    <a:pt x="12015" y="5215"/>
                  </a:cubicBezTo>
                  <a:cubicBezTo>
                    <a:pt x="9651" y="6542"/>
                    <a:pt x="7222" y="8064"/>
                    <a:pt x="4599" y="8647"/>
                  </a:cubicBezTo>
                  <a:cubicBezTo>
                    <a:pt x="4631" y="10331"/>
                    <a:pt x="4469" y="12015"/>
                    <a:pt x="4048" y="13667"/>
                  </a:cubicBezTo>
                  <a:cubicBezTo>
                    <a:pt x="3627" y="15707"/>
                    <a:pt x="3206" y="14735"/>
                    <a:pt x="2785" y="13731"/>
                  </a:cubicBezTo>
                  <a:lnTo>
                    <a:pt x="2785" y="13958"/>
                  </a:lnTo>
                  <a:cubicBezTo>
                    <a:pt x="1684" y="13148"/>
                    <a:pt x="65" y="14832"/>
                    <a:pt x="65" y="16063"/>
                  </a:cubicBezTo>
                  <a:cubicBezTo>
                    <a:pt x="1" y="17909"/>
                    <a:pt x="2494" y="18913"/>
                    <a:pt x="4016" y="17973"/>
                  </a:cubicBezTo>
                  <a:cubicBezTo>
                    <a:pt x="4696" y="18880"/>
                    <a:pt x="5473" y="19657"/>
                    <a:pt x="6380" y="20305"/>
                  </a:cubicBezTo>
                  <a:cubicBezTo>
                    <a:pt x="6963" y="20758"/>
                    <a:pt x="8647" y="21341"/>
                    <a:pt x="9003" y="22021"/>
                  </a:cubicBezTo>
                  <a:cubicBezTo>
                    <a:pt x="9294" y="22604"/>
                    <a:pt x="8647" y="23770"/>
                    <a:pt x="8355" y="24450"/>
                  </a:cubicBezTo>
                  <a:cubicBezTo>
                    <a:pt x="7902" y="25454"/>
                    <a:pt x="7611" y="25616"/>
                    <a:pt x="6510" y="25907"/>
                  </a:cubicBezTo>
                  <a:cubicBezTo>
                    <a:pt x="5344" y="26264"/>
                    <a:pt x="4890" y="26490"/>
                    <a:pt x="6153" y="27526"/>
                  </a:cubicBezTo>
                  <a:cubicBezTo>
                    <a:pt x="6866" y="28077"/>
                    <a:pt x="7740" y="28368"/>
                    <a:pt x="8647" y="28401"/>
                  </a:cubicBezTo>
                  <a:cubicBezTo>
                    <a:pt x="9877" y="28466"/>
                    <a:pt x="11658" y="28466"/>
                    <a:pt x="12241" y="27073"/>
                  </a:cubicBezTo>
                  <a:cubicBezTo>
                    <a:pt x="11367" y="26555"/>
                    <a:pt x="11043" y="26264"/>
                    <a:pt x="11205" y="25163"/>
                  </a:cubicBezTo>
                  <a:cubicBezTo>
                    <a:pt x="11367" y="24450"/>
                    <a:pt x="11594" y="23479"/>
                    <a:pt x="12144" y="23187"/>
                  </a:cubicBezTo>
                  <a:cubicBezTo>
                    <a:pt x="13407" y="22539"/>
                    <a:pt x="15415" y="22993"/>
                    <a:pt x="16710" y="22378"/>
                  </a:cubicBezTo>
                  <a:cubicBezTo>
                    <a:pt x="18524" y="21568"/>
                    <a:pt x="20078" y="20337"/>
                    <a:pt x="20369" y="18297"/>
                  </a:cubicBezTo>
                  <a:cubicBezTo>
                    <a:pt x="20596" y="16387"/>
                    <a:pt x="20143" y="14476"/>
                    <a:pt x="20434" y="12566"/>
                  </a:cubicBezTo>
                  <a:cubicBezTo>
                    <a:pt x="20855" y="9943"/>
                    <a:pt x="21406" y="7611"/>
                    <a:pt x="21147" y="5409"/>
                  </a:cubicBezTo>
                  <a:cubicBezTo>
                    <a:pt x="20305" y="4988"/>
                    <a:pt x="19560" y="4373"/>
                    <a:pt x="19009" y="3595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1289775" y="2834425"/>
              <a:ext cx="46175" cy="41300"/>
            </a:xfrm>
            <a:custGeom>
              <a:avLst/>
              <a:gdLst/>
              <a:ahLst/>
              <a:cxnLst/>
              <a:rect l="l" t="t" r="r" b="b"/>
              <a:pathLst>
                <a:path w="1847" h="1652" extrusionOk="0">
                  <a:moveTo>
                    <a:pt x="0" y="130"/>
                  </a:moveTo>
                  <a:lnTo>
                    <a:pt x="98" y="65"/>
                  </a:lnTo>
                  <a:cubicBezTo>
                    <a:pt x="195" y="32"/>
                    <a:pt x="324" y="0"/>
                    <a:pt x="421" y="0"/>
                  </a:cubicBezTo>
                  <a:cubicBezTo>
                    <a:pt x="583" y="0"/>
                    <a:pt x="745" y="32"/>
                    <a:pt x="875" y="130"/>
                  </a:cubicBezTo>
                  <a:cubicBezTo>
                    <a:pt x="1037" y="194"/>
                    <a:pt x="1166" y="292"/>
                    <a:pt x="1296" y="421"/>
                  </a:cubicBezTo>
                  <a:cubicBezTo>
                    <a:pt x="1522" y="648"/>
                    <a:pt x="1684" y="907"/>
                    <a:pt x="1781" y="1231"/>
                  </a:cubicBezTo>
                  <a:cubicBezTo>
                    <a:pt x="1846" y="1360"/>
                    <a:pt x="1846" y="1490"/>
                    <a:pt x="1846" y="1652"/>
                  </a:cubicBezTo>
                  <a:lnTo>
                    <a:pt x="1587" y="1328"/>
                  </a:lnTo>
                  <a:lnTo>
                    <a:pt x="1328" y="1036"/>
                  </a:lnTo>
                  <a:cubicBezTo>
                    <a:pt x="1231" y="939"/>
                    <a:pt x="1134" y="810"/>
                    <a:pt x="1037" y="713"/>
                  </a:cubicBezTo>
                  <a:cubicBezTo>
                    <a:pt x="907" y="615"/>
                    <a:pt x="810" y="518"/>
                    <a:pt x="680" y="453"/>
                  </a:cubicBezTo>
                  <a:cubicBezTo>
                    <a:pt x="616" y="356"/>
                    <a:pt x="486" y="292"/>
                    <a:pt x="389" y="259"/>
                  </a:cubicBezTo>
                  <a:cubicBezTo>
                    <a:pt x="292" y="194"/>
                    <a:pt x="227" y="194"/>
                    <a:pt x="130" y="162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7"/>
            <p:cNvSpPr/>
            <p:nvPr/>
          </p:nvSpPr>
          <p:spPr>
            <a:xfrm>
              <a:off x="1617650" y="2748600"/>
              <a:ext cx="51850" cy="89075"/>
            </a:xfrm>
            <a:custGeom>
              <a:avLst/>
              <a:gdLst/>
              <a:ahLst/>
              <a:cxnLst/>
              <a:rect l="l" t="t" r="r" b="b"/>
              <a:pathLst>
                <a:path w="2074" h="3563" extrusionOk="0">
                  <a:moveTo>
                    <a:pt x="875" y="0"/>
                  </a:moveTo>
                  <a:cubicBezTo>
                    <a:pt x="875" y="195"/>
                    <a:pt x="810" y="357"/>
                    <a:pt x="778" y="519"/>
                  </a:cubicBezTo>
                  <a:cubicBezTo>
                    <a:pt x="713" y="713"/>
                    <a:pt x="681" y="875"/>
                    <a:pt x="616" y="1037"/>
                  </a:cubicBezTo>
                  <a:cubicBezTo>
                    <a:pt x="551" y="1199"/>
                    <a:pt x="519" y="1361"/>
                    <a:pt x="486" y="1522"/>
                  </a:cubicBezTo>
                  <a:cubicBezTo>
                    <a:pt x="486" y="1587"/>
                    <a:pt x="454" y="1684"/>
                    <a:pt x="421" y="1749"/>
                  </a:cubicBezTo>
                  <a:cubicBezTo>
                    <a:pt x="421" y="1846"/>
                    <a:pt x="421" y="1911"/>
                    <a:pt x="421" y="1976"/>
                  </a:cubicBezTo>
                  <a:lnTo>
                    <a:pt x="357" y="1846"/>
                  </a:lnTo>
                  <a:lnTo>
                    <a:pt x="681" y="2008"/>
                  </a:lnTo>
                  <a:cubicBezTo>
                    <a:pt x="810" y="2073"/>
                    <a:pt x="907" y="2105"/>
                    <a:pt x="1037" y="2170"/>
                  </a:cubicBezTo>
                  <a:cubicBezTo>
                    <a:pt x="1296" y="2235"/>
                    <a:pt x="1555" y="2364"/>
                    <a:pt x="1814" y="2462"/>
                  </a:cubicBezTo>
                  <a:lnTo>
                    <a:pt x="2073" y="2526"/>
                  </a:lnTo>
                  <a:lnTo>
                    <a:pt x="1911" y="2721"/>
                  </a:lnTo>
                  <a:lnTo>
                    <a:pt x="1652" y="3012"/>
                  </a:lnTo>
                  <a:cubicBezTo>
                    <a:pt x="1555" y="3077"/>
                    <a:pt x="1425" y="3142"/>
                    <a:pt x="1328" y="3239"/>
                  </a:cubicBezTo>
                  <a:cubicBezTo>
                    <a:pt x="1134" y="3368"/>
                    <a:pt x="907" y="3465"/>
                    <a:pt x="681" y="3563"/>
                  </a:cubicBezTo>
                  <a:cubicBezTo>
                    <a:pt x="842" y="3401"/>
                    <a:pt x="1037" y="3239"/>
                    <a:pt x="1199" y="3044"/>
                  </a:cubicBezTo>
                  <a:cubicBezTo>
                    <a:pt x="1263" y="2980"/>
                    <a:pt x="1361" y="2883"/>
                    <a:pt x="1425" y="2785"/>
                  </a:cubicBezTo>
                  <a:lnTo>
                    <a:pt x="1620" y="2526"/>
                  </a:lnTo>
                  <a:lnTo>
                    <a:pt x="1717" y="2785"/>
                  </a:lnTo>
                  <a:cubicBezTo>
                    <a:pt x="1458" y="2721"/>
                    <a:pt x="1199" y="2624"/>
                    <a:pt x="907" y="2559"/>
                  </a:cubicBezTo>
                  <a:cubicBezTo>
                    <a:pt x="778" y="2494"/>
                    <a:pt x="616" y="2462"/>
                    <a:pt x="486" y="2397"/>
                  </a:cubicBezTo>
                  <a:lnTo>
                    <a:pt x="98" y="2138"/>
                  </a:lnTo>
                  <a:lnTo>
                    <a:pt x="1" y="2105"/>
                  </a:lnTo>
                  <a:lnTo>
                    <a:pt x="1" y="2008"/>
                  </a:lnTo>
                  <a:cubicBezTo>
                    <a:pt x="1" y="1911"/>
                    <a:pt x="1" y="1782"/>
                    <a:pt x="33" y="1717"/>
                  </a:cubicBezTo>
                  <a:cubicBezTo>
                    <a:pt x="65" y="1620"/>
                    <a:pt x="98" y="1522"/>
                    <a:pt x="130" y="1425"/>
                  </a:cubicBezTo>
                  <a:cubicBezTo>
                    <a:pt x="195" y="1263"/>
                    <a:pt x="260" y="1102"/>
                    <a:pt x="357" y="940"/>
                  </a:cubicBezTo>
                  <a:cubicBezTo>
                    <a:pt x="421" y="778"/>
                    <a:pt x="519" y="616"/>
                    <a:pt x="616" y="486"/>
                  </a:cubicBezTo>
                  <a:cubicBezTo>
                    <a:pt x="713" y="324"/>
                    <a:pt x="810" y="162"/>
                    <a:pt x="875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7"/>
            <p:cNvSpPr/>
            <p:nvPr/>
          </p:nvSpPr>
          <p:spPr>
            <a:xfrm>
              <a:off x="1514825" y="2601250"/>
              <a:ext cx="54275" cy="31600"/>
            </a:xfrm>
            <a:custGeom>
              <a:avLst/>
              <a:gdLst/>
              <a:ahLst/>
              <a:cxnLst/>
              <a:rect l="l" t="t" r="r" b="b"/>
              <a:pathLst>
                <a:path w="2171" h="1264" extrusionOk="0">
                  <a:moveTo>
                    <a:pt x="1" y="1264"/>
                  </a:moveTo>
                  <a:lnTo>
                    <a:pt x="1" y="1134"/>
                  </a:lnTo>
                  <a:cubicBezTo>
                    <a:pt x="1" y="1069"/>
                    <a:pt x="1" y="1037"/>
                    <a:pt x="33" y="1005"/>
                  </a:cubicBezTo>
                  <a:cubicBezTo>
                    <a:pt x="33" y="940"/>
                    <a:pt x="66" y="875"/>
                    <a:pt x="66" y="843"/>
                  </a:cubicBezTo>
                  <a:cubicBezTo>
                    <a:pt x="130" y="681"/>
                    <a:pt x="228" y="551"/>
                    <a:pt x="357" y="422"/>
                  </a:cubicBezTo>
                  <a:cubicBezTo>
                    <a:pt x="389" y="357"/>
                    <a:pt x="454" y="292"/>
                    <a:pt x="551" y="260"/>
                  </a:cubicBezTo>
                  <a:lnTo>
                    <a:pt x="778" y="98"/>
                  </a:lnTo>
                  <a:lnTo>
                    <a:pt x="1037" y="33"/>
                  </a:lnTo>
                  <a:cubicBezTo>
                    <a:pt x="1134" y="1"/>
                    <a:pt x="1231" y="1"/>
                    <a:pt x="1329" y="1"/>
                  </a:cubicBezTo>
                  <a:cubicBezTo>
                    <a:pt x="1458" y="1"/>
                    <a:pt x="1620" y="33"/>
                    <a:pt x="1782" y="66"/>
                  </a:cubicBezTo>
                  <a:cubicBezTo>
                    <a:pt x="1879" y="98"/>
                    <a:pt x="1976" y="163"/>
                    <a:pt x="2073" y="195"/>
                  </a:cubicBezTo>
                  <a:lnTo>
                    <a:pt x="2171" y="260"/>
                  </a:lnTo>
                  <a:lnTo>
                    <a:pt x="2041" y="260"/>
                  </a:lnTo>
                  <a:lnTo>
                    <a:pt x="1750" y="260"/>
                  </a:lnTo>
                  <a:lnTo>
                    <a:pt x="1555" y="292"/>
                  </a:lnTo>
                  <a:cubicBezTo>
                    <a:pt x="1490" y="292"/>
                    <a:pt x="1426" y="325"/>
                    <a:pt x="1361" y="325"/>
                  </a:cubicBezTo>
                  <a:cubicBezTo>
                    <a:pt x="1296" y="357"/>
                    <a:pt x="1199" y="357"/>
                    <a:pt x="1134" y="389"/>
                  </a:cubicBezTo>
                  <a:lnTo>
                    <a:pt x="940" y="454"/>
                  </a:lnTo>
                  <a:lnTo>
                    <a:pt x="746" y="551"/>
                  </a:lnTo>
                  <a:cubicBezTo>
                    <a:pt x="681" y="584"/>
                    <a:pt x="649" y="616"/>
                    <a:pt x="584" y="681"/>
                  </a:cubicBezTo>
                  <a:cubicBezTo>
                    <a:pt x="519" y="713"/>
                    <a:pt x="454" y="746"/>
                    <a:pt x="422" y="778"/>
                  </a:cubicBezTo>
                  <a:cubicBezTo>
                    <a:pt x="389" y="843"/>
                    <a:pt x="325" y="875"/>
                    <a:pt x="292" y="908"/>
                  </a:cubicBezTo>
                  <a:cubicBezTo>
                    <a:pt x="260" y="940"/>
                    <a:pt x="195" y="1005"/>
                    <a:pt x="163" y="1037"/>
                  </a:cubicBezTo>
                  <a:cubicBezTo>
                    <a:pt x="130" y="1069"/>
                    <a:pt x="98" y="1102"/>
                    <a:pt x="98" y="1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7"/>
            <p:cNvSpPr/>
            <p:nvPr/>
          </p:nvSpPr>
          <p:spPr>
            <a:xfrm>
              <a:off x="1718850" y="2611775"/>
              <a:ext cx="26750" cy="30800"/>
            </a:xfrm>
            <a:custGeom>
              <a:avLst/>
              <a:gdLst/>
              <a:ahLst/>
              <a:cxnLst/>
              <a:rect l="l" t="t" r="r" b="b"/>
              <a:pathLst>
                <a:path w="1070" h="1232" extrusionOk="0">
                  <a:moveTo>
                    <a:pt x="0" y="66"/>
                  </a:moveTo>
                  <a:lnTo>
                    <a:pt x="65" y="33"/>
                  </a:lnTo>
                  <a:cubicBezTo>
                    <a:pt x="130" y="1"/>
                    <a:pt x="195" y="1"/>
                    <a:pt x="259" y="1"/>
                  </a:cubicBezTo>
                  <a:cubicBezTo>
                    <a:pt x="324" y="1"/>
                    <a:pt x="389" y="1"/>
                    <a:pt x="421" y="1"/>
                  </a:cubicBezTo>
                  <a:cubicBezTo>
                    <a:pt x="486" y="33"/>
                    <a:pt x="551" y="33"/>
                    <a:pt x="583" y="66"/>
                  </a:cubicBezTo>
                  <a:cubicBezTo>
                    <a:pt x="648" y="98"/>
                    <a:pt x="713" y="130"/>
                    <a:pt x="745" y="195"/>
                  </a:cubicBezTo>
                  <a:lnTo>
                    <a:pt x="875" y="325"/>
                  </a:lnTo>
                  <a:lnTo>
                    <a:pt x="972" y="487"/>
                  </a:lnTo>
                  <a:cubicBezTo>
                    <a:pt x="1004" y="519"/>
                    <a:pt x="1037" y="584"/>
                    <a:pt x="1037" y="648"/>
                  </a:cubicBezTo>
                  <a:cubicBezTo>
                    <a:pt x="1069" y="746"/>
                    <a:pt x="1069" y="843"/>
                    <a:pt x="1069" y="940"/>
                  </a:cubicBezTo>
                  <a:cubicBezTo>
                    <a:pt x="1069" y="1005"/>
                    <a:pt x="1069" y="1069"/>
                    <a:pt x="1037" y="1167"/>
                  </a:cubicBezTo>
                  <a:cubicBezTo>
                    <a:pt x="1037" y="1167"/>
                    <a:pt x="1004" y="1199"/>
                    <a:pt x="1004" y="1231"/>
                  </a:cubicBezTo>
                  <a:lnTo>
                    <a:pt x="939" y="1167"/>
                  </a:lnTo>
                  <a:cubicBezTo>
                    <a:pt x="907" y="1134"/>
                    <a:pt x="907" y="1069"/>
                    <a:pt x="842" y="1005"/>
                  </a:cubicBezTo>
                  <a:cubicBezTo>
                    <a:pt x="810" y="940"/>
                    <a:pt x="745" y="843"/>
                    <a:pt x="713" y="778"/>
                  </a:cubicBezTo>
                  <a:cubicBezTo>
                    <a:pt x="648" y="713"/>
                    <a:pt x="583" y="648"/>
                    <a:pt x="551" y="551"/>
                  </a:cubicBezTo>
                  <a:cubicBezTo>
                    <a:pt x="486" y="487"/>
                    <a:pt x="421" y="422"/>
                    <a:pt x="389" y="389"/>
                  </a:cubicBezTo>
                  <a:cubicBezTo>
                    <a:pt x="357" y="357"/>
                    <a:pt x="324" y="292"/>
                    <a:pt x="292" y="292"/>
                  </a:cubicBezTo>
                  <a:cubicBezTo>
                    <a:pt x="259" y="260"/>
                    <a:pt x="227" y="227"/>
                    <a:pt x="227" y="227"/>
                  </a:cubicBezTo>
                  <a:cubicBezTo>
                    <a:pt x="162" y="163"/>
                    <a:pt x="98" y="130"/>
                    <a:pt x="33" y="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7"/>
            <p:cNvSpPr/>
            <p:nvPr/>
          </p:nvSpPr>
          <p:spPr>
            <a:xfrm>
              <a:off x="1705075" y="2827125"/>
              <a:ext cx="59125" cy="44550"/>
            </a:xfrm>
            <a:custGeom>
              <a:avLst/>
              <a:gdLst/>
              <a:ahLst/>
              <a:cxnLst/>
              <a:rect l="l" t="t" r="r" b="b"/>
              <a:pathLst>
                <a:path w="2365" h="1782" extrusionOk="0">
                  <a:moveTo>
                    <a:pt x="1555" y="130"/>
                  </a:moveTo>
                  <a:cubicBezTo>
                    <a:pt x="1199" y="1"/>
                    <a:pt x="843" y="1"/>
                    <a:pt x="519" y="65"/>
                  </a:cubicBezTo>
                  <a:cubicBezTo>
                    <a:pt x="1" y="227"/>
                    <a:pt x="98" y="843"/>
                    <a:pt x="422" y="1166"/>
                  </a:cubicBezTo>
                  <a:cubicBezTo>
                    <a:pt x="908" y="1620"/>
                    <a:pt x="2365" y="1782"/>
                    <a:pt x="2268" y="810"/>
                  </a:cubicBezTo>
                  <a:cubicBezTo>
                    <a:pt x="2235" y="454"/>
                    <a:pt x="1944" y="227"/>
                    <a:pt x="1555" y="13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7"/>
            <p:cNvSpPr/>
            <p:nvPr/>
          </p:nvSpPr>
          <p:spPr>
            <a:xfrm>
              <a:off x="1418500" y="2751025"/>
              <a:ext cx="92300" cy="59925"/>
            </a:xfrm>
            <a:custGeom>
              <a:avLst/>
              <a:gdLst/>
              <a:ahLst/>
              <a:cxnLst/>
              <a:rect l="l" t="t" r="r" b="b"/>
              <a:pathLst>
                <a:path w="3692" h="2397" extrusionOk="0">
                  <a:moveTo>
                    <a:pt x="2591" y="2397"/>
                  </a:moveTo>
                  <a:cubicBezTo>
                    <a:pt x="2299" y="2397"/>
                    <a:pt x="2040" y="2365"/>
                    <a:pt x="1781" y="2300"/>
                  </a:cubicBezTo>
                  <a:cubicBezTo>
                    <a:pt x="1166" y="2138"/>
                    <a:pt x="0" y="1717"/>
                    <a:pt x="324" y="843"/>
                  </a:cubicBezTo>
                  <a:cubicBezTo>
                    <a:pt x="616" y="98"/>
                    <a:pt x="1328" y="1"/>
                    <a:pt x="2040" y="227"/>
                  </a:cubicBezTo>
                  <a:cubicBezTo>
                    <a:pt x="2559" y="454"/>
                    <a:pt x="3044" y="843"/>
                    <a:pt x="3368" y="1328"/>
                  </a:cubicBezTo>
                  <a:cubicBezTo>
                    <a:pt x="3692" y="1782"/>
                    <a:pt x="3044" y="2365"/>
                    <a:pt x="2591" y="2397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7"/>
            <p:cNvSpPr/>
            <p:nvPr/>
          </p:nvSpPr>
          <p:spPr>
            <a:xfrm>
              <a:off x="1523750" y="2712975"/>
              <a:ext cx="42925" cy="75325"/>
            </a:xfrm>
            <a:custGeom>
              <a:avLst/>
              <a:gdLst/>
              <a:ahLst/>
              <a:cxnLst/>
              <a:rect l="l" t="t" r="r" b="b"/>
              <a:pathLst>
                <a:path w="1717" h="3013" extrusionOk="0">
                  <a:moveTo>
                    <a:pt x="97" y="2041"/>
                  </a:moveTo>
                  <a:cubicBezTo>
                    <a:pt x="0" y="1587"/>
                    <a:pt x="65" y="1"/>
                    <a:pt x="939" y="486"/>
                  </a:cubicBezTo>
                  <a:cubicBezTo>
                    <a:pt x="1716" y="907"/>
                    <a:pt x="745" y="3012"/>
                    <a:pt x="162" y="22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7"/>
            <p:cNvSpPr/>
            <p:nvPr/>
          </p:nvSpPr>
          <p:spPr>
            <a:xfrm>
              <a:off x="1678375" y="2745350"/>
              <a:ext cx="38075" cy="66425"/>
            </a:xfrm>
            <a:custGeom>
              <a:avLst/>
              <a:gdLst/>
              <a:ahLst/>
              <a:cxnLst/>
              <a:rect l="l" t="t" r="r" b="b"/>
              <a:pathLst>
                <a:path w="1523" h="2657" extrusionOk="0">
                  <a:moveTo>
                    <a:pt x="97" y="1814"/>
                  </a:moveTo>
                  <a:cubicBezTo>
                    <a:pt x="0" y="1393"/>
                    <a:pt x="65" y="1"/>
                    <a:pt x="842" y="422"/>
                  </a:cubicBezTo>
                  <a:cubicBezTo>
                    <a:pt x="1522" y="811"/>
                    <a:pt x="680" y="2656"/>
                    <a:pt x="162" y="19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7"/>
            <p:cNvSpPr/>
            <p:nvPr/>
          </p:nvSpPr>
          <p:spPr>
            <a:xfrm>
              <a:off x="1515650" y="2855475"/>
              <a:ext cx="131975" cy="67200"/>
            </a:xfrm>
            <a:custGeom>
              <a:avLst/>
              <a:gdLst/>
              <a:ahLst/>
              <a:cxnLst/>
              <a:rect l="l" t="t" r="r" b="b"/>
              <a:pathLst>
                <a:path w="5279" h="2688" extrusionOk="0">
                  <a:moveTo>
                    <a:pt x="4922" y="2461"/>
                  </a:moveTo>
                  <a:cubicBezTo>
                    <a:pt x="5084" y="2299"/>
                    <a:pt x="5214" y="2105"/>
                    <a:pt x="5279" y="1846"/>
                  </a:cubicBezTo>
                  <a:cubicBezTo>
                    <a:pt x="3271" y="1716"/>
                    <a:pt x="1911" y="1133"/>
                    <a:pt x="0" y="0"/>
                  </a:cubicBezTo>
                  <a:cubicBezTo>
                    <a:pt x="875" y="842"/>
                    <a:pt x="1684" y="1684"/>
                    <a:pt x="2882" y="2073"/>
                  </a:cubicBezTo>
                  <a:cubicBezTo>
                    <a:pt x="3271" y="2234"/>
                    <a:pt x="4501" y="2688"/>
                    <a:pt x="4922" y="24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1512400" y="2854650"/>
              <a:ext cx="117425" cy="84225"/>
            </a:xfrm>
            <a:custGeom>
              <a:avLst/>
              <a:gdLst/>
              <a:ahLst/>
              <a:cxnLst/>
              <a:rect l="l" t="t" r="r" b="b"/>
              <a:pathLst>
                <a:path w="4697" h="3369" extrusionOk="0">
                  <a:moveTo>
                    <a:pt x="3012" y="2106"/>
                  </a:moveTo>
                  <a:cubicBezTo>
                    <a:pt x="1814" y="1717"/>
                    <a:pt x="1005" y="907"/>
                    <a:pt x="163" y="33"/>
                  </a:cubicBezTo>
                  <a:lnTo>
                    <a:pt x="65" y="1"/>
                  </a:lnTo>
                  <a:lnTo>
                    <a:pt x="1" y="65"/>
                  </a:lnTo>
                  <a:cubicBezTo>
                    <a:pt x="130" y="1199"/>
                    <a:pt x="1458" y="2721"/>
                    <a:pt x="2850" y="3109"/>
                  </a:cubicBezTo>
                  <a:cubicBezTo>
                    <a:pt x="3433" y="3271"/>
                    <a:pt x="4049" y="3368"/>
                    <a:pt x="4696" y="3336"/>
                  </a:cubicBezTo>
                  <a:cubicBezTo>
                    <a:pt x="4599" y="3077"/>
                    <a:pt x="4534" y="2818"/>
                    <a:pt x="4437" y="2527"/>
                  </a:cubicBezTo>
                  <a:cubicBezTo>
                    <a:pt x="3951" y="2429"/>
                    <a:pt x="3498" y="2300"/>
                    <a:pt x="3012" y="2106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1622500" y="2901600"/>
              <a:ext cx="47800" cy="36475"/>
            </a:xfrm>
            <a:custGeom>
              <a:avLst/>
              <a:gdLst/>
              <a:ahLst/>
              <a:cxnLst/>
              <a:rect l="l" t="t" r="r" b="b"/>
              <a:pathLst>
                <a:path w="1912" h="1459" extrusionOk="0">
                  <a:moveTo>
                    <a:pt x="1911" y="33"/>
                  </a:moveTo>
                  <a:cubicBezTo>
                    <a:pt x="1588" y="33"/>
                    <a:pt x="1296" y="33"/>
                    <a:pt x="1005" y="1"/>
                  </a:cubicBezTo>
                  <a:cubicBezTo>
                    <a:pt x="940" y="260"/>
                    <a:pt x="810" y="454"/>
                    <a:pt x="648" y="616"/>
                  </a:cubicBezTo>
                  <a:cubicBezTo>
                    <a:pt x="454" y="713"/>
                    <a:pt x="227" y="713"/>
                    <a:pt x="1" y="649"/>
                  </a:cubicBezTo>
                  <a:cubicBezTo>
                    <a:pt x="98" y="908"/>
                    <a:pt x="195" y="1199"/>
                    <a:pt x="260" y="1458"/>
                  </a:cubicBezTo>
                  <a:cubicBezTo>
                    <a:pt x="1069" y="1426"/>
                    <a:pt x="1749" y="843"/>
                    <a:pt x="1911" y="33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1573125" y="3310450"/>
              <a:ext cx="283375" cy="265550"/>
            </a:xfrm>
            <a:custGeom>
              <a:avLst/>
              <a:gdLst/>
              <a:ahLst/>
              <a:cxnLst/>
              <a:rect l="l" t="t" r="r" b="b"/>
              <a:pathLst>
                <a:path w="11335" h="10622" extrusionOk="0">
                  <a:moveTo>
                    <a:pt x="2785" y="0"/>
                  </a:moveTo>
                  <a:cubicBezTo>
                    <a:pt x="2947" y="1717"/>
                    <a:pt x="3757" y="6283"/>
                    <a:pt x="3854" y="6833"/>
                  </a:cubicBezTo>
                  <a:cubicBezTo>
                    <a:pt x="3854" y="6801"/>
                    <a:pt x="8258" y="7060"/>
                    <a:pt x="9165" y="6833"/>
                  </a:cubicBezTo>
                  <a:cubicBezTo>
                    <a:pt x="9456" y="6768"/>
                    <a:pt x="10104" y="6218"/>
                    <a:pt x="10428" y="6283"/>
                  </a:cubicBezTo>
                  <a:cubicBezTo>
                    <a:pt x="10849" y="6347"/>
                    <a:pt x="11108" y="7319"/>
                    <a:pt x="11173" y="7772"/>
                  </a:cubicBezTo>
                  <a:cubicBezTo>
                    <a:pt x="11334" y="9165"/>
                    <a:pt x="8517" y="9327"/>
                    <a:pt x="7481" y="9683"/>
                  </a:cubicBezTo>
                  <a:cubicBezTo>
                    <a:pt x="6348" y="10039"/>
                    <a:pt x="5149" y="10266"/>
                    <a:pt x="3951" y="10428"/>
                  </a:cubicBezTo>
                  <a:cubicBezTo>
                    <a:pt x="2883" y="10525"/>
                    <a:pt x="2397" y="10622"/>
                    <a:pt x="1976" y="9553"/>
                  </a:cubicBezTo>
                  <a:cubicBezTo>
                    <a:pt x="1134" y="7448"/>
                    <a:pt x="551" y="5279"/>
                    <a:pt x="260" y="3044"/>
                  </a:cubicBezTo>
                  <a:cubicBezTo>
                    <a:pt x="195" y="2688"/>
                    <a:pt x="0" y="1846"/>
                    <a:pt x="195" y="1587"/>
                  </a:cubicBezTo>
                  <a:cubicBezTo>
                    <a:pt x="357" y="1360"/>
                    <a:pt x="940" y="1198"/>
                    <a:pt x="1166" y="1069"/>
                  </a:cubicBezTo>
                  <a:cubicBezTo>
                    <a:pt x="1263" y="1037"/>
                    <a:pt x="2785" y="33"/>
                    <a:pt x="2785" y="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1553700" y="3135575"/>
              <a:ext cx="142500" cy="237225"/>
            </a:xfrm>
            <a:custGeom>
              <a:avLst/>
              <a:gdLst/>
              <a:ahLst/>
              <a:cxnLst/>
              <a:rect l="l" t="t" r="r" b="b"/>
              <a:pathLst>
                <a:path w="5700" h="9489" extrusionOk="0">
                  <a:moveTo>
                    <a:pt x="939" y="1"/>
                  </a:moveTo>
                  <a:cubicBezTo>
                    <a:pt x="3595" y="1037"/>
                    <a:pt x="4728" y="5020"/>
                    <a:pt x="5279" y="7513"/>
                  </a:cubicBezTo>
                  <a:cubicBezTo>
                    <a:pt x="5570" y="8744"/>
                    <a:pt x="5700" y="9100"/>
                    <a:pt x="4210" y="9327"/>
                  </a:cubicBezTo>
                  <a:cubicBezTo>
                    <a:pt x="3239" y="9456"/>
                    <a:pt x="2267" y="9489"/>
                    <a:pt x="1296" y="9392"/>
                  </a:cubicBezTo>
                  <a:cubicBezTo>
                    <a:pt x="875" y="9294"/>
                    <a:pt x="421" y="9262"/>
                    <a:pt x="0" y="92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1569875" y="3114525"/>
              <a:ext cx="285825" cy="569150"/>
            </a:xfrm>
            <a:custGeom>
              <a:avLst/>
              <a:gdLst/>
              <a:ahLst/>
              <a:cxnLst/>
              <a:rect l="l" t="t" r="r" b="b"/>
              <a:pathLst>
                <a:path w="11433" h="22766" extrusionOk="0">
                  <a:moveTo>
                    <a:pt x="11141" y="13083"/>
                  </a:moveTo>
                  <a:cubicBezTo>
                    <a:pt x="10493" y="10752"/>
                    <a:pt x="8582" y="6963"/>
                    <a:pt x="6996" y="5247"/>
                  </a:cubicBezTo>
                  <a:cubicBezTo>
                    <a:pt x="5085" y="3142"/>
                    <a:pt x="3854" y="1523"/>
                    <a:pt x="1555" y="1"/>
                  </a:cubicBezTo>
                  <a:cubicBezTo>
                    <a:pt x="1231" y="357"/>
                    <a:pt x="843" y="648"/>
                    <a:pt x="454" y="907"/>
                  </a:cubicBezTo>
                  <a:cubicBezTo>
                    <a:pt x="3434" y="3789"/>
                    <a:pt x="9230" y="9554"/>
                    <a:pt x="9975" y="15480"/>
                  </a:cubicBezTo>
                  <a:cubicBezTo>
                    <a:pt x="9716" y="17131"/>
                    <a:pt x="8259" y="18815"/>
                    <a:pt x="6898" y="19722"/>
                  </a:cubicBezTo>
                  <a:cubicBezTo>
                    <a:pt x="4858" y="21147"/>
                    <a:pt x="2365" y="21276"/>
                    <a:pt x="1" y="21114"/>
                  </a:cubicBezTo>
                  <a:lnTo>
                    <a:pt x="260" y="22733"/>
                  </a:lnTo>
                  <a:cubicBezTo>
                    <a:pt x="3434" y="22766"/>
                    <a:pt x="7255" y="22215"/>
                    <a:pt x="9360" y="19722"/>
                  </a:cubicBezTo>
                  <a:cubicBezTo>
                    <a:pt x="10040" y="18912"/>
                    <a:pt x="10590" y="18038"/>
                    <a:pt x="10946" y="17034"/>
                  </a:cubicBezTo>
                  <a:cubicBezTo>
                    <a:pt x="11367" y="15771"/>
                    <a:pt x="11432" y="14411"/>
                    <a:pt x="11141" y="13083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1234725" y="3098325"/>
              <a:ext cx="390225" cy="690600"/>
            </a:xfrm>
            <a:custGeom>
              <a:avLst/>
              <a:gdLst/>
              <a:ahLst/>
              <a:cxnLst/>
              <a:rect l="l" t="t" r="r" b="b"/>
              <a:pathLst>
                <a:path w="15609" h="27624" extrusionOk="0">
                  <a:moveTo>
                    <a:pt x="13860" y="1555"/>
                  </a:moveTo>
                  <a:cubicBezTo>
                    <a:pt x="13536" y="1102"/>
                    <a:pt x="13148" y="1134"/>
                    <a:pt x="12662" y="584"/>
                  </a:cubicBezTo>
                  <a:lnTo>
                    <a:pt x="12662" y="584"/>
                  </a:lnTo>
                  <a:cubicBezTo>
                    <a:pt x="12176" y="1523"/>
                    <a:pt x="10784" y="1717"/>
                    <a:pt x="9877" y="1588"/>
                  </a:cubicBezTo>
                  <a:cubicBezTo>
                    <a:pt x="9035" y="1491"/>
                    <a:pt x="8679" y="1005"/>
                    <a:pt x="8161" y="487"/>
                  </a:cubicBezTo>
                  <a:cubicBezTo>
                    <a:pt x="7610" y="1"/>
                    <a:pt x="7481" y="1"/>
                    <a:pt x="6639" y="66"/>
                  </a:cubicBezTo>
                  <a:cubicBezTo>
                    <a:pt x="5214" y="163"/>
                    <a:pt x="4502" y="163"/>
                    <a:pt x="3822" y="1458"/>
                  </a:cubicBezTo>
                  <a:cubicBezTo>
                    <a:pt x="3239" y="2430"/>
                    <a:pt x="2947" y="3498"/>
                    <a:pt x="2947" y="4599"/>
                  </a:cubicBezTo>
                  <a:cubicBezTo>
                    <a:pt x="3044" y="8129"/>
                    <a:pt x="2526" y="10687"/>
                    <a:pt x="2202" y="14185"/>
                  </a:cubicBezTo>
                  <a:cubicBezTo>
                    <a:pt x="1943" y="16225"/>
                    <a:pt x="1555" y="19204"/>
                    <a:pt x="1231" y="21244"/>
                  </a:cubicBezTo>
                  <a:cubicBezTo>
                    <a:pt x="972" y="22637"/>
                    <a:pt x="680" y="24482"/>
                    <a:pt x="0" y="25648"/>
                  </a:cubicBezTo>
                  <a:cubicBezTo>
                    <a:pt x="778" y="26490"/>
                    <a:pt x="3012" y="26749"/>
                    <a:pt x="4048" y="26879"/>
                  </a:cubicBezTo>
                  <a:cubicBezTo>
                    <a:pt x="7513" y="27300"/>
                    <a:pt x="7513" y="27300"/>
                    <a:pt x="9456" y="27494"/>
                  </a:cubicBezTo>
                  <a:cubicBezTo>
                    <a:pt x="11529" y="27624"/>
                    <a:pt x="13601" y="27397"/>
                    <a:pt x="15609" y="26814"/>
                  </a:cubicBezTo>
                  <a:cubicBezTo>
                    <a:pt x="15512" y="24288"/>
                    <a:pt x="15188" y="22313"/>
                    <a:pt x="15318" y="19981"/>
                  </a:cubicBezTo>
                  <a:cubicBezTo>
                    <a:pt x="15350" y="18524"/>
                    <a:pt x="15415" y="17002"/>
                    <a:pt x="15350" y="15480"/>
                  </a:cubicBezTo>
                  <a:cubicBezTo>
                    <a:pt x="15318" y="13699"/>
                    <a:pt x="15253" y="11885"/>
                    <a:pt x="15253" y="10072"/>
                  </a:cubicBezTo>
                  <a:cubicBezTo>
                    <a:pt x="15253" y="7935"/>
                    <a:pt x="15123" y="5085"/>
                    <a:pt x="15220" y="2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1162675" y="3294250"/>
              <a:ext cx="153025" cy="233175"/>
            </a:xfrm>
            <a:custGeom>
              <a:avLst/>
              <a:gdLst/>
              <a:ahLst/>
              <a:cxnLst/>
              <a:rect l="l" t="t" r="r" b="b"/>
              <a:pathLst>
                <a:path w="6121" h="9327" extrusionOk="0">
                  <a:moveTo>
                    <a:pt x="6121" y="1944"/>
                  </a:moveTo>
                  <a:cubicBezTo>
                    <a:pt x="5829" y="3174"/>
                    <a:pt x="3983" y="7708"/>
                    <a:pt x="3174" y="8388"/>
                  </a:cubicBezTo>
                  <a:cubicBezTo>
                    <a:pt x="2656" y="8355"/>
                    <a:pt x="680" y="9327"/>
                    <a:pt x="324" y="8841"/>
                  </a:cubicBezTo>
                  <a:cubicBezTo>
                    <a:pt x="0" y="8453"/>
                    <a:pt x="1328" y="6380"/>
                    <a:pt x="1555" y="5894"/>
                  </a:cubicBezTo>
                  <a:cubicBezTo>
                    <a:pt x="2040" y="4729"/>
                    <a:pt x="3724" y="810"/>
                    <a:pt x="4048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1216900" y="3100775"/>
              <a:ext cx="171675" cy="302800"/>
            </a:xfrm>
            <a:custGeom>
              <a:avLst/>
              <a:gdLst/>
              <a:ahLst/>
              <a:cxnLst/>
              <a:rect l="l" t="t" r="r" b="b"/>
              <a:pathLst>
                <a:path w="6867" h="12112" extrusionOk="0">
                  <a:moveTo>
                    <a:pt x="6866" y="0"/>
                  </a:moveTo>
                  <a:cubicBezTo>
                    <a:pt x="6413" y="65"/>
                    <a:pt x="5959" y="130"/>
                    <a:pt x="5506" y="259"/>
                  </a:cubicBezTo>
                  <a:cubicBezTo>
                    <a:pt x="4437" y="551"/>
                    <a:pt x="3660" y="1522"/>
                    <a:pt x="3272" y="2558"/>
                  </a:cubicBezTo>
                  <a:cubicBezTo>
                    <a:pt x="2333" y="5084"/>
                    <a:pt x="1523" y="7642"/>
                    <a:pt x="1" y="9909"/>
                  </a:cubicBezTo>
                  <a:cubicBezTo>
                    <a:pt x="1361" y="10816"/>
                    <a:pt x="2980" y="11982"/>
                    <a:pt x="4632" y="12111"/>
                  </a:cubicBezTo>
                  <a:cubicBezTo>
                    <a:pt x="5053" y="11237"/>
                    <a:pt x="6154" y="7448"/>
                    <a:pt x="6575" y="6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1209625" y="3164725"/>
              <a:ext cx="171650" cy="244500"/>
            </a:xfrm>
            <a:custGeom>
              <a:avLst/>
              <a:gdLst/>
              <a:ahLst/>
              <a:cxnLst/>
              <a:rect l="l" t="t" r="r" b="b"/>
              <a:pathLst>
                <a:path w="6866" h="9780" extrusionOk="0">
                  <a:moveTo>
                    <a:pt x="3563" y="0"/>
                  </a:moveTo>
                  <a:cubicBezTo>
                    <a:pt x="3368" y="648"/>
                    <a:pt x="3142" y="1296"/>
                    <a:pt x="2947" y="1911"/>
                  </a:cubicBezTo>
                  <a:cubicBezTo>
                    <a:pt x="2753" y="2559"/>
                    <a:pt x="2494" y="3206"/>
                    <a:pt x="2267" y="3822"/>
                  </a:cubicBezTo>
                  <a:lnTo>
                    <a:pt x="1879" y="4793"/>
                  </a:lnTo>
                  <a:cubicBezTo>
                    <a:pt x="1749" y="5084"/>
                    <a:pt x="1587" y="5408"/>
                    <a:pt x="1458" y="5700"/>
                  </a:cubicBezTo>
                  <a:lnTo>
                    <a:pt x="972" y="6606"/>
                  </a:lnTo>
                  <a:lnTo>
                    <a:pt x="454" y="7448"/>
                  </a:lnTo>
                  <a:lnTo>
                    <a:pt x="389" y="7189"/>
                  </a:lnTo>
                  <a:lnTo>
                    <a:pt x="1490" y="7902"/>
                  </a:lnTo>
                  <a:lnTo>
                    <a:pt x="2041" y="8226"/>
                  </a:lnTo>
                  <a:lnTo>
                    <a:pt x="2591" y="8549"/>
                  </a:lnTo>
                  <a:lnTo>
                    <a:pt x="3142" y="8841"/>
                  </a:lnTo>
                  <a:lnTo>
                    <a:pt x="3725" y="9068"/>
                  </a:lnTo>
                  <a:cubicBezTo>
                    <a:pt x="3919" y="9132"/>
                    <a:pt x="4146" y="9197"/>
                    <a:pt x="4340" y="9262"/>
                  </a:cubicBezTo>
                  <a:lnTo>
                    <a:pt x="4923" y="9359"/>
                  </a:lnTo>
                  <a:lnTo>
                    <a:pt x="4761" y="9489"/>
                  </a:lnTo>
                  <a:cubicBezTo>
                    <a:pt x="4923" y="9003"/>
                    <a:pt x="5117" y="8549"/>
                    <a:pt x="5279" y="8096"/>
                  </a:cubicBezTo>
                  <a:lnTo>
                    <a:pt x="5797" y="6671"/>
                  </a:lnTo>
                  <a:cubicBezTo>
                    <a:pt x="5959" y="6218"/>
                    <a:pt x="6121" y="5732"/>
                    <a:pt x="6315" y="5279"/>
                  </a:cubicBezTo>
                  <a:cubicBezTo>
                    <a:pt x="6380" y="5020"/>
                    <a:pt x="6477" y="4793"/>
                    <a:pt x="6574" y="4566"/>
                  </a:cubicBezTo>
                  <a:lnTo>
                    <a:pt x="6866" y="3886"/>
                  </a:lnTo>
                  <a:lnTo>
                    <a:pt x="6639" y="4631"/>
                  </a:lnTo>
                  <a:cubicBezTo>
                    <a:pt x="6574" y="4858"/>
                    <a:pt x="6477" y="5084"/>
                    <a:pt x="6412" y="5344"/>
                  </a:cubicBezTo>
                  <a:cubicBezTo>
                    <a:pt x="6283" y="5829"/>
                    <a:pt x="6153" y="6315"/>
                    <a:pt x="6024" y="6768"/>
                  </a:cubicBezTo>
                  <a:lnTo>
                    <a:pt x="5570" y="8226"/>
                  </a:lnTo>
                  <a:cubicBezTo>
                    <a:pt x="5441" y="8679"/>
                    <a:pt x="5247" y="9165"/>
                    <a:pt x="5085" y="9650"/>
                  </a:cubicBezTo>
                  <a:lnTo>
                    <a:pt x="5052" y="9780"/>
                  </a:lnTo>
                  <a:lnTo>
                    <a:pt x="4923" y="9748"/>
                  </a:lnTo>
                  <a:cubicBezTo>
                    <a:pt x="4696" y="9715"/>
                    <a:pt x="4469" y="9683"/>
                    <a:pt x="4243" y="9650"/>
                  </a:cubicBezTo>
                  <a:cubicBezTo>
                    <a:pt x="4016" y="9618"/>
                    <a:pt x="3822" y="9521"/>
                    <a:pt x="3595" y="9456"/>
                  </a:cubicBezTo>
                  <a:lnTo>
                    <a:pt x="2980" y="9197"/>
                  </a:lnTo>
                  <a:lnTo>
                    <a:pt x="2397" y="8906"/>
                  </a:lnTo>
                  <a:cubicBezTo>
                    <a:pt x="2008" y="8711"/>
                    <a:pt x="1652" y="8485"/>
                    <a:pt x="1263" y="8258"/>
                  </a:cubicBezTo>
                  <a:lnTo>
                    <a:pt x="162" y="7546"/>
                  </a:lnTo>
                  <a:lnTo>
                    <a:pt x="1" y="7416"/>
                  </a:lnTo>
                  <a:lnTo>
                    <a:pt x="98" y="7254"/>
                  </a:lnTo>
                  <a:lnTo>
                    <a:pt x="648" y="6412"/>
                  </a:lnTo>
                  <a:lnTo>
                    <a:pt x="1134" y="5538"/>
                  </a:lnTo>
                  <a:lnTo>
                    <a:pt x="1587" y="4631"/>
                  </a:lnTo>
                  <a:lnTo>
                    <a:pt x="1976" y="3724"/>
                  </a:lnTo>
                  <a:lnTo>
                    <a:pt x="2397" y="2785"/>
                  </a:lnTo>
                  <a:cubicBezTo>
                    <a:pt x="2526" y="2461"/>
                    <a:pt x="2656" y="2170"/>
                    <a:pt x="2785" y="1846"/>
                  </a:cubicBezTo>
                  <a:cubicBezTo>
                    <a:pt x="3045" y="1231"/>
                    <a:pt x="3304" y="616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1508350" y="3075675"/>
              <a:ext cx="85850" cy="125500"/>
            </a:xfrm>
            <a:custGeom>
              <a:avLst/>
              <a:gdLst/>
              <a:ahLst/>
              <a:cxnLst/>
              <a:rect l="l" t="t" r="r" b="b"/>
              <a:pathLst>
                <a:path w="3434" h="5020" extrusionOk="0">
                  <a:moveTo>
                    <a:pt x="1555" y="0"/>
                  </a:moveTo>
                  <a:cubicBezTo>
                    <a:pt x="2009" y="1198"/>
                    <a:pt x="1426" y="2332"/>
                    <a:pt x="1" y="2299"/>
                  </a:cubicBezTo>
                  <a:cubicBezTo>
                    <a:pt x="163" y="2915"/>
                    <a:pt x="778" y="3659"/>
                    <a:pt x="1167" y="4145"/>
                  </a:cubicBezTo>
                  <a:cubicBezTo>
                    <a:pt x="1911" y="5020"/>
                    <a:pt x="2300" y="5020"/>
                    <a:pt x="2786" y="3951"/>
                  </a:cubicBezTo>
                  <a:cubicBezTo>
                    <a:pt x="3433" y="2591"/>
                    <a:pt x="3271" y="875"/>
                    <a:pt x="171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1384500" y="3063525"/>
              <a:ext cx="125500" cy="130375"/>
            </a:xfrm>
            <a:custGeom>
              <a:avLst/>
              <a:gdLst/>
              <a:ahLst/>
              <a:cxnLst/>
              <a:rect l="l" t="t" r="r" b="b"/>
              <a:pathLst>
                <a:path w="5020" h="5215" extrusionOk="0">
                  <a:moveTo>
                    <a:pt x="3400" y="0"/>
                  </a:moveTo>
                  <a:cubicBezTo>
                    <a:pt x="2623" y="0"/>
                    <a:pt x="1846" y="227"/>
                    <a:pt x="1198" y="616"/>
                  </a:cubicBezTo>
                  <a:cubicBezTo>
                    <a:pt x="0" y="1393"/>
                    <a:pt x="324" y="2494"/>
                    <a:pt x="1198" y="3368"/>
                  </a:cubicBezTo>
                  <a:cubicBezTo>
                    <a:pt x="1619" y="3854"/>
                    <a:pt x="2850" y="5117"/>
                    <a:pt x="3498" y="5149"/>
                  </a:cubicBezTo>
                  <a:cubicBezTo>
                    <a:pt x="4242" y="5214"/>
                    <a:pt x="4631" y="3498"/>
                    <a:pt x="5020" y="2883"/>
                  </a:cubicBezTo>
                  <a:cubicBezTo>
                    <a:pt x="4372" y="2462"/>
                    <a:pt x="3530" y="2397"/>
                    <a:pt x="3206" y="1652"/>
                  </a:cubicBezTo>
                  <a:cubicBezTo>
                    <a:pt x="2850" y="940"/>
                    <a:pt x="3239" y="681"/>
                    <a:pt x="34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1233900" y="3087800"/>
              <a:ext cx="266375" cy="616925"/>
            </a:xfrm>
            <a:custGeom>
              <a:avLst/>
              <a:gdLst/>
              <a:ahLst/>
              <a:cxnLst/>
              <a:rect l="l" t="t" r="r" b="b"/>
              <a:pathLst>
                <a:path w="10655" h="24677" extrusionOk="0">
                  <a:moveTo>
                    <a:pt x="4243" y="195"/>
                  </a:moveTo>
                  <a:cubicBezTo>
                    <a:pt x="7676" y="3531"/>
                    <a:pt x="8647" y="8518"/>
                    <a:pt x="8744" y="13148"/>
                  </a:cubicBezTo>
                  <a:cubicBezTo>
                    <a:pt x="8842" y="16516"/>
                    <a:pt x="7773" y="20014"/>
                    <a:pt x="4405" y="21406"/>
                  </a:cubicBezTo>
                  <a:cubicBezTo>
                    <a:pt x="3401" y="21827"/>
                    <a:pt x="2365" y="22086"/>
                    <a:pt x="1296" y="22183"/>
                  </a:cubicBezTo>
                  <a:cubicBezTo>
                    <a:pt x="1199" y="22183"/>
                    <a:pt x="33" y="22280"/>
                    <a:pt x="1" y="22280"/>
                  </a:cubicBezTo>
                  <a:cubicBezTo>
                    <a:pt x="98" y="22831"/>
                    <a:pt x="228" y="23381"/>
                    <a:pt x="422" y="23900"/>
                  </a:cubicBezTo>
                  <a:cubicBezTo>
                    <a:pt x="778" y="24677"/>
                    <a:pt x="843" y="24644"/>
                    <a:pt x="1717" y="24450"/>
                  </a:cubicBezTo>
                  <a:cubicBezTo>
                    <a:pt x="5215" y="23673"/>
                    <a:pt x="8971" y="21309"/>
                    <a:pt x="9975" y="17650"/>
                  </a:cubicBezTo>
                  <a:cubicBezTo>
                    <a:pt x="10655" y="15156"/>
                    <a:pt x="10590" y="11011"/>
                    <a:pt x="10007" y="8518"/>
                  </a:cubicBezTo>
                  <a:cubicBezTo>
                    <a:pt x="9457" y="5830"/>
                    <a:pt x="8421" y="3239"/>
                    <a:pt x="6931" y="940"/>
                  </a:cubicBezTo>
                  <a:cubicBezTo>
                    <a:pt x="6672" y="616"/>
                    <a:pt x="6380" y="292"/>
                    <a:pt x="6186" y="1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1158625" y="3355775"/>
              <a:ext cx="375675" cy="213750"/>
            </a:xfrm>
            <a:custGeom>
              <a:avLst/>
              <a:gdLst/>
              <a:ahLst/>
              <a:cxnLst/>
              <a:rect l="l" t="t" r="r" b="b"/>
              <a:pathLst>
                <a:path w="15027" h="8550" extrusionOk="0">
                  <a:moveTo>
                    <a:pt x="11043" y="6542"/>
                  </a:moveTo>
                  <a:cubicBezTo>
                    <a:pt x="11496" y="6639"/>
                    <a:pt x="11950" y="6834"/>
                    <a:pt x="12371" y="7093"/>
                  </a:cubicBezTo>
                  <a:cubicBezTo>
                    <a:pt x="12792" y="7319"/>
                    <a:pt x="12727" y="7449"/>
                    <a:pt x="12759" y="7902"/>
                  </a:cubicBezTo>
                  <a:cubicBezTo>
                    <a:pt x="13731" y="7935"/>
                    <a:pt x="13731" y="6380"/>
                    <a:pt x="13439" y="5797"/>
                  </a:cubicBezTo>
                  <a:cubicBezTo>
                    <a:pt x="14281" y="5927"/>
                    <a:pt x="14249" y="4988"/>
                    <a:pt x="14184" y="4437"/>
                  </a:cubicBezTo>
                  <a:cubicBezTo>
                    <a:pt x="14897" y="4502"/>
                    <a:pt x="14832" y="3077"/>
                    <a:pt x="14540" y="2688"/>
                  </a:cubicBezTo>
                  <a:cubicBezTo>
                    <a:pt x="14961" y="2235"/>
                    <a:pt x="15026" y="1523"/>
                    <a:pt x="14670" y="1005"/>
                  </a:cubicBezTo>
                  <a:cubicBezTo>
                    <a:pt x="14119" y="325"/>
                    <a:pt x="13277" y="1"/>
                    <a:pt x="12403" y="195"/>
                  </a:cubicBezTo>
                  <a:cubicBezTo>
                    <a:pt x="9877" y="551"/>
                    <a:pt x="9521" y="2753"/>
                    <a:pt x="8938" y="4891"/>
                  </a:cubicBezTo>
                  <a:cubicBezTo>
                    <a:pt x="8873" y="5247"/>
                    <a:pt x="8776" y="5603"/>
                    <a:pt x="8614" y="5959"/>
                  </a:cubicBezTo>
                  <a:cubicBezTo>
                    <a:pt x="8420" y="6251"/>
                    <a:pt x="8388" y="6218"/>
                    <a:pt x="8031" y="6121"/>
                  </a:cubicBezTo>
                  <a:cubicBezTo>
                    <a:pt x="7092" y="5927"/>
                    <a:pt x="6186" y="5732"/>
                    <a:pt x="5279" y="5506"/>
                  </a:cubicBezTo>
                  <a:cubicBezTo>
                    <a:pt x="4566" y="5247"/>
                    <a:pt x="3822" y="5085"/>
                    <a:pt x="3109" y="4955"/>
                  </a:cubicBezTo>
                  <a:cubicBezTo>
                    <a:pt x="2494" y="4923"/>
                    <a:pt x="1911" y="4955"/>
                    <a:pt x="1296" y="5020"/>
                  </a:cubicBezTo>
                  <a:cubicBezTo>
                    <a:pt x="680" y="5150"/>
                    <a:pt x="421" y="6056"/>
                    <a:pt x="195" y="6607"/>
                  </a:cubicBezTo>
                  <a:cubicBezTo>
                    <a:pt x="65" y="6931"/>
                    <a:pt x="0" y="7254"/>
                    <a:pt x="33" y="7578"/>
                  </a:cubicBezTo>
                  <a:cubicBezTo>
                    <a:pt x="130" y="7999"/>
                    <a:pt x="648" y="8032"/>
                    <a:pt x="1037" y="8129"/>
                  </a:cubicBezTo>
                  <a:cubicBezTo>
                    <a:pt x="3239" y="8550"/>
                    <a:pt x="5603" y="8129"/>
                    <a:pt x="7869" y="8129"/>
                  </a:cubicBezTo>
                  <a:cubicBezTo>
                    <a:pt x="9327" y="8129"/>
                    <a:pt x="10784" y="8356"/>
                    <a:pt x="11043" y="657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1419300" y="3512025"/>
              <a:ext cx="17850" cy="11350"/>
            </a:xfrm>
            <a:custGeom>
              <a:avLst/>
              <a:gdLst/>
              <a:ahLst/>
              <a:cxnLst/>
              <a:rect l="l" t="t" r="r" b="b"/>
              <a:pathLst>
                <a:path w="714" h="454" extrusionOk="0">
                  <a:moveTo>
                    <a:pt x="1" y="130"/>
                  </a:moveTo>
                  <a:cubicBezTo>
                    <a:pt x="33" y="98"/>
                    <a:pt x="65" y="65"/>
                    <a:pt x="130" y="33"/>
                  </a:cubicBezTo>
                  <a:cubicBezTo>
                    <a:pt x="227" y="1"/>
                    <a:pt x="292" y="1"/>
                    <a:pt x="389" y="33"/>
                  </a:cubicBezTo>
                  <a:cubicBezTo>
                    <a:pt x="486" y="33"/>
                    <a:pt x="551" y="98"/>
                    <a:pt x="616" y="163"/>
                  </a:cubicBezTo>
                  <a:cubicBezTo>
                    <a:pt x="648" y="195"/>
                    <a:pt x="681" y="260"/>
                    <a:pt x="713" y="324"/>
                  </a:cubicBezTo>
                  <a:cubicBezTo>
                    <a:pt x="648" y="357"/>
                    <a:pt x="616" y="389"/>
                    <a:pt x="584" y="389"/>
                  </a:cubicBezTo>
                  <a:cubicBezTo>
                    <a:pt x="486" y="422"/>
                    <a:pt x="389" y="454"/>
                    <a:pt x="292" y="422"/>
                  </a:cubicBezTo>
                  <a:cubicBezTo>
                    <a:pt x="227" y="389"/>
                    <a:pt x="130" y="357"/>
                    <a:pt x="65" y="260"/>
                  </a:cubicBezTo>
                  <a:cubicBezTo>
                    <a:pt x="33" y="227"/>
                    <a:pt x="1" y="195"/>
                    <a:pt x="1" y="13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1429825" y="3473975"/>
              <a:ext cx="58325" cy="23500"/>
            </a:xfrm>
            <a:custGeom>
              <a:avLst/>
              <a:gdLst/>
              <a:ahLst/>
              <a:cxnLst/>
              <a:rect l="l" t="t" r="r" b="b"/>
              <a:pathLst>
                <a:path w="2333" h="940" extrusionOk="0">
                  <a:moveTo>
                    <a:pt x="1" y="33"/>
                  </a:moveTo>
                  <a:cubicBezTo>
                    <a:pt x="130" y="1"/>
                    <a:pt x="292" y="1"/>
                    <a:pt x="422" y="33"/>
                  </a:cubicBezTo>
                  <a:cubicBezTo>
                    <a:pt x="713" y="65"/>
                    <a:pt x="972" y="130"/>
                    <a:pt x="1264" y="227"/>
                  </a:cubicBezTo>
                  <a:cubicBezTo>
                    <a:pt x="1523" y="357"/>
                    <a:pt x="1782" y="486"/>
                    <a:pt x="2008" y="681"/>
                  </a:cubicBezTo>
                  <a:cubicBezTo>
                    <a:pt x="2138" y="745"/>
                    <a:pt x="2235" y="843"/>
                    <a:pt x="2332" y="940"/>
                  </a:cubicBezTo>
                  <a:cubicBezTo>
                    <a:pt x="2203" y="940"/>
                    <a:pt x="2041" y="907"/>
                    <a:pt x="1911" y="875"/>
                  </a:cubicBezTo>
                  <a:cubicBezTo>
                    <a:pt x="1652" y="810"/>
                    <a:pt x="1361" y="713"/>
                    <a:pt x="1102" y="616"/>
                  </a:cubicBezTo>
                  <a:cubicBezTo>
                    <a:pt x="843" y="519"/>
                    <a:pt x="584" y="389"/>
                    <a:pt x="324" y="227"/>
                  </a:cubicBezTo>
                  <a:cubicBezTo>
                    <a:pt x="227" y="163"/>
                    <a:pt x="98" y="98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1442775" y="3438350"/>
              <a:ext cx="68850" cy="25950"/>
            </a:xfrm>
            <a:custGeom>
              <a:avLst/>
              <a:gdLst/>
              <a:ahLst/>
              <a:cxnLst/>
              <a:rect l="l" t="t" r="r" b="b"/>
              <a:pathLst>
                <a:path w="2754" h="1038" extrusionOk="0">
                  <a:moveTo>
                    <a:pt x="1" y="33"/>
                  </a:moveTo>
                  <a:cubicBezTo>
                    <a:pt x="163" y="1"/>
                    <a:pt x="325" y="1"/>
                    <a:pt x="487" y="1"/>
                  </a:cubicBezTo>
                  <a:cubicBezTo>
                    <a:pt x="648" y="1"/>
                    <a:pt x="810" y="1"/>
                    <a:pt x="940" y="33"/>
                  </a:cubicBezTo>
                  <a:cubicBezTo>
                    <a:pt x="1134" y="66"/>
                    <a:pt x="1328" y="130"/>
                    <a:pt x="1490" y="163"/>
                  </a:cubicBezTo>
                  <a:cubicBezTo>
                    <a:pt x="1685" y="227"/>
                    <a:pt x="1847" y="325"/>
                    <a:pt x="2009" y="422"/>
                  </a:cubicBezTo>
                  <a:cubicBezTo>
                    <a:pt x="2138" y="487"/>
                    <a:pt x="2300" y="584"/>
                    <a:pt x="2397" y="681"/>
                  </a:cubicBezTo>
                  <a:cubicBezTo>
                    <a:pt x="2527" y="810"/>
                    <a:pt x="2656" y="907"/>
                    <a:pt x="2753" y="1037"/>
                  </a:cubicBezTo>
                  <a:cubicBezTo>
                    <a:pt x="2591" y="1005"/>
                    <a:pt x="2430" y="940"/>
                    <a:pt x="2300" y="907"/>
                  </a:cubicBezTo>
                  <a:lnTo>
                    <a:pt x="2106" y="810"/>
                  </a:lnTo>
                  <a:cubicBezTo>
                    <a:pt x="2009" y="778"/>
                    <a:pt x="1944" y="778"/>
                    <a:pt x="1847" y="746"/>
                  </a:cubicBezTo>
                  <a:cubicBezTo>
                    <a:pt x="1685" y="681"/>
                    <a:pt x="1523" y="616"/>
                    <a:pt x="1361" y="584"/>
                  </a:cubicBezTo>
                  <a:cubicBezTo>
                    <a:pt x="1199" y="519"/>
                    <a:pt x="1037" y="454"/>
                    <a:pt x="875" y="389"/>
                  </a:cubicBezTo>
                  <a:cubicBezTo>
                    <a:pt x="810" y="389"/>
                    <a:pt x="746" y="325"/>
                    <a:pt x="648" y="325"/>
                  </a:cubicBezTo>
                  <a:lnTo>
                    <a:pt x="454" y="227"/>
                  </a:lnTo>
                  <a:cubicBezTo>
                    <a:pt x="292" y="195"/>
                    <a:pt x="130" y="130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1442775" y="3397875"/>
              <a:ext cx="78550" cy="27550"/>
            </a:xfrm>
            <a:custGeom>
              <a:avLst/>
              <a:gdLst/>
              <a:ahLst/>
              <a:cxnLst/>
              <a:rect l="l" t="t" r="r" b="b"/>
              <a:pathLst>
                <a:path w="3142" h="1102" extrusionOk="0">
                  <a:moveTo>
                    <a:pt x="1" y="260"/>
                  </a:moveTo>
                  <a:lnTo>
                    <a:pt x="130" y="195"/>
                  </a:lnTo>
                  <a:cubicBezTo>
                    <a:pt x="260" y="130"/>
                    <a:pt x="389" y="98"/>
                    <a:pt x="519" y="65"/>
                  </a:cubicBezTo>
                  <a:cubicBezTo>
                    <a:pt x="713" y="33"/>
                    <a:pt x="908" y="1"/>
                    <a:pt x="1102" y="1"/>
                  </a:cubicBezTo>
                  <a:cubicBezTo>
                    <a:pt x="1199" y="1"/>
                    <a:pt x="1296" y="1"/>
                    <a:pt x="1426" y="1"/>
                  </a:cubicBezTo>
                  <a:lnTo>
                    <a:pt x="1749" y="65"/>
                  </a:lnTo>
                  <a:lnTo>
                    <a:pt x="2073" y="163"/>
                  </a:lnTo>
                  <a:cubicBezTo>
                    <a:pt x="2170" y="195"/>
                    <a:pt x="2268" y="260"/>
                    <a:pt x="2365" y="324"/>
                  </a:cubicBezTo>
                  <a:cubicBezTo>
                    <a:pt x="2527" y="389"/>
                    <a:pt x="2689" y="519"/>
                    <a:pt x="2818" y="648"/>
                  </a:cubicBezTo>
                  <a:cubicBezTo>
                    <a:pt x="2883" y="713"/>
                    <a:pt x="2915" y="778"/>
                    <a:pt x="2980" y="843"/>
                  </a:cubicBezTo>
                  <a:cubicBezTo>
                    <a:pt x="3012" y="875"/>
                    <a:pt x="3045" y="940"/>
                    <a:pt x="3077" y="972"/>
                  </a:cubicBezTo>
                  <a:cubicBezTo>
                    <a:pt x="3110" y="1037"/>
                    <a:pt x="3142" y="1102"/>
                    <a:pt x="3142" y="1102"/>
                  </a:cubicBezTo>
                  <a:lnTo>
                    <a:pt x="3012" y="1037"/>
                  </a:lnTo>
                  <a:lnTo>
                    <a:pt x="2850" y="972"/>
                  </a:lnTo>
                  <a:cubicBezTo>
                    <a:pt x="2818" y="907"/>
                    <a:pt x="2753" y="875"/>
                    <a:pt x="2689" y="843"/>
                  </a:cubicBezTo>
                  <a:cubicBezTo>
                    <a:pt x="2591" y="810"/>
                    <a:pt x="2527" y="778"/>
                    <a:pt x="2462" y="745"/>
                  </a:cubicBezTo>
                  <a:cubicBezTo>
                    <a:pt x="2365" y="713"/>
                    <a:pt x="2300" y="681"/>
                    <a:pt x="2203" y="648"/>
                  </a:cubicBezTo>
                  <a:cubicBezTo>
                    <a:pt x="2106" y="584"/>
                    <a:pt x="2041" y="551"/>
                    <a:pt x="1944" y="551"/>
                  </a:cubicBezTo>
                  <a:lnTo>
                    <a:pt x="1652" y="454"/>
                  </a:lnTo>
                  <a:cubicBezTo>
                    <a:pt x="1458" y="422"/>
                    <a:pt x="1264" y="389"/>
                    <a:pt x="1069" y="357"/>
                  </a:cubicBezTo>
                  <a:cubicBezTo>
                    <a:pt x="972" y="357"/>
                    <a:pt x="875" y="324"/>
                    <a:pt x="810" y="324"/>
                  </a:cubicBezTo>
                  <a:lnTo>
                    <a:pt x="551" y="292"/>
                  </a:lnTo>
                  <a:cubicBezTo>
                    <a:pt x="389" y="292"/>
                    <a:pt x="260" y="292"/>
                    <a:pt x="130" y="26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1778750" y="3439975"/>
              <a:ext cx="47800" cy="94750"/>
            </a:xfrm>
            <a:custGeom>
              <a:avLst/>
              <a:gdLst/>
              <a:ahLst/>
              <a:cxnLst/>
              <a:rect l="l" t="t" r="r" b="b"/>
              <a:pathLst>
                <a:path w="1912" h="3790" extrusionOk="0">
                  <a:moveTo>
                    <a:pt x="195" y="3789"/>
                  </a:moveTo>
                  <a:cubicBezTo>
                    <a:pt x="519" y="3401"/>
                    <a:pt x="1" y="2267"/>
                    <a:pt x="1" y="1782"/>
                  </a:cubicBezTo>
                  <a:cubicBezTo>
                    <a:pt x="1" y="1166"/>
                    <a:pt x="163" y="1"/>
                    <a:pt x="1069" y="195"/>
                  </a:cubicBezTo>
                  <a:cubicBezTo>
                    <a:pt x="1717" y="357"/>
                    <a:pt x="1717" y="1231"/>
                    <a:pt x="1814" y="1782"/>
                  </a:cubicBezTo>
                  <a:cubicBezTo>
                    <a:pt x="1879" y="2397"/>
                    <a:pt x="1911" y="3142"/>
                    <a:pt x="1328" y="3530"/>
                  </a:cubicBezTo>
                  <a:cubicBezTo>
                    <a:pt x="1037" y="3692"/>
                    <a:pt x="713" y="3757"/>
                    <a:pt x="422" y="366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1775525" y="3438350"/>
              <a:ext cx="52650" cy="89900"/>
            </a:xfrm>
            <a:custGeom>
              <a:avLst/>
              <a:gdLst/>
              <a:ahLst/>
              <a:cxnLst/>
              <a:rect l="l" t="t" r="r" b="b"/>
              <a:pathLst>
                <a:path w="2106" h="3596" extrusionOk="0">
                  <a:moveTo>
                    <a:pt x="356" y="3045"/>
                  </a:moveTo>
                  <a:cubicBezTo>
                    <a:pt x="356" y="3045"/>
                    <a:pt x="324" y="2915"/>
                    <a:pt x="259" y="2753"/>
                  </a:cubicBezTo>
                  <a:lnTo>
                    <a:pt x="130" y="2397"/>
                  </a:lnTo>
                  <a:cubicBezTo>
                    <a:pt x="97" y="2235"/>
                    <a:pt x="33" y="2106"/>
                    <a:pt x="0" y="1944"/>
                  </a:cubicBezTo>
                  <a:cubicBezTo>
                    <a:pt x="0" y="1749"/>
                    <a:pt x="0" y="1555"/>
                    <a:pt x="0" y="1361"/>
                  </a:cubicBezTo>
                  <a:cubicBezTo>
                    <a:pt x="33" y="1134"/>
                    <a:pt x="65" y="940"/>
                    <a:pt x="130" y="713"/>
                  </a:cubicBezTo>
                  <a:cubicBezTo>
                    <a:pt x="227" y="454"/>
                    <a:pt x="389" y="227"/>
                    <a:pt x="615" y="98"/>
                  </a:cubicBezTo>
                  <a:cubicBezTo>
                    <a:pt x="745" y="33"/>
                    <a:pt x="875" y="1"/>
                    <a:pt x="1036" y="33"/>
                  </a:cubicBezTo>
                  <a:cubicBezTo>
                    <a:pt x="1166" y="33"/>
                    <a:pt x="1295" y="66"/>
                    <a:pt x="1425" y="130"/>
                  </a:cubicBezTo>
                  <a:cubicBezTo>
                    <a:pt x="1684" y="260"/>
                    <a:pt x="1846" y="487"/>
                    <a:pt x="1943" y="746"/>
                  </a:cubicBezTo>
                  <a:cubicBezTo>
                    <a:pt x="2008" y="972"/>
                    <a:pt x="2040" y="1199"/>
                    <a:pt x="2073" y="1458"/>
                  </a:cubicBezTo>
                  <a:cubicBezTo>
                    <a:pt x="2073" y="1652"/>
                    <a:pt x="2105" y="1847"/>
                    <a:pt x="2105" y="2073"/>
                  </a:cubicBezTo>
                  <a:cubicBezTo>
                    <a:pt x="2105" y="2235"/>
                    <a:pt x="2105" y="2429"/>
                    <a:pt x="2073" y="2624"/>
                  </a:cubicBezTo>
                  <a:cubicBezTo>
                    <a:pt x="2040" y="2786"/>
                    <a:pt x="2008" y="2948"/>
                    <a:pt x="1911" y="3110"/>
                  </a:cubicBezTo>
                  <a:cubicBezTo>
                    <a:pt x="1878" y="3207"/>
                    <a:pt x="1781" y="3304"/>
                    <a:pt x="1684" y="3401"/>
                  </a:cubicBezTo>
                  <a:cubicBezTo>
                    <a:pt x="1652" y="3466"/>
                    <a:pt x="1587" y="3498"/>
                    <a:pt x="1522" y="3531"/>
                  </a:cubicBezTo>
                  <a:lnTo>
                    <a:pt x="1425" y="3595"/>
                  </a:lnTo>
                  <a:lnTo>
                    <a:pt x="1490" y="3531"/>
                  </a:lnTo>
                  <a:cubicBezTo>
                    <a:pt x="1555" y="3466"/>
                    <a:pt x="1587" y="3401"/>
                    <a:pt x="1619" y="3336"/>
                  </a:cubicBezTo>
                  <a:cubicBezTo>
                    <a:pt x="1684" y="3239"/>
                    <a:pt x="1749" y="3142"/>
                    <a:pt x="1781" y="3045"/>
                  </a:cubicBezTo>
                  <a:cubicBezTo>
                    <a:pt x="1814" y="2883"/>
                    <a:pt x="1846" y="2753"/>
                    <a:pt x="1846" y="2591"/>
                  </a:cubicBezTo>
                  <a:cubicBezTo>
                    <a:pt x="1846" y="2429"/>
                    <a:pt x="1814" y="2268"/>
                    <a:pt x="1781" y="2073"/>
                  </a:cubicBezTo>
                  <a:lnTo>
                    <a:pt x="1684" y="1490"/>
                  </a:lnTo>
                  <a:cubicBezTo>
                    <a:pt x="1684" y="1296"/>
                    <a:pt x="1619" y="1069"/>
                    <a:pt x="1555" y="875"/>
                  </a:cubicBezTo>
                  <a:cubicBezTo>
                    <a:pt x="1522" y="713"/>
                    <a:pt x="1393" y="584"/>
                    <a:pt x="1263" y="487"/>
                  </a:cubicBezTo>
                  <a:cubicBezTo>
                    <a:pt x="1101" y="389"/>
                    <a:pt x="939" y="389"/>
                    <a:pt x="777" y="454"/>
                  </a:cubicBezTo>
                  <a:cubicBezTo>
                    <a:pt x="615" y="551"/>
                    <a:pt x="518" y="681"/>
                    <a:pt x="454" y="875"/>
                  </a:cubicBezTo>
                  <a:cubicBezTo>
                    <a:pt x="389" y="1037"/>
                    <a:pt x="324" y="1231"/>
                    <a:pt x="292" y="1426"/>
                  </a:cubicBezTo>
                  <a:cubicBezTo>
                    <a:pt x="259" y="1588"/>
                    <a:pt x="259" y="1749"/>
                    <a:pt x="227" y="1944"/>
                  </a:cubicBezTo>
                  <a:cubicBezTo>
                    <a:pt x="259" y="2073"/>
                    <a:pt x="259" y="2235"/>
                    <a:pt x="292" y="2397"/>
                  </a:cubicBezTo>
                  <a:lnTo>
                    <a:pt x="324" y="2753"/>
                  </a:lnTo>
                  <a:cubicBezTo>
                    <a:pt x="356" y="2915"/>
                    <a:pt x="356" y="3045"/>
                    <a:pt x="356" y="304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1801425" y="3410025"/>
              <a:ext cx="94750" cy="163550"/>
            </a:xfrm>
            <a:custGeom>
              <a:avLst/>
              <a:gdLst/>
              <a:ahLst/>
              <a:cxnLst/>
              <a:rect l="l" t="t" r="r" b="b"/>
              <a:pathLst>
                <a:path w="3790" h="6542" extrusionOk="0">
                  <a:moveTo>
                    <a:pt x="3336" y="1101"/>
                  </a:moveTo>
                  <a:cubicBezTo>
                    <a:pt x="3077" y="324"/>
                    <a:pt x="1684" y="0"/>
                    <a:pt x="940" y="454"/>
                  </a:cubicBezTo>
                  <a:cubicBezTo>
                    <a:pt x="195" y="907"/>
                    <a:pt x="454" y="1814"/>
                    <a:pt x="842" y="2429"/>
                  </a:cubicBezTo>
                  <a:cubicBezTo>
                    <a:pt x="227" y="2623"/>
                    <a:pt x="583" y="3303"/>
                    <a:pt x="940" y="3562"/>
                  </a:cubicBezTo>
                  <a:cubicBezTo>
                    <a:pt x="389" y="3789"/>
                    <a:pt x="551" y="4275"/>
                    <a:pt x="1004" y="4566"/>
                  </a:cubicBezTo>
                  <a:cubicBezTo>
                    <a:pt x="0" y="4502"/>
                    <a:pt x="519" y="5505"/>
                    <a:pt x="940" y="5926"/>
                  </a:cubicBezTo>
                  <a:cubicBezTo>
                    <a:pt x="1393" y="6315"/>
                    <a:pt x="1976" y="6542"/>
                    <a:pt x="2559" y="6542"/>
                  </a:cubicBezTo>
                  <a:cubicBezTo>
                    <a:pt x="3271" y="6477"/>
                    <a:pt x="3239" y="5667"/>
                    <a:pt x="3401" y="5117"/>
                  </a:cubicBezTo>
                  <a:cubicBezTo>
                    <a:pt x="3498" y="4825"/>
                    <a:pt x="3498" y="4534"/>
                    <a:pt x="3530" y="4243"/>
                  </a:cubicBezTo>
                  <a:cubicBezTo>
                    <a:pt x="3595" y="3919"/>
                    <a:pt x="3757" y="3660"/>
                    <a:pt x="3789" y="3303"/>
                  </a:cubicBezTo>
                  <a:cubicBezTo>
                    <a:pt x="3757" y="2915"/>
                    <a:pt x="3692" y="2526"/>
                    <a:pt x="3595" y="2170"/>
                  </a:cubicBezTo>
                  <a:cubicBezTo>
                    <a:pt x="3563" y="1846"/>
                    <a:pt x="3692" y="1458"/>
                    <a:pt x="3465" y="1231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1807900" y="3414875"/>
              <a:ext cx="57500" cy="159525"/>
            </a:xfrm>
            <a:custGeom>
              <a:avLst/>
              <a:gdLst/>
              <a:ahLst/>
              <a:cxnLst/>
              <a:rect l="l" t="t" r="r" b="b"/>
              <a:pathLst>
                <a:path w="2300" h="6381" extrusionOk="0">
                  <a:moveTo>
                    <a:pt x="1684" y="65"/>
                  </a:moveTo>
                  <a:cubicBezTo>
                    <a:pt x="1555" y="65"/>
                    <a:pt x="1425" y="65"/>
                    <a:pt x="1296" y="98"/>
                  </a:cubicBezTo>
                  <a:cubicBezTo>
                    <a:pt x="1166" y="130"/>
                    <a:pt x="1037" y="163"/>
                    <a:pt x="907" y="227"/>
                  </a:cubicBezTo>
                  <a:lnTo>
                    <a:pt x="745" y="324"/>
                  </a:lnTo>
                  <a:cubicBezTo>
                    <a:pt x="713" y="357"/>
                    <a:pt x="648" y="389"/>
                    <a:pt x="616" y="454"/>
                  </a:cubicBezTo>
                  <a:cubicBezTo>
                    <a:pt x="519" y="519"/>
                    <a:pt x="454" y="616"/>
                    <a:pt x="389" y="745"/>
                  </a:cubicBezTo>
                  <a:cubicBezTo>
                    <a:pt x="292" y="1231"/>
                    <a:pt x="421" y="1749"/>
                    <a:pt x="745" y="2138"/>
                  </a:cubicBezTo>
                  <a:lnTo>
                    <a:pt x="842" y="2300"/>
                  </a:lnTo>
                  <a:lnTo>
                    <a:pt x="648" y="2397"/>
                  </a:lnTo>
                  <a:cubicBezTo>
                    <a:pt x="616" y="2397"/>
                    <a:pt x="551" y="2429"/>
                    <a:pt x="519" y="2462"/>
                  </a:cubicBezTo>
                  <a:cubicBezTo>
                    <a:pt x="519" y="2462"/>
                    <a:pt x="486" y="2494"/>
                    <a:pt x="486" y="2527"/>
                  </a:cubicBezTo>
                  <a:cubicBezTo>
                    <a:pt x="454" y="2591"/>
                    <a:pt x="454" y="2656"/>
                    <a:pt x="486" y="2721"/>
                  </a:cubicBezTo>
                  <a:cubicBezTo>
                    <a:pt x="551" y="2915"/>
                    <a:pt x="648" y="3077"/>
                    <a:pt x="810" y="3207"/>
                  </a:cubicBezTo>
                  <a:lnTo>
                    <a:pt x="1037" y="3401"/>
                  </a:lnTo>
                  <a:lnTo>
                    <a:pt x="778" y="3563"/>
                  </a:lnTo>
                  <a:lnTo>
                    <a:pt x="648" y="3628"/>
                  </a:lnTo>
                  <a:cubicBezTo>
                    <a:pt x="616" y="3628"/>
                    <a:pt x="616" y="3660"/>
                    <a:pt x="583" y="3692"/>
                  </a:cubicBezTo>
                  <a:cubicBezTo>
                    <a:pt x="551" y="3692"/>
                    <a:pt x="583" y="3725"/>
                    <a:pt x="551" y="3757"/>
                  </a:cubicBezTo>
                  <a:cubicBezTo>
                    <a:pt x="519" y="3757"/>
                    <a:pt x="551" y="3757"/>
                    <a:pt x="551" y="3789"/>
                  </a:cubicBezTo>
                  <a:lnTo>
                    <a:pt x="551" y="3822"/>
                  </a:lnTo>
                  <a:cubicBezTo>
                    <a:pt x="551" y="3854"/>
                    <a:pt x="551" y="3887"/>
                    <a:pt x="583" y="3919"/>
                  </a:cubicBezTo>
                  <a:cubicBezTo>
                    <a:pt x="583" y="3951"/>
                    <a:pt x="616" y="3984"/>
                    <a:pt x="648" y="4016"/>
                  </a:cubicBezTo>
                  <a:cubicBezTo>
                    <a:pt x="681" y="4049"/>
                    <a:pt x="713" y="4081"/>
                    <a:pt x="745" y="4113"/>
                  </a:cubicBezTo>
                  <a:lnTo>
                    <a:pt x="842" y="4210"/>
                  </a:lnTo>
                  <a:lnTo>
                    <a:pt x="1263" y="4534"/>
                  </a:lnTo>
                  <a:lnTo>
                    <a:pt x="713" y="4567"/>
                  </a:lnTo>
                  <a:cubicBezTo>
                    <a:pt x="648" y="4567"/>
                    <a:pt x="583" y="4567"/>
                    <a:pt x="519" y="4567"/>
                  </a:cubicBezTo>
                  <a:cubicBezTo>
                    <a:pt x="486" y="4567"/>
                    <a:pt x="421" y="4567"/>
                    <a:pt x="389" y="4599"/>
                  </a:cubicBezTo>
                  <a:cubicBezTo>
                    <a:pt x="357" y="4599"/>
                    <a:pt x="357" y="4631"/>
                    <a:pt x="324" y="4696"/>
                  </a:cubicBezTo>
                  <a:cubicBezTo>
                    <a:pt x="324" y="4729"/>
                    <a:pt x="324" y="4793"/>
                    <a:pt x="324" y="4826"/>
                  </a:cubicBezTo>
                  <a:cubicBezTo>
                    <a:pt x="421" y="5117"/>
                    <a:pt x="551" y="5344"/>
                    <a:pt x="745" y="5571"/>
                  </a:cubicBezTo>
                  <a:cubicBezTo>
                    <a:pt x="778" y="5603"/>
                    <a:pt x="842" y="5668"/>
                    <a:pt x="907" y="5732"/>
                  </a:cubicBezTo>
                  <a:cubicBezTo>
                    <a:pt x="940" y="5765"/>
                    <a:pt x="1004" y="5797"/>
                    <a:pt x="1069" y="5862"/>
                  </a:cubicBezTo>
                  <a:cubicBezTo>
                    <a:pt x="1199" y="5927"/>
                    <a:pt x="1296" y="6024"/>
                    <a:pt x="1458" y="6089"/>
                  </a:cubicBezTo>
                  <a:cubicBezTo>
                    <a:pt x="1555" y="6153"/>
                    <a:pt x="1717" y="6218"/>
                    <a:pt x="1846" y="6283"/>
                  </a:cubicBezTo>
                  <a:cubicBezTo>
                    <a:pt x="2008" y="6315"/>
                    <a:pt x="2138" y="6348"/>
                    <a:pt x="2300" y="6348"/>
                  </a:cubicBezTo>
                  <a:cubicBezTo>
                    <a:pt x="2138" y="6380"/>
                    <a:pt x="1976" y="6380"/>
                    <a:pt x="1846" y="6348"/>
                  </a:cubicBezTo>
                  <a:cubicBezTo>
                    <a:pt x="1522" y="6283"/>
                    <a:pt x="1199" y="6186"/>
                    <a:pt x="940" y="6024"/>
                  </a:cubicBezTo>
                  <a:cubicBezTo>
                    <a:pt x="875" y="5992"/>
                    <a:pt x="778" y="5959"/>
                    <a:pt x="745" y="5894"/>
                  </a:cubicBezTo>
                  <a:cubicBezTo>
                    <a:pt x="648" y="5862"/>
                    <a:pt x="583" y="5797"/>
                    <a:pt x="551" y="5732"/>
                  </a:cubicBezTo>
                  <a:cubicBezTo>
                    <a:pt x="421" y="5635"/>
                    <a:pt x="324" y="5506"/>
                    <a:pt x="227" y="5376"/>
                  </a:cubicBezTo>
                  <a:cubicBezTo>
                    <a:pt x="130" y="5214"/>
                    <a:pt x="65" y="5052"/>
                    <a:pt x="0" y="4890"/>
                  </a:cubicBezTo>
                  <a:cubicBezTo>
                    <a:pt x="0" y="4793"/>
                    <a:pt x="0" y="4696"/>
                    <a:pt x="0" y="4599"/>
                  </a:cubicBezTo>
                  <a:cubicBezTo>
                    <a:pt x="33" y="4470"/>
                    <a:pt x="98" y="4372"/>
                    <a:pt x="195" y="4308"/>
                  </a:cubicBezTo>
                  <a:cubicBezTo>
                    <a:pt x="292" y="4243"/>
                    <a:pt x="389" y="4178"/>
                    <a:pt x="486" y="4178"/>
                  </a:cubicBezTo>
                  <a:cubicBezTo>
                    <a:pt x="583" y="4146"/>
                    <a:pt x="681" y="4146"/>
                    <a:pt x="745" y="4146"/>
                  </a:cubicBezTo>
                  <a:lnTo>
                    <a:pt x="648" y="4502"/>
                  </a:lnTo>
                  <a:lnTo>
                    <a:pt x="486" y="4405"/>
                  </a:lnTo>
                  <a:cubicBezTo>
                    <a:pt x="421" y="4340"/>
                    <a:pt x="389" y="4308"/>
                    <a:pt x="357" y="4275"/>
                  </a:cubicBezTo>
                  <a:cubicBezTo>
                    <a:pt x="292" y="4210"/>
                    <a:pt x="260" y="4146"/>
                    <a:pt x="227" y="4081"/>
                  </a:cubicBezTo>
                  <a:cubicBezTo>
                    <a:pt x="195" y="4016"/>
                    <a:pt x="162" y="3951"/>
                    <a:pt x="162" y="3887"/>
                  </a:cubicBezTo>
                  <a:cubicBezTo>
                    <a:pt x="130" y="3789"/>
                    <a:pt x="130" y="3725"/>
                    <a:pt x="162" y="3628"/>
                  </a:cubicBezTo>
                  <a:cubicBezTo>
                    <a:pt x="162" y="3563"/>
                    <a:pt x="227" y="3466"/>
                    <a:pt x="260" y="3401"/>
                  </a:cubicBezTo>
                  <a:cubicBezTo>
                    <a:pt x="324" y="3336"/>
                    <a:pt x="357" y="3304"/>
                    <a:pt x="421" y="3271"/>
                  </a:cubicBezTo>
                  <a:lnTo>
                    <a:pt x="616" y="3174"/>
                  </a:lnTo>
                  <a:lnTo>
                    <a:pt x="583" y="3498"/>
                  </a:lnTo>
                  <a:cubicBezTo>
                    <a:pt x="357" y="3336"/>
                    <a:pt x="162" y="3077"/>
                    <a:pt x="98" y="2818"/>
                  </a:cubicBezTo>
                  <a:cubicBezTo>
                    <a:pt x="65" y="2753"/>
                    <a:pt x="65" y="2656"/>
                    <a:pt x="65" y="2591"/>
                  </a:cubicBezTo>
                  <a:cubicBezTo>
                    <a:pt x="65" y="2397"/>
                    <a:pt x="162" y="2235"/>
                    <a:pt x="324" y="2138"/>
                  </a:cubicBezTo>
                  <a:cubicBezTo>
                    <a:pt x="389" y="2073"/>
                    <a:pt x="454" y="2041"/>
                    <a:pt x="551" y="2041"/>
                  </a:cubicBezTo>
                  <a:lnTo>
                    <a:pt x="454" y="2300"/>
                  </a:lnTo>
                  <a:cubicBezTo>
                    <a:pt x="292" y="2041"/>
                    <a:pt x="162" y="1782"/>
                    <a:pt x="98" y="1490"/>
                  </a:cubicBezTo>
                  <a:cubicBezTo>
                    <a:pt x="33" y="1199"/>
                    <a:pt x="65" y="875"/>
                    <a:pt x="195" y="616"/>
                  </a:cubicBezTo>
                  <a:cubicBezTo>
                    <a:pt x="260" y="454"/>
                    <a:pt x="357" y="357"/>
                    <a:pt x="486" y="260"/>
                  </a:cubicBezTo>
                  <a:cubicBezTo>
                    <a:pt x="551" y="195"/>
                    <a:pt x="616" y="163"/>
                    <a:pt x="681" y="130"/>
                  </a:cubicBezTo>
                  <a:lnTo>
                    <a:pt x="875" y="65"/>
                  </a:lnTo>
                  <a:cubicBezTo>
                    <a:pt x="1004" y="33"/>
                    <a:pt x="1134" y="1"/>
                    <a:pt x="1296" y="1"/>
                  </a:cubicBezTo>
                  <a:cubicBezTo>
                    <a:pt x="1425" y="1"/>
                    <a:pt x="1555" y="33"/>
                    <a:pt x="1684" y="6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1815175" y="3456175"/>
              <a:ext cx="56700" cy="15400"/>
            </a:xfrm>
            <a:custGeom>
              <a:avLst/>
              <a:gdLst/>
              <a:ahLst/>
              <a:cxnLst/>
              <a:rect l="l" t="t" r="r" b="b"/>
              <a:pathLst>
                <a:path w="2268" h="616" extrusionOk="0">
                  <a:moveTo>
                    <a:pt x="1" y="0"/>
                  </a:moveTo>
                  <a:lnTo>
                    <a:pt x="130" y="65"/>
                  </a:lnTo>
                  <a:cubicBezTo>
                    <a:pt x="195" y="97"/>
                    <a:pt x="260" y="97"/>
                    <a:pt x="357" y="130"/>
                  </a:cubicBezTo>
                  <a:cubicBezTo>
                    <a:pt x="454" y="162"/>
                    <a:pt x="584" y="162"/>
                    <a:pt x="713" y="194"/>
                  </a:cubicBezTo>
                  <a:lnTo>
                    <a:pt x="1102" y="194"/>
                  </a:lnTo>
                  <a:cubicBezTo>
                    <a:pt x="1393" y="194"/>
                    <a:pt x="1652" y="227"/>
                    <a:pt x="1879" y="259"/>
                  </a:cubicBezTo>
                  <a:cubicBezTo>
                    <a:pt x="2009" y="292"/>
                    <a:pt x="2138" y="324"/>
                    <a:pt x="2268" y="356"/>
                  </a:cubicBezTo>
                  <a:cubicBezTo>
                    <a:pt x="2138" y="421"/>
                    <a:pt x="2041" y="454"/>
                    <a:pt x="1912" y="518"/>
                  </a:cubicBezTo>
                  <a:cubicBezTo>
                    <a:pt x="1652" y="583"/>
                    <a:pt x="1361" y="615"/>
                    <a:pt x="1070" y="615"/>
                  </a:cubicBezTo>
                  <a:cubicBezTo>
                    <a:pt x="908" y="615"/>
                    <a:pt x="778" y="583"/>
                    <a:pt x="616" y="518"/>
                  </a:cubicBezTo>
                  <a:cubicBezTo>
                    <a:pt x="487" y="486"/>
                    <a:pt x="357" y="421"/>
                    <a:pt x="260" y="324"/>
                  </a:cubicBezTo>
                  <a:cubicBezTo>
                    <a:pt x="163" y="292"/>
                    <a:pt x="98" y="194"/>
                    <a:pt x="66" y="97"/>
                  </a:cubicBezTo>
                  <a:cubicBezTo>
                    <a:pt x="33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1820850" y="3491800"/>
              <a:ext cx="48600" cy="13775"/>
            </a:xfrm>
            <a:custGeom>
              <a:avLst/>
              <a:gdLst/>
              <a:ahLst/>
              <a:cxnLst/>
              <a:rect l="l" t="t" r="r" b="b"/>
              <a:pathLst>
                <a:path w="1944" h="551" extrusionOk="0">
                  <a:moveTo>
                    <a:pt x="1" y="227"/>
                  </a:moveTo>
                  <a:lnTo>
                    <a:pt x="65" y="162"/>
                  </a:lnTo>
                  <a:cubicBezTo>
                    <a:pt x="130" y="97"/>
                    <a:pt x="195" y="65"/>
                    <a:pt x="292" y="65"/>
                  </a:cubicBezTo>
                  <a:cubicBezTo>
                    <a:pt x="389" y="32"/>
                    <a:pt x="519" y="0"/>
                    <a:pt x="648" y="0"/>
                  </a:cubicBezTo>
                  <a:cubicBezTo>
                    <a:pt x="778" y="0"/>
                    <a:pt x="907" y="32"/>
                    <a:pt x="1037" y="65"/>
                  </a:cubicBezTo>
                  <a:cubicBezTo>
                    <a:pt x="1166" y="97"/>
                    <a:pt x="1264" y="130"/>
                    <a:pt x="1393" y="162"/>
                  </a:cubicBezTo>
                  <a:cubicBezTo>
                    <a:pt x="1490" y="227"/>
                    <a:pt x="1587" y="259"/>
                    <a:pt x="1685" y="324"/>
                  </a:cubicBezTo>
                  <a:cubicBezTo>
                    <a:pt x="1782" y="389"/>
                    <a:pt x="1846" y="453"/>
                    <a:pt x="1944" y="551"/>
                  </a:cubicBezTo>
                  <a:cubicBezTo>
                    <a:pt x="1814" y="551"/>
                    <a:pt x="1717" y="551"/>
                    <a:pt x="1620" y="551"/>
                  </a:cubicBezTo>
                  <a:cubicBezTo>
                    <a:pt x="1523" y="551"/>
                    <a:pt x="1393" y="551"/>
                    <a:pt x="1296" y="518"/>
                  </a:cubicBezTo>
                  <a:lnTo>
                    <a:pt x="940" y="453"/>
                  </a:lnTo>
                  <a:lnTo>
                    <a:pt x="745" y="421"/>
                  </a:lnTo>
                  <a:cubicBezTo>
                    <a:pt x="713" y="421"/>
                    <a:pt x="648" y="356"/>
                    <a:pt x="584" y="356"/>
                  </a:cubicBezTo>
                  <a:cubicBezTo>
                    <a:pt x="551" y="356"/>
                    <a:pt x="389" y="291"/>
                    <a:pt x="292" y="291"/>
                  </a:cubicBezTo>
                  <a:lnTo>
                    <a:pt x="195" y="227"/>
                  </a:lnTo>
                  <a:lnTo>
                    <a:pt x="98" y="227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1823275" y="3523350"/>
              <a:ext cx="34850" cy="13800"/>
            </a:xfrm>
            <a:custGeom>
              <a:avLst/>
              <a:gdLst/>
              <a:ahLst/>
              <a:cxnLst/>
              <a:rect l="l" t="t" r="r" b="b"/>
              <a:pathLst>
                <a:path w="1394" h="552" extrusionOk="0">
                  <a:moveTo>
                    <a:pt x="1" y="1"/>
                  </a:moveTo>
                  <a:cubicBezTo>
                    <a:pt x="66" y="1"/>
                    <a:pt x="163" y="1"/>
                    <a:pt x="260" y="1"/>
                  </a:cubicBezTo>
                  <a:cubicBezTo>
                    <a:pt x="325" y="1"/>
                    <a:pt x="389" y="33"/>
                    <a:pt x="487" y="33"/>
                  </a:cubicBezTo>
                  <a:cubicBezTo>
                    <a:pt x="551" y="33"/>
                    <a:pt x="648" y="66"/>
                    <a:pt x="713" y="98"/>
                  </a:cubicBezTo>
                  <a:cubicBezTo>
                    <a:pt x="875" y="131"/>
                    <a:pt x="1037" y="195"/>
                    <a:pt x="1167" y="292"/>
                  </a:cubicBezTo>
                  <a:cubicBezTo>
                    <a:pt x="1231" y="325"/>
                    <a:pt x="1328" y="357"/>
                    <a:pt x="1393" y="422"/>
                  </a:cubicBezTo>
                  <a:cubicBezTo>
                    <a:pt x="1296" y="487"/>
                    <a:pt x="1231" y="487"/>
                    <a:pt x="1134" y="519"/>
                  </a:cubicBezTo>
                  <a:cubicBezTo>
                    <a:pt x="972" y="551"/>
                    <a:pt x="778" y="551"/>
                    <a:pt x="616" y="487"/>
                  </a:cubicBezTo>
                  <a:cubicBezTo>
                    <a:pt x="422" y="422"/>
                    <a:pt x="260" y="325"/>
                    <a:pt x="163" y="195"/>
                  </a:cubicBezTo>
                  <a:cubicBezTo>
                    <a:pt x="98" y="131"/>
                    <a:pt x="33" y="66"/>
                    <a:pt x="1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2698425" y="1709925"/>
              <a:ext cx="445300" cy="774775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2823925" y="2013500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2823925" y="2217525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6094600" y="1709925"/>
              <a:ext cx="446100" cy="774775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5930250" y="2013500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5930250" y="2217525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3163925" y="1229025"/>
              <a:ext cx="2911250" cy="1530925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3265950" y="1371525"/>
              <a:ext cx="1309900" cy="1126950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4664075" y="1370700"/>
              <a:ext cx="1308300" cy="1114000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3303175" y="245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4562875" y="1371525"/>
              <a:ext cx="111750" cy="1071075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3552525" y="770800"/>
              <a:ext cx="2133250" cy="54325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3529050" y="785375"/>
              <a:ext cx="59125" cy="528675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2997975" y="786200"/>
              <a:ext cx="566725" cy="527850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5650125" y="786200"/>
              <a:ext cx="59950" cy="527850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5674425" y="787000"/>
              <a:ext cx="540825" cy="527050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3133975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5736750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316880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3357425" y="988575"/>
              <a:ext cx="108500" cy="108525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591325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5773200" y="988575"/>
              <a:ext cx="107700" cy="108525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3645625" y="908450"/>
              <a:ext cx="1947875" cy="268800"/>
            </a:xfrm>
            <a:custGeom>
              <a:avLst/>
              <a:gdLst/>
              <a:ahLst/>
              <a:cxnLst/>
              <a:rect l="l" t="t" r="r" b="b"/>
              <a:pathLst>
                <a:path w="77915" h="10752" extrusionOk="0">
                  <a:moveTo>
                    <a:pt x="77914" y="5376"/>
                  </a:moveTo>
                  <a:cubicBezTo>
                    <a:pt x="77914" y="8322"/>
                    <a:pt x="75485" y="10751"/>
                    <a:pt x="72539" y="10751"/>
                  </a:cubicBezTo>
                  <a:lnTo>
                    <a:pt x="5376" y="10751"/>
                  </a:lnTo>
                  <a:cubicBezTo>
                    <a:pt x="2397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397" y="0"/>
                    <a:pt x="5376" y="0"/>
                  </a:cubicBezTo>
                  <a:lnTo>
                    <a:pt x="72539" y="0"/>
                  </a:lnTo>
                  <a:cubicBezTo>
                    <a:pt x="75485" y="0"/>
                    <a:pt x="77914" y="2396"/>
                    <a:pt x="77914" y="5376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3631875" y="896300"/>
              <a:ext cx="1975375" cy="293075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3645625" y="828300"/>
              <a:ext cx="1947875" cy="38875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3645625" y="1218500"/>
              <a:ext cx="1947875" cy="38075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389024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96" y="6445"/>
                    <a:pt x="1847" y="6445"/>
                  </a:cubicBezTo>
                  <a:cubicBezTo>
                    <a:pt x="2786" y="6445"/>
                    <a:pt x="3304" y="5959"/>
                    <a:pt x="3304" y="5279"/>
                  </a:cubicBezTo>
                  <a:cubicBezTo>
                    <a:pt x="3304" y="4567"/>
                    <a:pt x="2948" y="4243"/>
                    <a:pt x="2008" y="3886"/>
                  </a:cubicBezTo>
                  <a:cubicBezTo>
                    <a:pt x="875" y="3465"/>
                    <a:pt x="163" y="2915"/>
                    <a:pt x="163" y="1911"/>
                  </a:cubicBezTo>
                  <a:cubicBezTo>
                    <a:pt x="163" y="842"/>
                    <a:pt x="1069" y="33"/>
                    <a:pt x="2429" y="33"/>
                  </a:cubicBezTo>
                  <a:cubicBezTo>
                    <a:pt x="2948" y="1"/>
                    <a:pt x="3466" y="130"/>
                    <a:pt x="3951" y="389"/>
                  </a:cubicBezTo>
                  <a:lnTo>
                    <a:pt x="3692" y="1102"/>
                  </a:lnTo>
                  <a:cubicBezTo>
                    <a:pt x="3304" y="875"/>
                    <a:pt x="2818" y="778"/>
                    <a:pt x="2365" y="778"/>
                  </a:cubicBezTo>
                  <a:cubicBezTo>
                    <a:pt x="1426" y="778"/>
                    <a:pt x="1069" y="1328"/>
                    <a:pt x="1069" y="1814"/>
                  </a:cubicBezTo>
                  <a:cubicBezTo>
                    <a:pt x="1069" y="2462"/>
                    <a:pt x="1458" y="2785"/>
                    <a:pt x="2429" y="3142"/>
                  </a:cubicBezTo>
                  <a:cubicBezTo>
                    <a:pt x="3595" y="3595"/>
                    <a:pt x="4211" y="4178"/>
                    <a:pt x="4211" y="5182"/>
                  </a:cubicBezTo>
                  <a:cubicBezTo>
                    <a:pt x="4211" y="6186"/>
                    <a:pt x="3401" y="7190"/>
                    <a:pt x="1782" y="7190"/>
                  </a:cubicBezTo>
                  <a:cubicBezTo>
                    <a:pt x="1167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4022223" y="953775"/>
              <a:ext cx="132775" cy="180550"/>
            </a:xfrm>
            <a:custGeom>
              <a:avLst/>
              <a:gdLst/>
              <a:ahLst/>
              <a:cxnLst/>
              <a:rect l="l" t="t" r="r" b="b"/>
              <a:pathLst>
                <a:path w="5311" h="7222" extrusionOk="0">
                  <a:moveTo>
                    <a:pt x="5279" y="6866"/>
                  </a:moveTo>
                  <a:cubicBezTo>
                    <a:pt x="4696" y="7092"/>
                    <a:pt x="4080" y="7222"/>
                    <a:pt x="3433" y="7190"/>
                  </a:cubicBezTo>
                  <a:cubicBezTo>
                    <a:pt x="1490" y="7190"/>
                    <a:pt x="0" y="5959"/>
                    <a:pt x="0" y="3692"/>
                  </a:cubicBezTo>
                  <a:cubicBezTo>
                    <a:pt x="0" y="1523"/>
                    <a:pt x="1490" y="33"/>
                    <a:pt x="3659" y="33"/>
                  </a:cubicBezTo>
                  <a:cubicBezTo>
                    <a:pt x="4210" y="1"/>
                    <a:pt x="4760" y="130"/>
                    <a:pt x="5311" y="357"/>
                  </a:cubicBezTo>
                  <a:lnTo>
                    <a:pt x="5084" y="1069"/>
                  </a:lnTo>
                  <a:cubicBezTo>
                    <a:pt x="4631" y="875"/>
                    <a:pt x="4178" y="778"/>
                    <a:pt x="3692" y="778"/>
                  </a:cubicBezTo>
                  <a:cubicBezTo>
                    <a:pt x="2073" y="778"/>
                    <a:pt x="972" y="1814"/>
                    <a:pt x="972" y="3660"/>
                  </a:cubicBezTo>
                  <a:cubicBezTo>
                    <a:pt x="972" y="5344"/>
                    <a:pt x="1943" y="6445"/>
                    <a:pt x="3627" y="6445"/>
                  </a:cubicBezTo>
                  <a:cubicBezTo>
                    <a:pt x="4145" y="6445"/>
                    <a:pt x="4631" y="6348"/>
                    <a:pt x="5117" y="6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4188173" y="957825"/>
              <a:ext cx="129550" cy="173275"/>
            </a:xfrm>
            <a:custGeom>
              <a:avLst/>
              <a:gdLst/>
              <a:ahLst/>
              <a:cxnLst/>
              <a:rect l="l" t="t" r="r" b="b"/>
              <a:pathLst>
                <a:path w="5182" h="6931" extrusionOk="0">
                  <a:moveTo>
                    <a:pt x="907" y="0"/>
                  </a:moveTo>
                  <a:lnTo>
                    <a:pt x="907" y="2883"/>
                  </a:lnTo>
                  <a:lnTo>
                    <a:pt x="4275" y="2883"/>
                  </a:lnTo>
                  <a:lnTo>
                    <a:pt x="4275" y="0"/>
                  </a:lnTo>
                  <a:lnTo>
                    <a:pt x="5182" y="0"/>
                  </a:lnTo>
                  <a:lnTo>
                    <a:pt x="5182" y="6930"/>
                  </a:lnTo>
                  <a:lnTo>
                    <a:pt x="4275" y="6930"/>
                  </a:lnTo>
                  <a:lnTo>
                    <a:pt x="4275" y="3692"/>
                  </a:lnTo>
                  <a:lnTo>
                    <a:pt x="907" y="3692"/>
                  </a:lnTo>
                  <a:lnTo>
                    <a:pt x="907" y="6930"/>
                  </a:lnTo>
                  <a:lnTo>
                    <a:pt x="1" y="6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7"/>
            <p:cNvSpPr/>
            <p:nvPr/>
          </p:nvSpPr>
          <p:spPr>
            <a:xfrm>
              <a:off x="4352523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5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64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7"/>
            <p:cNvSpPr/>
            <p:nvPr/>
          </p:nvSpPr>
          <p:spPr>
            <a:xfrm>
              <a:off x="4536298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4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96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4730598" y="957825"/>
              <a:ext cx="96350" cy="173275"/>
            </a:xfrm>
            <a:custGeom>
              <a:avLst/>
              <a:gdLst/>
              <a:ahLst/>
              <a:cxnLst/>
              <a:rect l="l" t="t" r="r" b="b"/>
              <a:pathLst>
                <a:path w="3854" h="6931" extrusionOk="0">
                  <a:moveTo>
                    <a:pt x="0" y="0"/>
                  </a:moveTo>
                  <a:lnTo>
                    <a:pt x="907" y="0"/>
                  </a:lnTo>
                  <a:lnTo>
                    <a:pt x="907" y="6186"/>
                  </a:lnTo>
                  <a:lnTo>
                    <a:pt x="3854" y="6186"/>
                  </a:lnTo>
                  <a:lnTo>
                    <a:pt x="3854" y="6930"/>
                  </a:lnTo>
                  <a:lnTo>
                    <a:pt x="0" y="69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4919223" y="956200"/>
              <a:ext cx="109325" cy="176525"/>
            </a:xfrm>
            <a:custGeom>
              <a:avLst/>
              <a:gdLst/>
              <a:ahLst/>
              <a:cxnLst/>
              <a:rect l="l" t="t" r="r" b="b"/>
              <a:pathLst>
                <a:path w="4373" h="7061" extrusionOk="0">
                  <a:moveTo>
                    <a:pt x="0" y="130"/>
                  </a:moveTo>
                  <a:cubicBezTo>
                    <a:pt x="551" y="33"/>
                    <a:pt x="1101" y="1"/>
                    <a:pt x="1620" y="1"/>
                  </a:cubicBezTo>
                  <a:cubicBezTo>
                    <a:pt x="2526" y="1"/>
                    <a:pt x="3109" y="163"/>
                    <a:pt x="3530" y="519"/>
                  </a:cubicBezTo>
                  <a:cubicBezTo>
                    <a:pt x="3919" y="778"/>
                    <a:pt x="4145" y="1231"/>
                    <a:pt x="4113" y="1717"/>
                  </a:cubicBezTo>
                  <a:cubicBezTo>
                    <a:pt x="4081" y="2429"/>
                    <a:pt x="3627" y="3045"/>
                    <a:pt x="2947" y="3239"/>
                  </a:cubicBezTo>
                  <a:lnTo>
                    <a:pt x="2947" y="3271"/>
                  </a:lnTo>
                  <a:cubicBezTo>
                    <a:pt x="3757" y="3433"/>
                    <a:pt x="4372" y="4146"/>
                    <a:pt x="4372" y="5020"/>
                  </a:cubicBezTo>
                  <a:cubicBezTo>
                    <a:pt x="4372" y="5538"/>
                    <a:pt x="4178" y="6024"/>
                    <a:pt x="3789" y="6412"/>
                  </a:cubicBezTo>
                  <a:cubicBezTo>
                    <a:pt x="3304" y="6833"/>
                    <a:pt x="2526" y="7060"/>
                    <a:pt x="1393" y="7060"/>
                  </a:cubicBezTo>
                  <a:cubicBezTo>
                    <a:pt x="940" y="7060"/>
                    <a:pt x="454" y="7028"/>
                    <a:pt x="0" y="6963"/>
                  </a:cubicBezTo>
                  <a:close/>
                  <a:moveTo>
                    <a:pt x="907" y="2980"/>
                  </a:moveTo>
                  <a:lnTo>
                    <a:pt x="1717" y="2980"/>
                  </a:lnTo>
                  <a:cubicBezTo>
                    <a:pt x="2656" y="2980"/>
                    <a:pt x="3239" y="2494"/>
                    <a:pt x="3239" y="1814"/>
                  </a:cubicBezTo>
                  <a:cubicBezTo>
                    <a:pt x="3239" y="1005"/>
                    <a:pt x="2591" y="681"/>
                    <a:pt x="1684" y="681"/>
                  </a:cubicBezTo>
                  <a:cubicBezTo>
                    <a:pt x="1425" y="681"/>
                    <a:pt x="1166" y="681"/>
                    <a:pt x="875" y="745"/>
                  </a:cubicBezTo>
                  <a:close/>
                  <a:moveTo>
                    <a:pt x="907" y="6315"/>
                  </a:moveTo>
                  <a:cubicBezTo>
                    <a:pt x="1166" y="6348"/>
                    <a:pt x="1425" y="6348"/>
                    <a:pt x="1684" y="6348"/>
                  </a:cubicBezTo>
                  <a:cubicBezTo>
                    <a:pt x="2623" y="6348"/>
                    <a:pt x="3465" y="5992"/>
                    <a:pt x="3465" y="4988"/>
                  </a:cubicBezTo>
                  <a:cubicBezTo>
                    <a:pt x="3465" y="4049"/>
                    <a:pt x="2656" y="3660"/>
                    <a:pt x="1684" y="3660"/>
                  </a:cubicBezTo>
                  <a:lnTo>
                    <a:pt x="907" y="36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5065748" y="957825"/>
              <a:ext cx="127950" cy="176500"/>
            </a:xfrm>
            <a:custGeom>
              <a:avLst/>
              <a:gdLst/>
              <a:ahLst/>
              <a:cxnLst/>
              <a:rect l="l" t="t" r="r" b="b"/>
              <a:pathLst>
                <a:path w="5118" h="7060" extrusionOk="0">
                  <a:moveTo>
                    <a:pt x="908" y="0"/>
                  </a:moveTo>
                  <a:lnTo>
                    <a:pt x="908" y="4081"/>
                  </a:lnTo>
                  <a:cubicBezTo>
                    <a:pt x="908" y="5667"/>
                    <a:pt x="1588" y="6315"/>
                    <a:pt x="2527" y="6315"/>
                  </a:cubicBezTo>
                  <a:cubicBezTo>
                    <a:pt x="3531" y="6315"/>
                    <a:pt x="4211" y="5635"/>
                    <a:pt x="4211" y="4081"/>
                  </a:cubicBezTo>
                  <a:lnTo>
                    <a:pt x="4211" y="0"/>
                  </a:lnTo>
                  <a:lnTo>
                    <a:pt x="5117" y="0"/>
                  </a:lnTo>
                  <a:lnTo>
                    <a:pt x="5117" y="4048"/>
                  </a:lnTo>
                  <a:cubicBezTo>
                    <a:pt x="5117" y="6186"/>
                    <a:pt x="3984" y="7060"/>
                    <a:pt x="2494" y="7060"/>
                  </a:cubicBezTo>
                  <a:cubicBezTo>
                    <a:pt x="1069" y="7060"/>
                    <a:pt x="1" y="6250"/>
                    <a:pt x="1" y="40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523009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63" y="6445"/>
                    <a:pt x="1846" y="6445"/>
                  </a:cubicBezTo>
                  <a:cubicBezTo>
                    <a:pt x="2753" y="6445"/>
                    <a:pt x="3304" y="5959"/>
                    <a:pt x="3304" y="5279"/>
                  </a:cubicBezTo>
                  <a:cubicBezTo>
                    <a:pt x="3304" y="4567"/>
                    <a:pt x="2915" y="4243"/>
                    <a:pt x="1976" y="3886"/>
                  </a:cubicBezTo>
                  <a:cubicBezTo>
                    <a:pt x="842" y="3465"/>
                    <a:pt x="162" y="2915"/>
                    <a:pt x="162" y="1911"/>
                  </a:cubicBezTo>
                  <a:cubicBezTo>
                    <a:pt x="162" y="842"/>
                    <a:pt x="1037" y="33"/>
                    <a:pt x="2397" y="33"/>
                  </a:cubicBezTo>
                  <a:cubicBezTo>
                    <a:pt x="2915" y="1"/>
                    <a:pt x="3465" y="130"/>
                    <a:pt x="3919" y="389"/>
                  </a:cubicBezTo>
                  <a:lnTo>
                    <a:pt x="3692" y="1102"/>
                  </a:lnTo>
                  <a:cubicBezTo>
                    <a:pt x="3271" y="875"/>
                    <a:pt x="2818" y="778"/>
                    <a:pt x="2364" y="778"/>
                  </a:cubicBezTo>
                  <a:cubicBezTo>
                    <a:pt x="1425" y="778"/>
                    <a:pt x="1069" y="1361"/>
                    <a:pt x="1069" y="1814"/>
                  </a:cubicBezTo>
                  <a:cubicBezTo>
                    <a:pt x="1069" y="2462"/>
                    <a:pt x="1458" y="2785"/>
                    <a:pt x="2429" y="3174"/>
                  </a:cubicBezTo>
                  <a:cubicBezTo>
                    <a:pt x="3627" y="3627"/>
                    <a:pt x="4210" y="4178"/>
                    <a:pt x="4210" y="5182"/>
                  </a:cubicBezTo>
                  <a:cubicBezTo>
                    <a:pt x="4210" y="6186"/>
                    <a:pt x="3401" y="7190"/>
                    <a:pt x="1782" y="7190"/>
                  </a:cubicBezTo>
                  <a:cubicBezTo>
                    <a:pt x="1166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3236000" y="3643175"/>
              <a:ext cx="756150" cy="1115625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3308050" y="4054450"/>
              <a:ext cx="141700" cy="631475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3411675" y="3982400"/>
              <a:ext cx="83400" cy="589375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3503950" y="4036625"/>
              <a:ext cx="66425" cy="618550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3620525" y="3985625"/>
              <a:ext cx="28375" cy="678450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3735500" y="3975925"/>
              <a:ext cx="30775" cy="67035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3849650" y="4051200"/>
              <a:ext cx="35650" cy="537575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5246975" y="3644000"/>
              <a:ext cx="756150" cy="1114800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5789375" y="4054450"/>
              <a:ext cx="140900" cy="631475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5744050" y="3982400"/>
              <a:ext cx="84225" cy="589375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5668750" y="4036625"/>
              <a:ext cx="65600" cy="619350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5590225" y="3985625"/>
              <a:ext cx="27550" cy="679250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5472025" y="3975925"/>
              <a:ext cx="30800" cy="67035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5353025" y="4051200"/>
              <a:ext cx="36450" cy="538400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2935625" y="3615650"/>
              <a:ext cx="3367850" cy="81690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4218800" y="4311075"/>
              <a:ext cx="884900" cy="12795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2907300" y="2558350"/>
              <a:ext cx="3423700" cy="1471825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3699075" y="2291200"/>
              <a:ext cx="1866075" cy="708400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609825" y="2330050"/>
              <a:ext cx="19475" cy="619350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3790550" y="2929950"/>
              <a:ext cx="1658025" cy="1082425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3974325" y="3056250"/>
              <a:ext cx="1289675" cy="96350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3974325" y="3212475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3974325" y="33574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3974325" y="3501500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3974325" y="3652075"/>
              <a:ext cx="1289675" cy="95575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3974325" y="37962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5944825" y="3166350"/>
              <a:ext cx="109300" cy="709200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3184175" y="3166350"/>
              <a:ext cx="109325" cy="709200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2985825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997175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3009300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3020650" y="2856275"/>
              <a:ext cx="514100" cy="513300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3032775" y="2867600"/>
              <a:ext cx="489825" cy="490625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3044125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3055450" y="2891075"/>
              <a:ext cx="443675" cy="443675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3067600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3078925" y="2914575"/>
              <a:ext cx="397525" cy="39670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3091075" y="2925900"/>
              <a:ext cx="373225" cy="374050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3102400" y="2938050"/>
              <a:ext cx="350575" cy="349750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3114550" y="2949375"/>
              <a:ext cx="326275" cy="3271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3125875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3137225" y="2972850"/>
              <a:ext cx="280125" cy="280150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3149375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3160700" y="2996325"/>
              <a:ext cx="234000" cy="233175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3172850" y="3007675"/>
              <a:ext cx="209700" cy="210500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3184175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3196325" y="3031150"/>
              <a:ext cx="162750" cy="1635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3207650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3218975" y="3054625"/>
              <a:ext cx="117425" cy="116600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3231125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3242475" y="3078100"/>
              <a:ext cx="70450" cy="69650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3254600" y="3089425"/>
              <a:ext cx="46175" cy="46975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3265950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5668750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5680900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5692225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5704375" y="2856275"/>
              <a:ext cx="513300" cy="513300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5715700" y="2867600"/>
              <a:ext cx="490625" cy="490625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5727050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5739200" y="2891075"/>
              <a:ext cx="443650" cy="443675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5750525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5762675" y="2914575"/>
              <a:ext cx="396700" cy="39670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5774000" y="2925900"/>
              <a:ext cx="374050" cy="374050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5786150" y="2938050"/>
              <a:ext cx="349750" cy="349750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5797475" y="2949375"/>
              <a:ext cx="327100" cy="3271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5808800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5820950" y="2972850"/>
              <a:ext cx="280150" cy="280150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5832300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5844425" y="2996325"/>
              <a:ext cx="233200" cy="233175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5855775" y="3007675"/>
              <a:ext cx="210500" cy="210500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5867100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5879250" y="3031150"/>
              <a:ext cx="163550" cy="1635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5890575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5902725" y="3054625"/>
              <a:ext cx="116600" cy="116600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5914050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5926200" y="3078100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5937525" y="3089425"/>
              <a:ext cx="47000" cy="46975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5948875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3144500" y="2825500"/>
              <a:ext cx="440450" cy="354625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3243275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3091875" y="2874900"/>
              <a:ext cx="440450" cy="354600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2978550" y="3070800"/>
              <a:ext cx="406425" cy="3271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2982600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3050600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3000400" y="2985800"/>
              <a:ext cx="455825" cy="366775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2982600" y="2818225"/>
              <a:ext cx="420175" cy="378900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2985025" y="2814175"/>
              <a:ext cx="319000" cy="287425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3038450" y="2864375"/>
              <a:ext cx="419375" cy="378900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3195500" y="3053800"/>
              <a:ext cx="387000" cy="348950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3293475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3067600" y="2925900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3121025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5824200" y="2825500"/>
              <a:ext cx="439625" cy="354625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5922150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5771575" y="2874900"/>
              <a:ext cx="439625" cy="354600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5658225" y="3070800"/>
              <a:ext cx="405625" cy="3271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5661475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5729475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5656600" y="2985800"/>
              <a:ext cx="455825" cy="364350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5647700" y="2797175"/>
              <a:ext cx="417775" cy="379725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5717325" y="2864375"/>
              <a:ext cx="420200" cy="378100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5874375" y="3053800"/>
              <a:ext cx="387025" cy="348950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5972350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5747275" y="2925075"/>
              <a:ext cx="434775" cy="392675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5799900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2921075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5604000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3" name="Google Shape;1833;p47"/>
          <p:cNvSpPr/>
          <p:nvPr/>
        </p:nvSpPr>
        <p:spPr>
          <a:xfrm>
            <a:off x="1662119" y="2243150"/>
            <a:ext cx="912025" cy="797700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34" name="Google Shape;1834;p47"/>
          <p:cNvSpPr/>
          <p:nvPr/>
        </p:nvSpPr>
        <p:spPr>
          <a:xfrm>
            <a:off x="2643200" y="2247900"/>
            <a:ext cx="866775" cy="678650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" name="Rounded Rectangular Callout 7"/>
          <p:cNvSpPr/>
          <p:nvPr/>
        </p:nvSpPr>
        <p:spPr>
          <a:xfrm>
            <a:off x="3871963" y="476758"/>
            <a:ext cx="4755341" cy="1677458"/>
          </a:xfrm>
          <a:prstGeom prst="wedgeRoundRectCallout">
            <a:avLst>
              <a:gd name="adj1" fmla="val -58600"/>
              <a:gd name="adj2" fmla="val 3823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Theo em, vì sao chúng ta phải tuân thủ các quy tắc an toàn khi tham gia các phương tiện giao thông?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3341" y="2843712"/>
            <a:ext cx="37765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N</a:t>
            </a:r>
            <a:r>
              <a:rPr lang="vi-VN" sz="2000" dirty="0"/>
              <a:t>hằm đảm bảo an toàn cho chính chúng ta và những người tham gia giao thông.</a:t>
            </a:r>
            <a:endParaRPr lang="en-US" sz="2000" dirty="0"/>
          </a:p>
        </p:txBody>
      </p:sp>
      <p:sp>
        <p:nvSpPr>
          <p:cNvPr id="10" name="Down Arrow 9"/>
          <p:cNvSpPr/>
          <p:nvPr/>
        </p:nvSpPr>
        <p:spPr>
          <a:xfrm>
            <a:off x="6116069" y="2405966"/>
            <a:ext cx="267128" cy="40374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9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LUYỆN TẬP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6677" y="975144"/>
            <a:ext cx="58614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Em đồng tình hoặc không đồng tình với hành vi của các bạn nào trong tranh dưới đây? Vì sao?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>
          <a:xfrm>
            <a:off x="1006867" y="1113105"/>
            <a:ext cx="739739" cy="73973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17" y="2059787"/>
            <a:ext cx="6565187" cy="2999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1" y="2059788"/>
            <a:ext cx="623466" cy="30935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37" y="1990807"/>
            <a:ext cx="1186289" cy="3152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58" y="2059787"/>
            <a:ext cx="570231" cy="575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20" y="4371870"/>
            <a:ext cx="570231" cy="575439"/>
          </a:xfrm>
          <a:prstGeom prst="rect">
            <a:avLst/>
          </a:prstGeom>
        </p:spPr>
      </p:pic>
      <p:sp>
        <p:nvSpPr>
          <p:cNvPr id="18" name="Multiply 17"/>
          <p:cNvSpPr/>
          <p:nvPr/>
        </p:nvSpPr>
        <p:spPr>
          <a:xfrm>
            <a:off x="4292269" y="2937489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7137389" y="4491444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y 40"/>
          <p:cNvSpPr/>
          <p:nvPr/>
        </p:nvSpPr>
        <p:spPr>
          <a:xfrm>
            <a:off x="7307065" y="2937489"/>
            <a:ext cx="462648" cy="4626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8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63"/>
          <p:cNvSpPr/>
          <p:nvPr/>
        </p:nvSpPr>
        <p:spPr>
          <a:xfrm>
            <a:off x="1004944" y="1273791"/>
            <a:ext cx="146107" cy="3869709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2" name="Google Shape;2632;p63"/>
          <p:cNvGrpSpPr/>
          <p:nvPr/>
        </p:nvGrpSpPr>
        <p:grpSpPr>
          <a:xfrm>
            <a:off x="185279" y="365573"/>
            <a:ext cx="1787705" cy="936000"/>
            <a:chOff x="4239282" y="3133725"/>
            <a:chExt cx="3981600" cy="1209600"/>
          </a:xfrm>
        </p:grpSpPr>
        <p:sp>
          <p:nvSpPr>
            <p:cNvPr id="2633" name="Google Shape;2633;p63"/>
            <p:cNvSpPr/>
            <p:nvPr/>
          </p:nvSpPr>
          <p:spPr>
            <a:xfrm>
              <a:off x="4239282" y="3133725"/>
              <a:ext cx="3981600" cy="1209600"/>
            </a:xfrm>
            <a:prstGeom prst="roundRect">
              <a:avLst>
                <a:gd name="adj" fmla="val 10068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3"/>
            <p:cNvSpPr/>
            <p:nvPr/>
          </p:nvSpPr>
          <p:spPr>
            <a:xfrm>
              <a:off x="4368282" y="3248325"/>
              <a:ext cx="3723600" cy="980400"/>
            </a:xfrm>
            <a:prstGeom prst="roundRect">
              <a:avLst>
                <a:gd name="adj" fmla="val 4656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5" name="Google Shape;2635;p63"/>
          <p:cNvSpPr txBox="1"/>
          <p:nvPr/>
        </p:nvSpPr>
        <p:spPr>
          <a:xfrm flipH="1">
            <a:off x="185278" y="551842"/>
            <a:ext cx="1787705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 err="1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Bài</a:t>
            </a:r>
            <a:r>
              <a:rPr lang="en-US" sz="2400" b="1" dirty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tập</a:t>
            </a:r>
            <a:r>
              <a:rPr lang="en-US" sz="2400" b="1" dirty="0">
                <a:solidFill>
                  <a:srgbClr val="FFFFFF"/>
                </a:solidFill>
                <a:latin typeface="+mn-lt"/>
                <a:ea typeface="Catamaran"/>
                <a:cs typeface="Catamaran"/>
                <a:sym typeface="Catamaran"/>
              </a:rPr>
              <a:t> 2</a:t>
            </a:r>
            <a:endParaRPr sz="2400" b="1" dirty="0">
              <a:solidFill>
                <a:srgbClr val="FFFFFF"/>
              </a:solidFill>
              <a:latin typeface="+mn-lt"/>
              <a:ea typeface="Catamaran"/>
              <a:cs typeface="Catamaran"/>
              <a:sym typeface="Catamar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0903" y="645559"/>
            <a:ext cx="3430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chemeClr val="accent4">
                    <a:lumMod val="75000"/>
                  </a:schemeClr>
                </a:solidFill>
              </a:rPr>
              <a:t>Đưa ra lời khuyên cho bạn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53831" y="2182808"/>
            <a:ext cx="35040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T</a:t>
            </a:r>
            <a:r>
              <a:rPr lang="vi-VN" sz="2000" dirty="0"/>
              <a:t>hảo luận nhóm, đóng vai thể hiện nội dung tình huống SGK tr</a:t>
            </a:r>
            <a:r>
              <a:rPr lang="en-US" sz="2000" dirty="0" err="1"/>
              <a:t>ang</a:t>
            </a:r>
            <a:r>
              <a:rPr lang="en-US" sz="2000" dirty="0"/>
              <a:t> </a:t>
            </a:r>
            <a:r>
              <a:rPr lang="vi-VN" sz="2000" dirty="0"/>
              <a:t>65, 66 và đưa ra cách giải quyết phù hợp.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47" y="1212895"/>
            <a:ext cx="3760207" cy="376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36" y="1435247"/>
            <a:ext cx="766816" cy="70259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0"/>
            <a:ext cx="9144000" cy="51435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800" y="489098"/>
            <a:ext cx="3943351" cy="2066059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1: 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Xe gì hai bánh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Đạp chạy bon bon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Chuông kêu kính coong</a:t>
            </a:r>
          </a:p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Đứng yên thì đổ. </a:t>
            </a:r>
            <a:endParaRPr lang="vi-VN" sz="21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04705" y="3418395"/>
            <a:ext cx="3943352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b="1" kern="1200" noProof="1">
                <a:solidFill>
                  <a:srgbClr val="FF0000"/>
                </a:solidFill>
                <a:cs typeface="Arial" panose="020B0604020202020204" pitchFamily="34" charset="0"/>
              </a:rPr>
              <a:t>Xe đạp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9019" cy="953283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Được người dân đồng thuận thực hiện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137996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8291" y="56342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75337"/>
            <a:ext cx="3944700" cy="2125183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2: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Trên thân nhiều đốt</a:t>
            </a:r>
            <a:endParaRPr lang="en-US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Trong ruột nhiều con</a:t>
            </a:r>
            <a:endParaRPr lang="en-US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Chạy như rắn trườn</a:t>
            </a:r>
            <a:endParaRPr lang="en-US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Thở ra toàn khói?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endParaRPr lang="vi-VN" sz="21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799" y="3428993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0000"/>
                </a:solidFill>
                <a:cs typeface="Arial" panose="020B0604020202020204" pitchFamily="34" charset="0"/>
              </a:rPr>
              <a:t>Tàu hỏa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9019" cy="953283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Các lối ra vào được rào lại,</a:t>
            </a:r>
          </a:p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chỉ để 1 – 2 lối có chốt kiểm soát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137995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8286" y="560043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0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78464"/>
            <a:ext cx="4880345" cy="2076693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3: 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Bốn mắt sáng quắc đỏ tươi</a:t>
            </a:r>
            <a:endParaRPr lang="en-US" sz="20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Bốn mắt xanh lét, tính thời rất nghiêm</a:t>
            </a:r>
            <a:endParaRPr lang="en-US" sz="20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Thị thành xuôi ngược triền miên</a:t>
            </a:r>
            <a:endParaRPr lang="en-US" sz="2000" b="1" kern="1200" noProof="1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0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Ai nào dám trái, dám phiền hắn ta?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205267" y="3441468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0000"/>
                </a:solidFill>
                <a:cs typeface="Arial" panose="020B0604020202020204" pitchFamily="34" charset="0"/>
              </a:rPr>
              <a:t>Đèn giao thông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6"/>
            <a:ext cx="3907644" cy="1201706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Tình nguyện viên tham gia trực</a:t>
            </a:r>
            <a:r>
              <a:rPr lang="en-US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chốt,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hỗ trợ người dân giao nhận, 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khử trùng hàng hoá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693506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8334" y="560043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6028135" y="3349375"/>
            <a:ext cx="2843284" cy="1416608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93627" y="496528"/>
            <a:ext cx="6166835" cy="4857611"/>
            <a:chOff x="666748" y="527350"/>
            <a:chExt cx="6166835" cy="4857611"/>
          </a:xfrm>
        </p:grpSpPr>
        <p:sp>
          <p:nvSpPr>
            <p:cNvPr id="1216" name="Google Shape;1216;p41"/>
            <p:cNvSpPr/>
            <p:nvPr/>
          </p:nvSpPr>
          <p:spPr>
            <a:xfrm>
              <a:off x="3639205" y="3750819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48" y="527350"/>
              <a:ext cx="6166835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49" y="722050"/>
              <a:ext cx="5749404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779282" y="1047523"/>
            <a:ext cx="6014894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latin typeface="+mn-lt"/>
              </a:rPr>
              <a:t>BÀI 10: AN TOÀN KHI </a:t>
            </a:r>
            <a:br>
              <a:rPr lang="en-US" sz="3000" b="1" dirty="0">
                <a:latin typeface="+mn-lt"/>
              </a:rPr>
            </a:br>
            <a:r>
              <a:rPr lang="en-US" sz="3000" b="1" dirty="0">
                <a:latin typeface="+mn-lt"/>
              </a:rPr>
              <a:t>THAM GIA CÁC PHƯƠNG TIỆN </a:t>
            </a:r>
            <a:br>
              <a:rPr lang="en-US" sz="3000" b="1" dirty="0">
                <a:latin typeface="+mn-lt"/>
              </a:rPr>
            </a:br>
            <a:r>
              <a:rPr lang="en-US" sz="3000" b="1" dirty="0">
                <a:latin typeface="+mn-lt"/>
              </a:rPr>
              <a:t>GIAO THÔNG (2 </a:t>
            </a:r>
            <a:r>
              <a:rPr lang="en-US" sz="3000" b="1" dirty="0" err="1">
                <a:latin typeface="+mn-lt"/>
              </a:rPr>
              <a:t>Tiết</a:t>
            </a:r>
            <a:r>
              <a:rPr lang="en-US" sz="3000" b="1" dirty="0">
                <a:latin typeface="+mn-lt"/>
              </a:rPr>
              <a:t>)</a:t>
            </a:r>
            <a:endParaRPr sz="3000" b="1" dirty="0">
              <a:latin typeface="+mn-lt"/>
            </a:endParaRPr>
          </a:p>
        </p:txBody>
      </p:sp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205267" y="338913"/>
            <a:ext cx="3944700" cy="2232837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4: 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Thân hình bằng sắt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Nổi nhẹ trên sông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Chở chú hải quân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Tuần tra trên biển. Là cái gì?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205267" y="3460892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0000"/>
                </a:solidFill>
                <a:cs typeface="Arial" panose="020B0604020202020204" pitchFamily="34" charset="0"/>
              </a:rPr>
              <a:t>Tàu thủy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017848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8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Người dân ra khỏi khu vực phải có giấy đi đường, giấy công tác, phiếu đi chợ…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6" y="701212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7723" y="55838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1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799" y="489098"/>
            <a:ext cx="3944700" cy="2066060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5: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Chẳng phải chim</a:t>
            </a:r>
            <a:endParaRPr lang="en-US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Mà bay trên trời</a:t>
            </a:r>
            <a:endParaRPr lang="en-US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Chở được nhiều người</a:t>
            </a:r>
            <a:endParaRPr lang="en-US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Đi khắp mọi nơi</a:t>
            </a:r>
            <a:r>
              <a:rPr lang="en-US" sz="21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  <a:endParaRPr lang="en-US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799" y="3397095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0000"/>
                </a:solidFill>
                <a:cs typeface="Arial" panose="020B0604020202020204" pitchFamily="34" charset="0"/>
              </a:rPr>
              <a:t>Máy bay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017848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5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Hàng hoá chỉ giao tại bàn trực chốt, </a:t>
            </a:r>
          </a:p>
          <a:p>
            <a:pPr algn="ctr">
              <a:buClrTx/>
              <a:buFontTx/>
              <a:buNone/>
              <a:defRPr/>
            </a:pPr>
            <a:r>
              <a:rPr lang="vi-VN" sz="150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không trực tiếp đưa vào các hộ gia đình</a:t>
            </a:r>
          </a:p>
        </p:txBody>
      </p:sp>
      <p:sp>
        <p:nvSpPr>
          <p:cNvPr id="17" name="Oval 16"/>
          <p:cNvSpPr/>
          <p:nvPr/>
        </p:nvSpPr>
        <p:spPr>
          <a:xfrm>
            <a:off x="3737612" y="708372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>
                <a:solidFill>
                  <a:srgbClr val="038F71"/>
                </a:solidFill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5780" y="55838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7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2443" y="2940163"/>
            <a:ext cx="2372824" cy="2203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0"/>
            <a:ext cx="9143999" cy="51434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09" y="2555158"/>
            <a:ext cx="2787446" cy="2588342"/>
          </a:xfrm>
          <a:prstGeom prst="rect">
            <a:avLst/>
          </a:prstGeom>
        </p:spPr>
      </p:pic>
      <p:pic>
        <p:nvPicPr>
          <p:cNvPr id="5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4800" y="5583812"/>
            <a:ext cx="457200" cy="457200"/>
          </a:xfrm>
          <a:prstGeom prst="rect">
            <a:avLst/>
          </a:prstGeom>
        </p:spPr>
      </p:pic>
      <p:sp>
        <p:nvSpPr>
          <p:cNvPr id="56" name="Rectangular Callout 55"/>
          <p:cNvSpPr/>
          <p:nvPr/>
        </p:nvSpPr>
        <p:spPr>
          <a:xfrm>
            <a:off x="4114800" y="406889"/>
            <a:ext cx="5454502" cy="2164860"/>
          </a:xfrm>
          <a:prstGeom prst="wedgeRectCallout">
            <a:avLst>
              <a:gd name="adj1" fmla="val -34397"/>
              <a:gd name="adj2" fmla="val 76711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Câu 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6: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Có đầu, không miệng, không tai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Đôi mắt như chẳng nhìn ai ban ngày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Đêm chạy, “đôi mắt” sáng thay</a:t>
            </a:r>
          </a:p>
          <a:p>
            <a:pPr algn="ctr">
              <a:lnSpc>
                <a:spcPct val="130000"/>
              </a:lnSpc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Bốn chân là bánh, chứa đầy những hơi?</a:t>
            </a:r>
            <a:r>
              <a:rPr lang="en-US" sz="2100" b="1" kern="1200" noProof="1">
                <a:solidFill>
                  <a:srgbClr val="FFFF00"/>
                </a:solidFill>
                <a:cs typeface="Arial" panose="020B0604020202020204" pitchFamily="34" charset="0"/>
              </a:rPr>
              <a:t>  </a:t>
            </a:r>
            <a:endParaRPr lang="vi-VN" sz="2100" b="1" kern="1200" noProof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14800" y="3397097"/>
            <a:ext cx="3944700" cy="1428300"/>
          </a:xfrm>
          <a:prstGeom prst="wedgeRectCallout">
            <a:avLst>
              <a:gd name="adj1" fmla="val -34397"/>
              <a:gd name="adj2" fmla="val -6835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noProof="1">
                <a:solidFill>
                  <a:srgbClr val="FF0000"/>
                </a:solidFill>
                <a:cs typeface="Arial" panose="020B0604020202020204" pitchFamily="34" charset="0"/>
              </a:rPr>
              <a:t>Ô tô</a:t>
            </a:r>
            <a:endParaRPr lang="vi-VN" sz="2100" b="1" kern="1200" noProof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933" y="137995"/>
            <a:ext cx="3909019" cy="1566980"/>
          </a:xfrm>
          <a:prstGeom prst="roundRect">
            <a:avLst/>
          </a:prstGeom>
          <a:solidFill>
            <a:srgbClr val="038F7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1650" b="1" kern="1200" noProof="1">
                <a:solidFill>
                  <a:srgbClr val="FFFFFF"/>
                </a:solidFill>
                <a:cs typeface="Arial" panose="020B0604020202020204" pitchFamily="34" charset="0"/>
              </a:rPr>
              <a:t>Những người không thường trú trên địa bàn khi vào đều phải khai báo y tế, thực hiện 5K </a:t>
            </a:r>
          </a:p>
          <a:p>
            <a:pPr algn="ctr">
              <a:buClrTx/>
              <a:buFontTx/>
              <a:buNone/>
              <a:defRPr/>
            </a:pPr>
            <a:r>
              <a:rPr lang="vi-VN" sz="1650" b="1" i="1" kern="1200" noProof="1">
                <a:solidFill>
                  <a:srgbClr val="FFFFFF"/>
                </a:solidFill>
                <a:cs typeface="Arial" panose="020B0604020202020204" pitchFamily="34" charset="0"/>
              </a:rPr>
              <a:t>(chỉ vào trong trường hợp cần thiết)</a:t>
            </a:r>
          </a:p>
        </p:txBody>
      </p:sp>
      <p:sp>
        <p:nvSpPr>
          <p:cNvPr id="17" name="Oval 16"/>
          <p:cNvSpPr/>
          <p:nvPr/>
        </p:nvSpPr>
        <p:spPr>
          <a:xfrm>
            <a:off x="3750637" y="137995"/>
            <a:ext cx="454631" cy="454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400" b="1" kern="1200" noProof="1">
                <a:solidFill>
                  <a:srgbClr val="038F71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" name="Police Whistle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26228" y="55821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97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6" grpId="0" animBg="1"/>
      <p:bldP spid="56" grpId="1" animBg="1"/>
      <p:bldP spid="8" grpId="0" animBg="1"/>
      <p:bldP spid="8" grpId="1" animBg="1"/>
      <p:bldP spid="1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154319" y="983989"/>
            <a:ext cx="3981600" cy="4407202"/>
            <a:chOff x="4300825" y="945886"/>
            <a:chExt cx="3981600" cy="4407202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1923763"/>
              <a:ext cx="345497" cy="342932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300825" y="2270186"/>
              <a:ext cx="3981600" cy="2113948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433518" y="2371486"/>
              <a:ext cx="3733800" cy="1933483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300825" y="945886"/>
              <a:ext cx="3981600" cy="1209600"/>
              <a:chOff x="4300825" y="945886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300825" y="945886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421032" y="1067516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248875" y="1961866"/>
            <a:ext cx="2399031" cy="1007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+mn-lt"/>
              </a:rPr>
              <a:t>VẬN DỤNG</a:t>
            </a:r>
            <a:endParaRPr sz="30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7012" y="1388734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Chia </a:t>
            </a:r>
            <a:r>
              <a:rPr lang="en-US" sz="2000" dirty="0" err="1">
                <a:solidFill>
                  <a:srgbClr val="FFFFFF"/>
                </a:solidFill>
              </a:rPr>
              <a:t>sẻ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với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bạn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nhóm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đôi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404078" y="2778865"/>
            <a:ext cx="3482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Em đã tham gia các loại phương tiện giao thông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6706" y="1164729"/>
            <a:ext cx="4155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FFFF"/>
                </a:solidFill>
              </a:rPr>
              <a:t>Em hãy chia sẻ với các bạn trong nhóm về việc em đã thực hiện các quy tắc an toàn như thế nào khi tham gia các phương tiện đó.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32" y="1056311"/>
            <a:ext cx="2874838" cy="28748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93030" y="901071"/>
            <a:ext cx="439769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Thông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điệp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bài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học</a:t>
            </a:r>
            <a:endParaRPr sz="24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3030" y="1883750"/>
            <a:ext cx="4572000" cy="1881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tàu</a:t>
            </a:r>
            <a:r>
              <a:rPr lang="en-US" sz="2000" dirty="0"/>
              <a:t> </a:t>
            </a:r>
            <a:r>
              <a:rPr lang="en-US" sz="2000" dirty="0" err="1"/>
              <a:t>thuyền</a:t>
            </a:r>
            <a:r>
              <a:rPr lang="en-US" sz="2000" dirty="0"/>
              <a:t> –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phao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– </a:t>
            </a:r>
            <a:r>
              <a:rPr lang="en-US" sz="2000" dirty="0" err="1"/>
              <a:t>đội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đừng</a:t>
            </a:r>
            <a:r>
              <a:rPr lang="en-US" sz="2000" dirty="0"/>
              <a:t> </a:t>
            </a:r>
            <a:r>
              <a:rPr lang="en-US" sz="2000" dirty="0" err="1"/>
              <a:t>quên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Máy</a:t>
            </a:r>
            <a:r>
              <a:rPr lang="en-US" sz="2000" dirty="0"/>
              <a:t> bay – </a:t>
            </a:r>
            <a:r>
              <a:rPr lang="en-US" sz="2000" dirty="0" err="1"/>
              <a:t>dây</a:t>
            </a:r>
            <a:r>
              <a:rPr lang="en-US" sz="2000" dirty="0"/>
              <a:t> </a:t>
            </a:r>
            <a:r>
              <a:rPr lang="en-US" sz="2000" dirty="0" err="1"/>
              <a:t>thắt</a:t>
            </a:r>
            <a:r>
              <a:rPr lang="en-US" sz="2000" dirty="0"/>
              <a:t> an </a:t>
            </a:r>
            <a:r>
              <a:rPr lang="en-US" sz="2000" dirty="0" err="1"/>
              <a:t>toàn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–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dàn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</a:t>
            </a:r>
            <a:r>
              <a:rPr lang="en-US" sz="2000" dirty="0" err="1"/>
              <a:t>ngang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p71"/>
          <p:cNvSpPr/>
          <p:nvPr/>
        </p:nvSpPr>
        <p:spPr>
          <a:xfrm>
            <a:off x="2006750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0" name="Google Shape;3170;p71"/>
          <p:cNvSpPr/>
          <p:nvPr/>
        </p:nvSpPr>
        <p:spPr>
          <a:xfrm>
            <a:off x="4445148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1" name="Google Shape;3171;p71"/>
          <p:cNvSpPr/>
          <p:nvPr/>
        </p:nvSpPr>
        <p:spPr>
          <a:xfrm>
            <a:off x="6883546" y="3826317"/>
            <a:ext cx="253704" cy="1317183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2" name="Google Shape;3172;p71"/>
          <p:cNvGrpSpPr/>
          <p:nvPr/>
        </p:nvGrpSpPr>
        <p:grpSpPr>
          <a:xfrm>
            <a:off x="936600" y="1794017"/>
            <a:ext cx="2394000" cy="2419500"/>
            <a:chOff x="936600" y="2009775"/>
            <a:chExt cx="2394000" cy="2419500"/>
          </a:xfrm>
        </p:grpSpPr>
        <p:sp>
          <p:nvSpPr>
            <p:cNvPr id="3173" name="Google Shape;3173;p71"/>
            <p:cNvSpPr/>
            <p:nvPr/>
          </p:nvSpPr>
          <p:spPr>
            <a:xfrm>
              <a:off x="9366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71"/>
            <p:cNvSpPr/>
            <p:nvPr/>
          </p:nvSpPr>
          <p:spPr>
            <a:xfrm>
              <a:off x="10251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5" name="Google Shape;3175;p71"/>
          <p:cNvGrpSpPr/>
          <p:nvPr/>
        </p:nvGrpSpPr>
        <p:grpSpPr>
          <a:xfrm>
            <a:off x="3375000" y="1794017"/>
            <a:ext cx="2394000" cy="2419500"/>
            <a:chOff x="3375000" y="2009775"/>
            <a:chExt cx="2394000" cy="2419500"/>
          </a:xfrm>
        </p:grpSpPr>
        <p:sp>
          <p:nvSpPr>
            <p:cNvPr id="3176" name="Google Shape;3176;p71"/>
            <p:cNvSpPr/>
            <p:nvPr/>
          </p:nvSpPr>
          <p:spPr>
            <a:xfrm>
              <a:off x="33750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71"/>
            <p:cNvSpPr/>
            <p:nvPr/>
          </p:nvSpPr>
          <p:spPr>
            <a:xfrm>
              <a:off x="34635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71"/>
          <p:cNvGrpSpPr/>
          <p:nvPr/>
        </p:nvGrpSpPr>
        <p:grpSpPr>
          <a:xfrm>
            <a:off x="5813400" y="1794017"/>
            <a:ext cx="2394000" cy="2419500"/>
            <a:chOff x="5813400" y="2009775"/>
            <a:chExt cx="2394000" cy="2419500"/>
          </a:xfrm>
        </p:grpSpPr>
        <p:sp>
          <p:nvSpPr>
            <p:cNvPr id="3179" name="Google Shape;3179;p71"/>
            <p:cNvSpPr/>
            <p:nvPr/>
          </p:nvSpPr>
          <p:spPr>
            <a:xfrm>
              <a:off x="5813400" y="2009775"/>
              <a:ext cx="2394000" cy="2419500"/>
            </a:xfrm>
            <a:prstGeom prst="roundRect">
              <a:avLst>
                <a:gd name="adj" fmla="val 994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71"/>
            <p:cNvSpPr/>
            <p:nvPr/>
          </p:nvSpPr>
          <p:spPr>
            <a:xfrm>
              <a:off x="5901900" y="2099175"/>
              <a:ext cx="2217000" cy="2240700"/>
            </a:xfrm>
            <a:prstGeom prst="roundRect">
              <a:avLst>
                <a:gd name="adj" fmla="val 6607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181" name="Google Shape;3181;p71"/>
          <p:cNvGraphicFramePr/>
          <p:nvPr>
            <p:extLst>
              <p:ext uri="{D42A27DB-BD31-4B8C-83A1-F6EECF244321}">
                <p14:modId xmlns:p14="http://schemas.microsoft.com/office/powerpoint/2010/main" val="3721649474"/>
              </p:ext>
            </p:extLst>
          </p:nvPr>
        </p:nvGraphicFramePr>
        <p:xfrm>
          <a:off x="952500" y="1827392"/>
          <a:ext cx="7239000" cy="2343150"/>
        </p:xfrm>
        <a:graphic>
          <a:graphicData uri="http://schemas.openxmlformats.org/drawingml/2006/table">
            <a:tbl>
              <a:tblPr>
                <a:noFill/>
                <a:tableStyleId>{BCB054BA-67EC-4C59-B815-D1C418B2430D}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Mouse Memoirs"/>
                          <a:ea typeface="Mouse Memoirs"/>
                          <a:cs typeface="Mouse Memoirs"/>
                          <a:sym typeface="Mouse Memoirs"/>
                        </a:rPr>
                        <a:t> </a:t>
                      </a:r>
                      <a:endParaRPr sz="2800" dirty="0">
                        <a:solidFill>
                          <a:srgbClr val="FFFFFF"/>
                        </a:solidFill>
                        <a:latin typeface="Mouse Memoirs"/>
                        <a:ea typeface="Mouse Memoirs"/>
                        <a:cs typeface="Mouse Memoirs"/>
                        <a:sym typeface="Mouse Memoir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FFFFFF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82" name="Google Shape;3182;p71"/>
          <p:cNvSpPr txBox="1">
            <a:spLocks noGrp="1"/>
          </p:cNvSpPr>
          <p:nvPr>
            <p:ph type="title"/>
          </p:nvPr>
        </p:nvSpPr>
        <p:spPr>
          <a:xfrm>
            <a:off x="713100" y="6816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HƯỚNG DẪN VỀ NHÀ</a:t>
            </a:r>
            <a:endParaRPr sz="32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7555" y="2259589"/>
            <a:ext cx="1952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Nêu</a:t>
            </a:r>
            <a:r>
              <a:rPr lang="en-US" sz="2000" dirty="0">
                <a:solidFill>
                  <a:srgbClr val="FFFFFF"/>
                </a:solidFill>
              </a:rPr>
              <a:t> 3 </a:t>
            </a:r>
            <a:r>
              <a:rPr lang="en-US" sz="2000" dirty="0" err="1">
                <a:solidFill>
                  <a:srgbClr val="FFFFFF"/>
                </a:solidFill>
              </a:rPr>
              <a:t>điều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học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được</a:t>
            </a:r>
            <a:r>
              <a:rPr lang="en-US" sz="2000" dirty="0">
                <a:solidFill>
                  <a:srgbClr val="FFFFFF"/>
                </a:solidFill>
              </a:rPr>
              <a:t> qua </a:t>
            </a:r>
            <a:r>
              <a:rPr lang="en-US" sz="2000" dirty="0" err="1">
                <a:solidFill>
                  <a:srgbClr val="FFFFFF"/>
                </a:solidFill>
              </a:rPr>
              <a:t>bài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học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5955" y="2253646"/>
            <a:ext cx="1952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Nêu</a:t>
            </a:r>
            <a:r>
              <a:rPr lang="en-US" sz="2000" dirty="0">
                <a:solidFill>
                  <a:srgbClr val="FFFFFF"/>
                </a:solidFill>
              </a:rPr>
              <a:t> 3 </a:t>
            </a:r>
            <a:r>
              <a:rPr lang="en-US" sz="2000" dirty="0" err="1">
                <a:solidFill>
                  <a:srgbClr val="FFFFFF"/>
                </a:solidFill>
              </a:rPr>
              <a:t>điều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thích</a:t>
            </a:r>
            <a:r>
              <a:rPr lang="en-US" sz="2000" dirty="0">
                <a:solidFill>
                  <a:srgbClr val="FFFFFF"/>
                </a:solidFill>
              </a:rPr>
              <a:t> ở </a:t>
            </a:r>
            <a:r>
              <a:rPr lang="en-US" sz="2000" dirty="0" err="1">
                <a:solidFill>
                  <a:srgbClr val="FFFFFF"/>
                </a:solidFill>
              </a:rPr>
              <a:t>bài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học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4353" y="2272453"/>
            <a:ext cx="1952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Nêu</a:t>
            </a:r>
            <a:r>
              <a:rPr lang="en-US" sz="2000" dirty="0">
                <a:solidFill>
                  <a:srgbClr val="FFFFFF"/>
                </a:solidFill>
              </a:rPr>
              <a:t> 3 </a:t>
            </a:r>
            <a:r>
              <a:rPr lang="en-US" sz="2000" dirty="0" err="1">
                <a:solidFill>
                  <a:srgbClr val="FFFFFF"/>
                </a:solidFill>
              </a:rPr>
              <a:t>điều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cần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làm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sau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bài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học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9" grpId="0" animBg="1"/>
      <p:bldP spid="3170" grpId="0" animBg="1"/>
      <p:bldP spid="3171" grpId="0" animBg="1"/>
      <p:bldP spid="2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4" name="Google Shape;2664;p64"/>
          <p:cNvGrpSpPr/>
          <p:nvPr/>
        </p:nvGrpSpPr>
        <p:grpSpPr>
          <a:xfrm>
            <a:off x="824075" y="1238357"/>
            <a:ext cx="7496100" cy="4943513"/>
            <a:chOff x="823950" y="1524000"/>
            <a:chExt cx="7496100" cy="4943513"/>
          </a:xfrm>
        </p:grpSpPr>
        <p:sp>
          <p:nvSpPr>
            <p:cNvPr id="2665" name="Google Shape;2665;p64"/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4"/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7" name="Google Shape;2667;p64"/>
            <p:cNvGrpSpPr/>
            <p:nvPr/>
          </p:nvGrpSpPr>
          <p:grpSpPr>
            <a:xfrm>
              <a:off x="823950" y="1524000"/>
              <a:ext cx="7496100" cy="2552700"/>
              <a:chOff x="-276225" y="1524000"/>
              <a:chExt cx="7496100" cy="2552700"/>
            </a:xfrm>
          </p:grpSpPr>
          <p:sp>
            <p:nvSpPr>
              <p:cNvPr id="2668" name="Google Shape;2668;p64"/>
              <p:cNvSpPr/>
              <p:nvPr/>
            </p:nvSpPr>
            <p:spPr>
              <a:xfrm>
                <a:off x="-276225" y="1524000"/>
                <a:ext cx="7496100" cy="2552700"/>
              </a:xfrm>
              <a:prstGeom prst="roundRect">
                <a:avLst>
                  <a:gd name="adj" fmla="val 8029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64"/>
              <p:cNvSpPr/>
              <p:nvPr/>
            </p:nvSpPr>
            <p:spPr>
              <a:xfrm>
                <a:off x="-204814" y="1601762"/>
                <a:ext cx="7359900" cy="2404200"/>
              </a:xfrm>
              <a:prstGeom prst="roundRect">
                <a:avLst>
                  <a:gd name="adj" fmla="val 629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895486" y="1493846"/>
            <a:ext cx="7359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44"/>
          <p:cNvSpPr/>
          <p:nvPr/>
        </p:nvSpPr>
        <p:spPr>
          <a:xfrm>
            <a:off x="6873412" y="2691781"/>
            <a:ext cx="657618" cy="657950"/>
          </a:xfrm>
          <a:prstGeom prst="roundRect">
            <a:avLst>
              <a:gd name="adj" fmla="val 999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44"/>
          <p:cNvSpPr/>
          <p:nvPr/>
        </p:nvSpPr>
        <p:spPr>
          <a:xfrm>
            <a:off x="4542031" y="2668542"/>
            <a:ext cx="681189" cy="681189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44"/>
          <p:cNvSpPr/>
          <p:nvPr/>
        </p:nvSpPr>
        <p:spPr>
          <a:xfrm>
            <a:off x="6784951" y="631967"/>
            <a:ext cx="841452" cy="72781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8" name="Google Shape;1458;p44"/>
          <p:cNvGrpSpPr/>
          <p:nvPr/>
        </p:nvGrpSpPr>
        <p:grpSpPr>
          <a:xfrm>
            <a:off x="4476725" y="631967"/>
            <a:ext cx="819450" cy="709820"/>
            <a:chOff x="5630139" y="665700"/>
            <a:chExt cx="708600" cy="613800"/>
          </a:xfrm>
        </p:grpSpPr>
        <p:sp>
          <p:nvSpPr>
            <p:cNvPr id="1459" name="Google Shape;1459;p44"/>
            <p:cNvSpPr/>
            <p:nvPr/>
          </p:nvSpPr>
          <p:spPr>
            <a:xfrm>
              <a:off x="5630139" y="665700"/>
              <a:ext cx="708600" cy="613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4"/>
            <p:cNvSpPr/>
            <p:nvPr/>
          </p:nvSpPr>
          <p:spPr>
            <a:xfrm>
              <a:off x="5666900" y="697500"/>
              <a:ext cx="635100" cy="55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44"/>
          <p:cNvGrpSpPr/>
          <p:nvPr/>
        </p:nvGrpSpPr>
        <p:grpSpPr>
          <a:xfrm>
            <a:off x="396953" y="678755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7" name="Google Shape;1467;p44"/>
          <p:cNvSpPr txBox="1">
            <a:spLocks noGrp="1"/>
          </p:cNvSpPr>
          <p:nvPr>
            <p:ph type="title" idx="2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01</a:t>
            </a:r>
            <a:endParaRPr b="1" dirty="0">
              <a:latin typeface="+mn-lt"/>
            </a:endParaRPr>
          </a:p>
        </p:txBody>
      </p:sp>
      <p:sp>
        <p:nvSpPr>
          <p:cNvPr id="1469" name="Google Shape;1469;p44"/>
          <p:cNvSpPr txBox="1">
            <a:spLocks noGrp="1"/>
          </p:cNvSpPr>
          <p:nvPr>
            <p:ph type="title" idx="4"/>
          </p:nvPr>
        </p:nvSpPr>
        <p:spPr>
          <a:xfrm>
            <a:off x="6768800" y="843560"/>
            <a:ext cx="857603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02</a:t>
            </a:r>
            <a:endParaRPr b="1" dirty="0">
              <a:latin typeface="+mn-lt"/>
            </a:endParaRPr>
          </a:p>
        </p:txBody>
      </p:sp>
      <p:sp>
        <p:nvSpPr>
          <p:cNvPr id="1472" name="Google Shape;1472;p44"/>
          <p:cNvSpPr txBox="1">
            <a:spLocks noGrp="1"/>
          </p:cNvSpPr>
          <p:nvPr>
            <p:ph type="title" idx="7"/>
          </p:nvPr>
        </p:nvSpPr>
        <p:spPr>
          <a:xfrm>
            <a:off x="4417475" y="2712436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03</a:t>
            </a:r>
            <a:endParaRPr b="1" dirty="0">
              <a:latin typeface="+mn-lt"/>
            </a:endParaRPr>
          </a:p>
        </p:txBody>
      </p:sp>
      <p:sp>
        <p:nvSpPr>
          <p:cNvPr id="1475" name="Google Shape;1475;p44"/>
          <p:cNvSpPr txBox="1">
            <a:spLocks noGrp="1"/>
          </p:cNvSpPr>
          <p:nvPr>
            <p:ph type="title" idx="13"/>
          </p:nvPr>
        </p:nvSpPr>
        <p:spPr>
          <a:xfrm>
            <a:off x="6740527" y="274611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b="1" dirty="0">
                <a:latin typeface="+mn-lt"/>
              </a:rPr>
              <a:t>04</a:t>
            </a:r>
            <a:endParaRPr b="1" dirty="0">
              <a:latin typeface="+mn-lt"/>
            </a:endParaRPr>
          </a:p>
        </p:txBody>
      </p: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781155" y="1476843"/>
            <a:ext cx="2473264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NỘI DUNG BÀI HỌC</a:t>
            </a:r>
            <a:endParaRPr sz="32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6029" y="159455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118814" y="159128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Khám</a:t>
            </a:r>
            <a:r>
              <a:rPr lang="en-US" sz="2400" b="1" dirty="0"/>
              <a:t> </a:t>
            </a:r>
            <a:r>
              <a:rPr lang="en-US" sz="2400" b="1" dirty="0" err="1"/>
              <a:t>phá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836029" y="3597691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129768" y="3597692"/>
            <a:ext cx="2157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endParaRPr lang="en-US" sz="24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5" grpId="0" animBg="1"/>
      <p:bldP spid="1456" grpId="0" animBg="1"/>
      <p:bldP spid="1457" grpId="0" animBg="1"/>
      <p:bldP spid="1467" grpId="0"/>
      <p:bldP spid="1469" grpId="0"/>
      <p:bldP spid="1472" grpId="0"/>
      <p:bldP spid="1475" grpId="0"/>
      <p:bldP spid="10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2970582" y="322104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6265" y="1260988"/>
            <a:ext cx="3760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nl-NL" sz="2000" dirty="0"/>
              <a:t>xem video và hát theo bài hát </a:t>
            </a:r>
            <a:r>
              <a:rPr lang="nl-NL" sz="2000" i="1" dirty="0"/>
              <a:t>“</a:t>
            </a:r>
            <a:r>
              <a:rPr lang="nl-NL" sz="2000" b="1" i="1" dirty="0">
                <a:solidFill>
                  <a:schemeClr val="accent4">
                    <a:lumMod val="50000"/>
                  </a:schemeClr>
                </a:solidFill>
              </a:rPr>
              <a:t>An toàn giao thông</a:t>
            </a:r>
            <a:r>
              <a:rPr lang="nl-NL" sz="2000" i="1" dirty="0"/>
              <a:t>”</a:t>
            </a:r>
            <a:r>
              <a:rPr lang="nl-NL" sz="2000" dirty="0"/>
              <a:t> (sáng tác Trần Thanh Tùng).</a:t>
            </a:r>
            <a:endParaRPr lang="en-US" sz="20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2970582" y="322104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6265" y="1260988"/>
            <a:ext cx="3760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nl-NL" sz="2000" dirty="0"/>
              <a:t>xem video và hát theo bài hát </a:t>
            </a:r>
            <a:r>
              <a:rPr lang="nl-NL" sz="2000" i="1" dirty="0"/>
              <a:t>“</a:t>
            </a:r>
            <a:r>
              <a:rPr lang="nl-NL" sz="2000" b="1" i="1" dirty="0">
                <a:solidFill>
                  <a:schemeClr val="accent4">
                    <a:lumMod val="50000"/>
                  </a:schemeClr>
                </a:solidFill>
              </a:rPr>
              <a:t>An toàn giao thông</a:t>
            </a:r>
            <a:r>
              <a:rPr lang="nl-NL" sz="2000" i="1" dirty="0"/>
              <a:t>”</a:t>
            </a:r>
            <a:r>
              <a:rPr lang="nl-NL" sz="2000" dirty="0"/>
              <a:t> (sáng tác Trần Thanh Tùng).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29" y="2949945"/>
            <a:ext cx="691747" cy="691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075" y="3659241"/>
            <a:ext cx="4469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nhắc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nhở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chúng</a:t>
            </a:r>
            <a:r>
              <a:rPr lang="en-US" sz="2000" b="1" dirty="0">
                <a:solidFill>
                  <a:srgbClr val="002060"/>
                </a:solidFill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</a:rPr>
              <a:t>điều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gì</a:t>
            </a:r>
            <a:r>
              <a:rPr lang="en-US" sz="20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2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KHÁM PHÁ</a:t>
            </a:r>
            <a:endParaRPr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431" y="1108092"/>
            <a:ext cx="8671388" cy="5539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1. </a:t>
            </a:r>
            <a:r>
              <a:rPr lang="en-US" sz="2000" b="1" dirty="0" err="1">
                <a:solidFill>
                  <a:srgbClr val="002060"/>
                </a:solidFill>
              </a:rPr>
              <a:t>Tìm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hiểu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quy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tắc</a:t>
            </a:r>
            <a:r>
              <a:rPr lang="en-US" sz="2000" b="1" dirty="0">
                <a:solidFill>
                  <a:srgbClr val="002060"/>
                </a:solidFill>
              </a:rPr>
              <a:t> an </a:t>
            </a:r>
            <a:r>
              <a:rPr lang="en-US" sz="2000" b="1" dirty="0" err="1">
                <a:solidFill>
                  <a:srgbClr val="002060"/>
                </a:solidFill>
              </a:rPr>
              <a:t>toàn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phương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tiện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giao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thông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920" y="1783059"/>
            <a:ext cx="49151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/>
              <a:t>Q</a:t>
            </a:r>
            <a:r>
              <a:rPr lang="vi-VN" sz="1800" b="1" i="1" dirty="0"/>
              <a:t>uan sát tranh tình huống 1-5 SGK tr</a:t>
            </a:r>
            <a:r>
              <a:rPr lang="en-US" sz="1800" b="1" i="1" dirty="0" err="1"/>
              <a:t>ang</a:t>
            </a:r>
            <a:r>
              <a:rPr lang="en-US" sz="1800" b="1" i="1" dirty="0"/>
              <a:t> </a:t>
            </a:r>
            <a:r>
              <a:rPr lang="vi-VN" sz="1800" b="1" i="1" dirty="0"/>
              <a:t>62, 63, thảo luận nhóm và trả lời câu hỏi: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/>
              <a:t>Các bạn đã tuân thủ những quy tắc nào khi tham gia các phương tiện giao thông?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/>
              <a:t>Em còn biết những quy tắc nào khác khi tham gia các phương tiện giao thông?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783059"/>
            <a:ext cx="2666973" cy="3193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2" name="Google Shape;1902;p51"/>
          <p:cNvGrpSpPr/>
          <p:nvPr/>
        </p:nvGrpSpPr>
        <p:grpSpPr>
          <a:xfrm>
            <a:off x="7959808" y="528657"/>
            <a:ext cx="955667" cy="4758082"/>
            <a:chOff x="-5509963" y="1180077"/>
            <a:chExt cx="520006" cy="2589009"/>
          </a:xfrm>
        </p:grpSpPr>
        <p:sp>
          <p:nvSpPr>
            <p:cNvPr id="1903" name="Google Shape;1903;p51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1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1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1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1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1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8"/>
          <a:stretch/>
        </p:blipFill>
        <p:spPr>
          <a:xfrm>
            <a:off x="1652444" y="239471"/>
            <a:ext cx="2156391" cy="1672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81564" y="785115"/>
            <a:ext cx="359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Thắt</a:t>
            </a:r>
            <a:r>
              <a:rPr lang="en-US" sz="2000" dirty="0"/>
              <a:t> </a:t>
            </a:r>
            <a:r>
              <a:rPr lang="en-US" sz="2000" dirty="0" err="1"/>
              <a:t>dây</a:t>
            </a:r>
            <a:r>
              <a:rPr lang="en-US" sz="2000" dirty="0"/>
              <a:t> an </a:t>
            </a:r>
            <a:r>
              <a:rPr lang="en-US" sz="2000" dirty="0" err="1"/>
              <a:t>toàn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ô </a:t>
            </a:r>
            <a:r>
              <a:rPr lang="en-US" sz="2000" dirty="0" err="1"/>
              <a:t>tô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6"/>
          <a:stretch/>
        </p:blipFill>
        <p:spPr>
          <a:xfrm>
            <a:off x="5775731" y="1620369"/>
            <a:ext cx="2261895" cy="1767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543329" y="2024560"/>
            <a:ext cx="407370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/>
              <a:t>Đội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hiểm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,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ngay</a:t>
            </a:r>
            <a:r>
              <a:rPr lang="en-US" sz="2000" dirty="0"/>
              <a:t> </a:t>
            </a:r>
            <a:r>
              <a:rPr lang="en-US" sz="2000" dirty="0" err="1"/>
              <a:t>ngắn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54" y="3208047"/>
            <a:ext cx="2156391" cy="1717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4013542" y="3585954"/>
            <a:ext cx="3087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Tuân</a:t>
            </a:r>
            <a:r>
              <a:rPr lang="en-US" sz="2000" dirty="0"/>
              <a:t>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hướng</a:t>
            </a:r>
            <a:r>
              <a:rPr lang="en-US" sz="2000" dirty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ga</a:t>
            </a:r>
            <a:r>
              <a:rPr lang="en-US" sz="2000" dirty="0"/>
              <a:t> </a:t>
            </a:r>
            <a:r>
              <a:rPr lang="en-US" sz="2000" dirty="0" err="1"/>
              <a:t>tàu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45" y="2828261"/>
            <a:ext cx="2542284" cy="1571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08" y="778994"/>
            <a:ext cx="2064558" cy="167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817087" y="1224034"/>
            <a:ext cx="3976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phao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, </a:t>
            </a:r>
            <a:r>
              <a:rPr lang="en-US" sz="2000" dirty="0" err="1"/>
              <a:t>ngồi</a:t>
            </a:r>
            <a:r>
              <a:rPr lang="en-US" sz="2000" dirty="0"/>
              <a:t> </a:t>
            </a:r>
            <a:r>
              <a:rPr lang="en-US" sz="2000" dirty="0" err="1"/>
              <a:t>ngay</a:t>
            </a:r>
            <a:r>
              <a:rPr lang="en-US" sz="2000" dirty="0"/>
              <a:t> </a:t>
            </a:r>
            <a:r>
              <a:rPr lang="en-US" sz="2000" dirty="0" err="1"/>
              <a:t>ngắn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tàu</a:t>
            </a:r>
            <a:r>
              <a:rPr lang="en-US" sz="2000" dirty="0"/>
              <a:t>, </a:t>
            </a:r>
            <a:r>
              <a:rPr lang="en-US" sz="2000" dirty="0" err="1"/>
              <a:t>thuyền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3997840" y="2828261"/>
            <a:ext cx="4572000" cy="1420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Theo d</a:t>
            </a:r>
            <a:r>
              <a:rPr lang="vi-VN" sz="2000" dirty="0"/>
              <a:t>õi và tuân thủ các hướng dẫn an toàn của tiếp viên hàng không khi ngồi trên máy bay.</a:t>
            </a:r>
            <a:endParaRPr lang="en-US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6" name="Google Shape;2686;p65"/>
          <p:cNvGrpSpPr/>
          <p:nvPr/>
        </p:nvGrpSpPr>
        <p:grpSpPr>
          <a:xfrm>
            <a:off x="7408426" y="2642434"/>
            <a:ext cx="757827" cy="2501066"/>
            <a:chOff x="724451" y="1476216"/>
            <a:chExt cx="1171800" cy="3867308"/>
          </a:xfrm>
        </p:grpSpPr>
        <p:grpSp>
          <p:nvGrpSpPr>
            <p:cNvPr id="2687" name="Google Shape;2687;p65"/>
            <p:cNvGrpSpPr/>
            <p:nvPr/>
          </p:nvGrpSpPr>
          <p:grpSpPr>
            <a:xfrm>
              <a:off x="724451" y="1476216"/>
              <a:ext cx="1171800" cy="3867308"/>
              <a:chOff x="1632175" y="1428591"/>
              <a:chExt cx="1171800" cy="3867308"/>
            </a:xfrm>
          </p:grpSpPr>
          <p:sp>
            <p:nvSpPr>
              <p:cNvPr id="2688" name="Google Shape;2688;p65"/>
              <p:cNvSpPr/>
              <p:nvPr/>
            </p:nvSpPr>
            <p:spPr>
              <a:xfrm>
                <a:off x="2165025" y="2348325"/>
                <a:ext cx="91151" cy="2947574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20532" extrusionOk="0">
                    <a:moveTo>
                      <a:pt x="0" y="1"/>
                    </a:moveTo>
                    <a:lnTo>
                      <a:pt x="0" y="20532"/>
                    </a:lnTo>
                    <a:lnTo>
                      <a:pt x="5575" y="20532"/>
                    </a:lnTo>
                    <a:lnTo>
                      <a:pt x="5575" y="1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65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65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1" name="Google Shape;2691;p65"/>
            <p:cNvGrpSpPr/>
            <p:nvPr/>
          </p:nvGrpSpPr>
          <p:grpSpPr>
            <a:xfrm>
              <a:off x="831701" y="3244650"/>
              <a:ext cx="957300" cy="957300"/>
              <a:chOff x="831701" y="3244650"/>
              <a:chExt cx="957300" cy="957300"/>
            </a:xfrm>
          </p:grpSpPr>
          <p:sp>
            <p:nvSpPr>
              <p:cNvPr id="2692" name="Google Shape;2692;p65"/>
              <p:cNvSpPr/>
              <p:nvPr/>
            </p:nvSpPr>
            <p:spPr>
              <a:xfrm>
                <a:off x="831701" y="3244650"/>
                <a:ext cx="957300" cy="957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65"/>
              <p:cNvSpPr/>
              <p:nvPr/>
            </p:nvSpPr>
            <p:spPr>
              <a:xfrm>
                <a:off x="867551" y="3280500"/>
                <a:ext cx="885600" cy="885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2" name="Google Shape;2702;p65"/>
          <p:cNvGrpSpPr/>
          <p:nvPr/>
        </p:nvGrpSpPr>
        <p:grpSpPr>
          <a:xfrm>
            <a:off x="7607306" y="2852388"/>
            <a:ext cx="351840" cy="337917"/>
            <a:chOff x="1004775" y="1181625"/>
            <a:chExt cx="469375" cy="455975"/>
          </a:xfrm>
        </p:grpSpPr>
        <p:sp>
          <p:nvSpPr>
            <p:cNvPr id="2703" name="Google Shape;2703;p65"/>
            <p:cNvSpPr/>
            <p:nvPr/>
          </p:nvSpPr>
          <p:spPr>
            <a:xfrm>
              <a:off x="1004775" y="1291525"/>
              <a:ext cx="352450" cy="346075"/>
            </a:xfrm>
            <a:custGeom>
              <a:avLst/>
              <a:gdLst/>
              <a:ahLst/>
              <a:cxnLst/>
              <a:rect l="l" t="t" r="r" b="b"/>
              <a:pathLst>
                <a:path w="14098" h="13843" extrusionOk="0">
                  <a:moveTo>
                    <a:pt x="3908" y="1"/>
                  </a:moveTo>
                  <a:lnTo>
                    <a:pt x="1047" y="2839"/>
                  </a:lnTo>
                  <a:cubicBezTo>
                    <a:pt x="0" y="3886"/>
                    <a:pt x="0" y="5561"/>
                    <a:pt x="1047" y="6608"/>
                  </a:cubicBezTo>
                  <a:lnTo>
                    <a:pt x="7491" y="13075"/>
                  </a:lnTo>
                  <a:cubicBezTo>
                    <a:pt x="8014" y="13587"/>
                    <a:pt x="8695" y="13843"/>
                    <a:pt x="9375" y="13843"/>
                  </a:cubicBezTo>
                  <a:cubicBezTo>
                    <a:pt x="10056" y="13843"/>
                    <a:pt x="10736" y="13587"/>
                    <a:pt x="11260" y="13075"/>
                  </a:cubicBezTo>
                  <a:lnTo>
                    <a:pt x="14098" y="10190"/>
                  </a:lnTo>
                  <a:lnTo>
                    <a:pt x="12632" y="8725"/>
                  </a:lnTo>
                  <a:lnTo>
                    <a:pt x="9771" y="11633"/>
                  </a:lnTo>
                  <a:cubicBezTo>
                    <a:pt x="9666" y="11737"/>
                    <a:pt x="9527" y="11790"/>
                    <a:pt x="9387" y="11790"/>
                  </a:cubicBezTo>
                  <a:cubicBezTo>
                    <a:pt x="9247" y="11790"/>
                    <a:pt x="9108" y="11737"/>
                    <a:pt x="9003" y="11633"/>
                  </a:cubicBezTo>
                  <a:lnTo>
                    <a:pt x="2466" y="5119"/>
                  </a:lnTo>
                  <a:cubicBezTo>
                    <a:pt x="2257" y="4910"/>
                    <a:pt x="2257" y="4561"/>
                    <a:pt x="2466" y="4351"/>
                  </a:cubicBezTo>
                  <a:lnTo>
                    <a:pt x="5374" y="1490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4" name="Google Shape;2704;p65"/>
            <p:cNvSpPr/>
            <p:nvPr/>
          </p:nvSpPr>
          <p:spPr>
            <a:xfrm>
              <a:off x="1094900" y="1347375"/>
              <a:ext cx="206500" cy="207075"/>
            </a:xfrm>
            <a:custGeom>
              <a:avLst/>
              <a:gdLst/>
              <a:ahLst/>
              <a:cxnLst/>
              <a:rect l="l" t="t" r="r" b="b"/>
              <a:pathLst>
                <a:path w="8260" h="8283" extrusionOk="0">
                  <a:moveTo>
                    <a:pt x="2537" y="0"/>
                  </a:moveTo>
                  <a:lnTo>
                    <a:pt x="1" y="2489"/>
                  </a:lnTo>
                  <a:lnTo>
                    <a:pt x="5770" y="8282"/>
                  </a:lnTo>
                  <a:lnTo>
                    <a:pt x="8260" y="5746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5" name="Google Shape;2705;p65"/>
            <p:cNvSpPr/>
            <p:nvPr/>
          </p:nvSpPr>
          <p:spPr>
            <a:xfrm>
              <a:off x="1176925" y="1265350"/>
              <a:ext cx="207075" cy="206500"/>
            </a:xfrm>
            <a:custGeom>
              <a:avLst/>
              <a:gdLst/>
              <a:ahLst/>
              <a:cxnLst/>
              <a:rect l="l" t="t" r="r" b="b"/>
              <a:pathLst>
                <a:path w="8283" h="8260" extrusionOk="0">
                  <a:moveTo>
                    <a:pt x="2489" y="1"/>
                  </a:moveTo>
                  <a:lnTo>
                    <a:pt x="0" y="2537"/>
                  </a:lnTo>
                  <a:lnTo>
                    <a:pt x="5746" y="8260"/>
                  </a:lnTo>
                  <a:lnTo>
                    <a:pt x="8282" y="5770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2706" name="Google Shape;2706;p65"/>
            <p:cNvSpPr/>
            <p:nvPr/>
          </p:nvSpPr>
          <p:spPr>
            <a:xfrm>
              <a:off x="1121075" y="1181625"/>
              <a:ext cx="353075" cy="346050"/>
            </a:xfrm>
            <a:custGeom>
              <a:avLst/>
              <a:gdLst/>
              <a:ahLst/>
              <a:cxnLst/>
              <a:rect l="l" t="t" r="r" b="b"/>
              <a:pathLst>
                <a:path w="14123" h="13842" extrusionOk="0">
                  <a:moveTo>
                    <a:pt x="4735" y="0"/>
                  </a:moveTo>
                  <a:cubicBezTo>
                    <a:pt x="4049" y="0"/>
                    <a:pt x="3362" y="256"/>
                    <a:pt x="2839" y="768"/>
                  </a:cubicBezTo>
                  <a:lnTo>
                    <a:pt x="1" y="3652"/>
                  </a:lnTo>
                  <a:lnTo>
                    <a:pt x="1490" y="5118"/>
                  </a:lnTo>
                  <a:lnTo>
                    <a:pt x="4351" y="2210"/>
                  </a:lnTo>
                  <a:cubicBezTo>
                    <a:pt x="4456" y="2105"/>
                    <a:pt x="4595" y="2053"/>
                    <a:pt x="4735" y="2053"/>
                  </a:cubicBezTo>
                  <a:cubicBezTo>
                    <a:pt x="4875" y="2053"/>
                    <a:pt x="5014" y="2105"/>
                    <a:pt x="5119" y="2210"/>
                  </a:cubicBezTo>
                  <a:lnTo>
                    <a:pt x="11656" y="8747"/>
                  </a:lnTo>
                  <a:cubicBezTo>
                    <a:pt x="11865" y="8957"/>
                    <a:pt x="11865" y="9282"/>
                    <a:pt x="11656" y="9492"/>
                  </a:cubicBezTo>
                  <a:lnTo>
                    <a:pt x="8748" y="12376"/>
                  </a:lnTo>
                  <a:lnTo>
                    <a:pt x="10214" y="13842"/>
                  </a:lnTo>
                  <a:lnTo>
                    <a:pt x="13075" y="11027"/>
                  </a:lnTo>
                  <a:cubicBezTo>
                    <a:pt x="14122" y="9957"/>
                    <a:pt x="14122" y="8282"/>
                    <a:pt x="13075" y="7235"/>
                  </a:cubicBezTo>
                  <a:lnTo>
                    <a:pt x="6631" y="768"/>
                  </a:lnTo>
                  <a:cubicBezTo>
                    <a:pt x="6108" y="256"/>
                    <a:pt x="5421" y="0"/>
                    <a:pt x="4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4"/>
                </a:solidFill>
              </a:endParaRPr>
            </a:p>
          </p:txBody>
        </p:sp>
      </p:grpSp>
      <p:sp>
        <p:nvSpPr>
          <p:cNvPr id="2708" name="Google Shape;2708;p65"/>
          <p:cNvSpPr/>
          <p:nvPr/>
        </p:nvSpPr>
        <p:spPr>
          <a:xfrm>
            <a:off x="7596040" y="3916402"/>
            <a:ext cx="372930" cy="358531"/>
          </a:xfrm>
          <a:custGeom>
            <a:avLst/>
            <a:gdLst/>
            <a:ahLst/>
            <a:cxnLst/>
            <a:rect l="l" t="t" r="r" b="b"/>
            <a:pathLst>
              <a:path w="18984" h="18251" extrusionOk="0">
                <a:moveTo>
                  <a:pt x="9865" y="2164"/>
                </a:moveTo>
                <a:cubicBezTo>
                  <a:pt x="11307" y="2164"/>
                  <a:pt x="12703" y="2629"/>
                  <a:pt x="13889" y="3466"/>
                </a:cubicBezTo>
                <a:cubicBezTo>
                  <a:pt x="13912" y="3490"/>
                  <a:pt x="13936" y="3490"/>
                  <a:pt x="13959" y="3513"/>
                </a:cubicBezTo>
                <a:lnTo>
                  <a:pt x="9865" y="7631"/>
                </a:lnTo>
                <a:lnTo>
                  <a:pt x="5770" y="3513"/>
                </a:lnTo>
                <a:cubicBezTo>
                  <a:pt x="6957" y="2652"/>
                  <a:pt x="8376" y="2164"/>
                  <a:pt x="9865" y="2164"/>
                </a:cubicBezTo>
                <a:close/>
                <a:moveTo>
                  <a:pt x="4235" y="5025"/>
                </a:moveTo>
                <a:lnTo>
                  <a:pt x="8329" y="9119"/>
                </a:lnTo>
                <a:lnTo>
                  <a:pt x="4235" y="13214"/>
                </a:lnTo>
                <a:cubicBezTo>
                  <a:pt x="4235" y="13191"/>
                  <a:pt x="4211" y="13167"/>
                  <a:pt x="4188" y="13144"/>
                </a:cubicBezTo>
                <a:cubicBezTo>
                  <a:pt x="2443" y="10725"/>
                  <a:pt x="2467" y="7444"/>
                  <a:pt x="4235" y="5025"/>
                </a:cubicBezTo>
                <a:close/>
                <a:moveTo>
                  <a:pt x="15471" y="5025"/>
                </a:moveTo>
                <a:cubicBezTo>
                  <a:pt x="15494" y="5048"/>
                  <a:pt x="15494" y="5071"/>
                  <a:pt x="15518" y="5095"/>
                </a:cubicBezTo>
                <a:cubicBezTo>
                  <a:pt x="17262" y="7537"/>
                  <a:pt x="17239" y="10818"/>
                  <a:pt x="15471" y="13214"/>
                </a:cubicBezTo>
                <a:lnTo>
                  <a:pt x="11377" y="9119"/>
                </a:lnTo>
                <a:lnTo>
                  <a:pt x="15471" y="5025"/>
                </a:lnTo>
                <a:close/>
                <a:moveTo>
                  <a:pt x="9865" y="10632"/>
                </a:moveTo>
                <a:lnTo>
                  <a:pt x="13959" y="14726"/>
                </a:lnTo>
                <a:cubicBezTo>
                  <a:pt x="12773" y="15610"/>
                  <a:pt x="11330" y="16075"/>
                  <a:pt x="9865" y="16075"/>
                </a:cubicBezTo>
                <a:cubicBezTo>
                  <a:pt x="8399" y="16075"/>
                  <a:pt x="7003" y="15633"/>
                  <a:pt x="5817" y="14796"/>
                </a:cubicBezTo>
                <a:cubicBezTo>
                  <a:pt x="5793" y="14772"/>
                  <a:pt x="5770" y="14749"/>
                  <a:pt x="5770" y="14726"/>
                </a:cubicBezTo>
                <a:lnTo>
                  <a:pt x="9865" y="10632"/>
                </a:lnTo>
                <a:close/>
                <a:moveTo>
                  <a:pt x="9865" y="0"/>
                </a:moveTo>
                <a:cubicBezTo>
                  <a:pt x="6166" y="0"/>
                  <a:pt x="2839" y="2233"/>
                  <a:pt x="1420" y="5630"/>
                </a:cubicBezTo>
                <a:cubicBezTo>
                  <a:pt x="1" y="9050"/>
                  <a:pt x="792" y="12958"/>
                  <a:pt x="3397" y="15587"/>
                </a:cubicBezTo>
                <a:cubicBezTo>
                  <a:pt x="5141" y="17330"/>
                  <a:pt x="7478" y="18251"/>
                  <a:pt x="9859" y="18251"/>
                </a:cubicBezTo>
                <a:cubicBezTo>
                  <a:pt x="11035" y="18251"/>
                  <a:pt x="12223" y="18026"/>
                  <a:pt x="13354" y="17564"/>
                </a:cubicBezTo>
                <a:cubicBezTo>
                  <a:pt x="16751" y="16145"/>
                  <a:pt x="18984" y="12818"/>
                  <a:pt x="18984" y="9119"/>
                </a:cubicBezTo>
                <a:cubicBezTo>
                  <a:pt x="18961" y="4094"/>
                  <a:pt x="14890" y="23"/>
                  <a:pt x="98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0413" y="357849"/>
            <a:ext cx="7207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2</a:t>
            </a:r>
            <a:r>
              <a:rPr lang="en-US" sz="2000" b="1" dirty="0"/>
              <a:t>.</a:t>
            </a:r>
            <a:r>
              <a:rPr lang="vi-VN" sz="2000" b="1" dirty="0"/>
              <a:t> Tìm hiểu sự cần thiết phải tuân thủ các quy tắc an toàn khi tham gia các phương tiện giao thông</a:t>
            </a:r>
            <a:endParaRPr lang="en-US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1756360" y="1404536"/>
            <a:ext cx="673471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Quan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sát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tranh</a:t>
            </a:r>
            <a:r>
              <a:rPr lang="en-US" sz="2000" dirty="0">
                <a:solidFill>
                  <a:srgbClr val="002060"/>
                </a:solidFill>
              </a:rPr>
              <a:t> 1 - 4 SGK </a:t>
            </a:r>
            <a:r>
              <a:rPr lang="en-US" sz="2000" dirty="0" err="1">
                <a:solidFill>
                  <a:srgbClr val="002060"/>
                </a:solidFill>
              </a:rPr>
              <a:t>trang</a:t>
            </a:r>
            <a:r>
              <a:rPr lang="en-US" sz="2000" dirty="0">
                <a:solidFill>
                  <a:srgbClr val="002060"/>
                </a:solidFill>
              </a:rPr>
              <a:t> 63, 64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lời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câu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hỏi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i="1" dirty="0" err="1">
                <a:solidFill>
                  <a:srgbClr val="002060"/>
                </a:solidFill>
              </a:rPr>
              <a:t>Những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hành</a:t>
            </a:r>
            <a:r>
              <a:rPr lang="en-US" sz="2000" i="1" dirty="0">
                <a:solidFill>
                  <a:srgbClr val="002060"/>
                </a:solidFill>
              </a:rPr>
              <a:t> vi </a:t>
            </a:r>
            <a:r>
              <a:rPr lang="en-US" sz="2000" i="1" dirty="0" err="1">
                <a:solidFill>
                  <a:srgbClr val="002060"/>
                </a:solidFill>
              </a:rPr>
              <a:t>trong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tranh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có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thể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gây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ra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hậu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quả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gì</a:t>
            </a:r>
            <a:r>
              <a:rPr lang="en-US" sz="2000" i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649" y="1323535"/>
            <a:ext cx="1262711" cy="12627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41" y="2480385"/>
            <a:ext cx="4192607" cy="266311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946</Words>
  <Application>Microsoft Office PowerPoint</Application>
  <PresentationFormat>On-screen Show (16:9)</PresentationFormat>
  <Paragraphs>110</Paragraphs>
  <Slides>27</Slides>
  <Notes>20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Roboto Condensed Light</vt:lpstr>
      <vt:lpstr>Catamaran</vt:lpstr>
      <vt:lpstr>Anaheim</vt:lpstr>
      <vt:lpstr>Arial</vt:lpstr>
      <vt:lpstr>Wingdings</vt:lpstr>
      <vt:lpstr>Euphoria Script</vt:lpstr>
      <vt:lpstr>Mouse Memoirs</vt:lpstr>
      <vt:lpstr>Alfa Slab One</vt:lpstr>
      <vt:lpstr>Calibri</vt:lpstr>
      <vt:lpstr>School Bus Drivers Day by Slidesgo</vt:lpstr>
      <vt:lpstr>2_Office Theme</vt:lpstr>
      <vt:lpstr>1_Office Theme</vt:lpstr>
      <vt:lpstr>CHÀO MỪNG CÁC EM  ĐẾN VỚI TIẾT HỌC HÔM NAY!</vt:lpstr>
      <vt:lpstr>BÀI 10: AN TOÀN KHI  THAM GIA CÁC PHƯƠNG TIỆN  GIAO THÔNG (2 Tiết)</vt:lpstr>
      <vt:lpstr>01</vt:lpstr>
      <vt:lpstr>KHỞI ĐỘNG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Thông điệp bài học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User</dc:creator>
  <cp:lastModifiedBy>Administrator</cp:lastModifiedBy>
  <cp:revision>21</cp:revision>
  <dcterms:modified xsi:type="dcterms:W3CDTF">2023-05-17T06:54:19Z</dcterms:modified>
</cp:coreProperties>
</file>