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704" r:id="rId2"/>
    <p:sldMasterId id="2147483807" r:id="rId3"/>
    <p:sldMasterId id="2147483881" r:id="rId4"/>
    <p:sldMasterId id="2147483893" r:id="rId5"/>
  </p:sldMasterIdLst>
  <p:notesMasterIdLst>
    <p:notesMasterId r:id="rId27"/>
  </p:notesMasterIdLst>
  <p:sldIdLst>
    <p:sldId id="258" r:id="rId6"/>
    <p:sldId id="2007577440" r:id="rId7"/>
    <p:sldId id="2007577441" r:id="rId8"/>
    <p:sldId id="2007577446" r:id="rId9"/>
    <p:sldId id="2007577434" r:id="rId10"/>
    <p:sldId id="2007577435" r:id="rId11"/>
    <p:sldId id="2007577436" r:id="rId12"/>
    <p:sldId id="2007577439" r:id="rId13"/>
    <p:sldId id="315" r:id="rId14"/>
    <p:sldId id="272" r:id="rId15"/>
    <p:sldId id="336" r:id="rId16"/>
    <p:sldId id="2007577445" r:id="rId17"/>
    <p:sldId id="2007577442" r:id="rId18"/>
    <p:sldId id="2007577444" r:id="rId19"/>
    <p:sldId id="1523" r:id="rId20"/>
    <p:sldId id="2007577443" r:id="rId21"/>
    <p:sldId id="1541" r:id="rId22"/>
    <p:sldId id="1542" r:id="rId23"/>
    <p:sldId id="1552" r:id="rId24"/>
    <p:sldId id="1551" r:id="rId25"/>
    <p:sldId id="29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280" autoAdjust="0"/>
  </p:normalViewPr>
  <p:slideViewPr>
    <p:cSldViewPr snapToGrid="0">
      <p:cViewPr varScale="1">
        <p:scale>
          <a:sx n="63" d="100"/>
          <a:sy n="63" d="100"/>
        </p:scale>
        <p:origin x="796" y="5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054DB-2CF0-4485-AA06-519397423494}" type="datetimeFigureOut">
              <a:rPr lang="en-US" smtClean="0"/>
              <a:t>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1FCD2-2D55-4B97-A882-675A7B9FE16F}" type="slidenum">
              <a:rPr lang="en-US" smtClean="0"/>
              <a:t>‹#›</a:t>
            </a:fld>
            <a:endParaRPr lang="en-US"/>
          </a:p>
        </p:txBody>
      </p:sp>
    </p:spTree>
    <p:extLst>
      <p:ext uri="{BB962C8B-B14F-4D97-AF65-F5344CB8AC3E}">
        <p14:creationId xmlns:p14="http://schemas.microsoft.com/office/powerpoint/2010/main" val="389795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54477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5699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10402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C4DB70A-EDCD-4BF3-9A28-FF66F625ED29}" type="slidenum">
              <a:rPr lang="zh-CN" altLang="en-US" smtClean="0">
                <a:solidFill>
                  <a:prstClr val="black"/>
                </a:solidFill>
                <a:ea typeface="字魂52号-阿开漫画体" panose="00000500000000000000" pitchFamily="2" charset="-122"/>
              </a:rPr>
              <a:pPr>
                <a:defRPr/>
              </a:pPr>
              <a:t>12</a:t>
            </a:fld>
            <a:endParaRPr lang="zh-CN" altLang="en-US" dirty="0">
              <a:solidFill>
                <a:prstClr val="black"/>
              </a:solidFill>
              <a:ea typeface="字魂52号-阿开漫画体" panose="00000500000000000000" pitchFamily="2" charset="-122"/>
            </a:endParaRPr>
          </a:p>
        </p:txBody>
      </p:sp>
    </p:spTree>
    <p:extLst>
      <p:ext uri="{BB962C8B-B14F-4D97-AF65-F5344CB8AC3E}">
        <p14:creationId xmlns:p14="http://schemas.microsoft.com/office/powerpoint/2010/main" val="420094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C4DB70A-EDCD-4BF3-9A28-FF66F625ED29}" type="slidenum">
              <a:rPr lang="zh-CN" altLang="en-US" smtClean="0">
                <a:solidFill>
                  <a:prstClr val="black"/>
                </a:solidFill>
                <a:ea typeface="字魂52号-阿开漫画体" panose="00000500000000000000" pitchFamily="2" charset="-122"/>
              </a:rPr>
              <a:pPr>
                <a:defRPr/>
              </a:pPr>
              <a:t>13</a:t>
            </a:fld>
            <a:endParaRPr lang="zh-CN" altLang="en-US" dirty="0">
              <a:solidFill>
                <a:prstClr val="black"/>
              </a:solidFill>
              <a:ea typeface="字魂52号-阿开漫画体" panose="00000500000000000000" pitchFamily="2" charset="-122"/>
            </a:endParaRPr>
          </a:p>
        </p:txBody>
      </p:sp>
    </p:spTree>
    <p:extLst>
      <p:ext uri="{BB962C8B-B14F-4D97-AF65-F5344CB8AC3E}">
        <p14:creationId xmlns:p14="http://schemas.microsoft.com/office/powerpoint/2010/main" val="382581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C4DB70A-EDCD-4BF3-9A28-FF66F625ED29}" type="slidenum">
              <a:rPr lang="zh-CN" altLang="en-US" smtClean="0">
                <a:solidFill>
                  <a:prstClr val="black"/>
                </a:solidFill>
                <a:ea typeface="字魂52号-阿开漫画体" panose="00000500000000000000" pitchFamily="2" charset="-122"/>
              </a:rPr>
              <a:pPr>
                <a:defRPr/>
              </a:pPr>
              <a:t>14</a:t>
            </a:fld>
            <a:endParaRPr lang="zh-CN" altLang="en-US" dirty="0">
              <a:solidFill>
                <a:prstClr val="black"/>
              </a:solidFill>
              <a:ea typeface="字魂52号-阿开漫画体" panose="00000500000000000000" pitchFamily="2" charset="-122"/>
            </a:endParaRPr>
          </a:p>
        </p:txBody>
      </p:sp>
    </p:spTree>
    <p:extLst>
      <p:ext uri="{BB962C8B-B14F-4D97-AF65-F5344CB8AC3E}">
        <p14:creationId xmlns:p14="http://schemas.microsoft.com/office/powerpoint/2010/main" val="4200943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C4DB70A-EDCD-4BF3-9A28-FF66F625ED29}" type="slidenum">
              <a:rPr lang="zh-CN" altLang="en-US" smtClean="0">
                <a:solidFill>
                  <a:prstClr val="black"/>
                </a:solidFill>
                <a:ea typeface="字魂52号-阿开漫画体" panose="00000500000000000000" pitchFamily="2" charset="-122"/>
              </a:rPr>
              <a:pPr>
                <a:defRPr/>
              </a:pPr>
              <a:t>16</a:t>
            </a:fld>
            <a:endParaRPr lang="zh-CN" altLang="en-US" dirty="0">
              <a:solidFill>
                <a:prstClr val="black"/>
              </a:solidFill>
              <a:ea typeface="字魂52号-阿开漫画体" panose="00000500000000000000" pitchFamily="2" charset="-122"/>
            </a:endParaRPr>
          </a:p>
        </p:txBody>
      </p:sp>
    </p:spTree>
    <p:extLst>
      <p:ext uri="{BB962C8B-B14F-4D97-AF65-F5344CB8AC3E}">
        <p14:creationId xmlns:p14="http://schemas.microsoft.com/office/powerpoint/2010/main" val="1834525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955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C4DB70A-EDCD-4BF3-9A28-FF66F625ED29}" type="slidenum">
              <a:rPr lang="zh-CN" altLang="en-US" smtClean="0">
                <a:solidFill>
                  <a:prstClr val="black"/>
                </a:solidFill>
                <a:ea typeface="字魂52号-阿开漫画体" panose="00000500000000000000" pitchFamily="2" charset="-122"/>
              </a:rPr>
              <a:pPr>
                <a:defRPr/>
              </a:pPr>
              <a:t>2</a:t>
            </a:fld>
            <a:endParaRPr lang="zh-CN" altLang="en-US" dirty="0">
              <a:solidFill>
                <a:prstClr val="black"/>
              </a:solidFill>
              <a:ea typeface="字魂52号-阿开漫画体" panose="00000500000000000000" pitchFamily="2" charset="-122"/>
            </a:endParaRPr>
          </a:p>
        </p:txBody>
      </p:sp>
    </p:spTree>
    <p:extLst>
      <p:ext uri="{BB962C8B-B14F-4D97-AF65-F5344CB8AC3E}">
        <p14:creationId xmlns:p14="http://schemas.microsoft.com/office/powerpoint/2010/main" val="705312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851229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64374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C4DB70A-EDCD-4BF3-9A28-FF66F625ED29}" type="slidenum">
              <a:rPr lang="zh-CN" altLang="en-US" smtClean="0">
                <a:solidFill>
                  <a:prstClr val="black"/>
                </a:solidFill>
                <a:ea typeface="字魂52号-阿开漫画体" panose="00000500000000000000" pitchFamily="2" charset="-122"/>
              </a:rPr>
              <a:pPr>
                <a:defRPr/>
              </a:pPr>
              <a:t>3</a:t>
            </a:fld>
            <a:endParaRPr lang="zh-CN" altLang="en-US" dirty="0">
              <a:solidFill>
                <a:prstClr val="black"/>
              </a:solidFill>
              <a:ea typeface="字魂52号-阿开漫画体" panose="00000500000000000000" pitchFamily="2" charset="-122"/>
            </a:endParaRPr>
          </a:p>
        </p:txBody>
      </p:sp>
    </p:spTree>
    <p:extLst>
      <p:ext uri="{BB962C8B-B14F-4D97-AF65-F5344CB8AC3E}">
        <p14:creationId xmlns:p14="http://schemas.microsoft.com/office/powerpoint/2010/main" val="3553495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C4DB70A-EDCD-4BF3-9A28-FF66F625ED29}" type="slidenum">
              <a:rPr lang="zh-CN" altLang="en-US" smtClean="0">
                <a:solidFill>
                  <a:prstClr val="black"/>
                </a:solidFill>
                <a:ea typeface="字魂52号-阿开漫画体" panose="00000500000000000000" pitchFamily="2" charset="-122"/>
              </a:rPr>
              <a:pPr>
                <a:defRPr/>
              </a:pPr>
              <a:t>4</a:t>
            </a:fld>
            <a:endParaRPr lang="zh-CN" altLang="en-US" dirty="0">
              <a:solidFill>
                <a:prstClr val="black"/>
              </a:solidFill>
              <a:ea typeface="字魂52号-阿开漫画体" panose="00000500000000000000" pitchFamily="2" charset="-122"/>
            </a:endParaRPr>
          </a:p>
        </p:txBody>
      </p:sp>
    </p:spTree>
    <p:extLst>
      <p:ext uri="{BB962C8B-B14F-4D97-AF65-F5344CB8AC3E}">
        <p14:creationId xmlns:p14="http://schemas.microsoft.com/office/powerpoint/2010/main" val="705312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C4DB70A-EDCD-4BF3-9A28-FF66F625ED29}" type="slidenum">
              <a:rPr lang="zh-CN" altLang="en-US" smtClean="0">
                <a:solidFill>
                  <a:prstClr val="black"/>
                </a:solidFill>
                <a:ea typeface="字魂52号-阿开漫画体" panose="00000500000000000000" pitchFamily="2" charset="-122"/>
              </a:rPr>
              <a:pPr>
                <a:defRPr/>
              </a:pPr>
              <a:t>8</a:t>
            </a:fld>
            <a:endParaRPr lang="zh-CN" altLang="en-US" dirty="0">
              <a:solidFill>
                <a:prstClr val="black"/>
              </a:solidFill>
              <a:ea typeface="字魂52号-阿开漫画体" panose="00000500000000000000" pitchFamily="2" charset="-122"/>
            </a:endParaRPr>
          </a:p>
        </p:txBody>
      </p:sp>
    </p:spTree>
    <p:extLst>
      <p:ext uri="{BB962C8B-B14F-4D97-AF65-F5344CB8AC3E}">
        <p14:creationId xmlns:p14="http://schemas.microsoft.com/office/powerpoint/2010/main" val="3368752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36010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4984743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87435114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91771072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99738799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4075446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75758390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81169135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92988374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184687483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71175844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46577075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89101165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627146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138822488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93297675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32350610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109662704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85138"/>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926092013"/>
      </p:ext>
    </p:extLst>
  </p:cSld>
  <p:clrMapOvr>
    <a:masterClrMapping/>
  </p:clrMapOvr>
  <p:transition spd="slow"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2089470145"/>
      </p:ext>
    </p:extLst>
  </p:cSld>
  <p:clrMapOvr>
    <a:masterClrMapping/>
  </p:clrMapOvr>
  <p:transition spd="slow"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2023/2/15</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7646033"/>
      </p:ext>
    </p:extLst>
  </p:cSld>
  <p:clrMapOvr>
    <a:masterClrMapping/>
  </p:clrMapOvr>
  <p:transition spd="slow"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2023/2/15</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3642496"/>
      </p:ext>
    </p:extLst>
  </p:cSld>
  <p:clrMapOvr>
    <a:masterClrMapping/>
  </p:clrMapOvr>
  <p:transition spd="slow"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382050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662446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731571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5139739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98025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737202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178021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92714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988152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516401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62_Blank">
  <p:cSld name="62_Blank">
    <p:spTree>
      <p:nvGrpSpPr>
        <p:cNvPr id="1" name="Shape 58"/>
        <p:cNvGrpSpPr/>
        <p:nvPr/>
      </p:nvGrpSpPr>
      <p:grpSpPr>
        <a:xfrm>
          <a:off x="0" y="0"/>
          <a:ext cx="0" cy="0"/>
          <a:chOff x="0" y="0"/>
          <a:chExt cx="0" cy="0"/>
        </a:xfrm>
      </p:grpSpPr>
      <p:sp>
        <p:nvSpPr>
          <p:cNvPr id="59" name="Google Shape;5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112248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61_Blank">
  <p:cSld name="61_Blank">
    <p:spTree>
      <p:nvGrpSpPr>
        <p:cNvPr id="1" name="Shape 62"/>
        <p:cNvGrpSpPr/>
        <p:nvPr/>
      </p:nvGrpSpPr>
      <p:grpSpPr>
        <a:xfrm>
          <a:off x="0" y="0"/>
          <a:ext cx="0" cy="0"/>
          <a:chOff x="0" y="0"/>
          <a:chExt cx="0" cy="0"/>
        </a:xfrm>
      </p:grpSpPr>
      <p:sp>
        <p:nvSpPr>
          <p:cNvPr id="63" name="Google Shape;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189813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60_Blank">
  <p:cSld name="60_Blank">
    <p:spTree>
      <p:nvGrpSpPr>
        <p:cNvPr id="1" name="Shape 66"/>
        <p:cNvGrpSpPr/>
        <p:nvPr/>
      </p:nvGrpSpPr>
      <p:grpSpPr>
        <a:xfrm>
          <a:off x="0" y="0"/>
          <a:ext cx="0" cy="0"/>
          <a:chOff x="0" y="0"/>
          <a:chExt cx="0" cy="0"/>
        </a:xfrm>
      </p:grpSpPr>
      <p:sp>
        <p:nvSpPr>
          <p:cNvPr id="67" name="Google Shape;6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317496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9_Blank">
  <p:cSld name="59_Blank">
    <p:spTree>
      <p:nvGrpSpPr>
        <p:cNvPr id="1" name="Shape 70"/>
        <p:cNvGrpSpPr/>
        <p:nvPr/>
      </p:nvGrpSpPr>
      <p:grpSpPr>
        <a:xfrm>
          <a:off x="0" y="0"/>
          <a:ext cx="0" cy="0"/>
          <a:chOff x="0" y="0"/>
          <a:chExt cx="0" cy="0"/>
        </a:xfrm>
      </p:grpSpPr>
      <p:sp>
        <p:nvSpPr>
          <p:cNvPr id="71" name="Google Shape;7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11101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7942333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8_Blank">
  <p:cSld name="58_Blank">
    <p:spTree>
      <p:nvGrpSpPr>
        <p:cNvPr id="1" name="Shape 74"/>
        <p:cNvGrpSpPr/>
        <p:nvPr/>
      </p:nvGrpSpPr>
      <p:grpSpPr>
        <a:xfrm>
          <a:off x="0" y="0"/>
          <a:ext cx="0" cy="0"/>
          <a:chOff x="0" y="0"/>
          <a:chExt cx="0" cy="0"/>
        </a:xfrm>
      </p:grpSpPr>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17107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7_Blank">
  <p:cSld name="57_Blank">
    <p:spTree>
      <p:nvGrpSpPr>
        <p:cNvPr id="1" name="Shape 78"/>
        <p:cNvGrpSpPr/>
        <p:nvPr/>
      </p:nvGrpSpPr>
      <p:grpSpPr>
        <a:xfrm>
          <a:off x="0" y="0"/>
          <a:ext cx="0" cy="0"/>
          <a:chOff x="0" y="0"/>
          <a:chExt cx="0" cy="0"/>
        </a:xfrm>
      </p:grpSpPr>
      <p:sp>
        <p:nvSpPr>
          <p:cNvPr id="79" name="Google Shape;7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32308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6_Blank">
  <p:cSld name="56_Blank">
    <p:spTree>
      <p:nvGrpSpPr>
        <p:cNvPr id="1" name="Shape 82"/>
        <p:cNvGrpSpPr/>
        <p:nvPr/>
      </p:nvGrpSpPr>
      <p:grpSpPr>
        <a:xfrm>
          <a:off x="0" y="0"/>
          <a:ext cx="0" cy="0"/>
          <a:chOff x="0" y="0"/>
          <a:chExt cx="0" cy="0"/>
        </a:xfrm>
      </p:grpSpPr>
      <p:sp>
        <p:nvSpPr>
          <p:cNvPr id="83" name="Google Shape;8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81575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5_Blank">
  <p:cSld name="55_Blank">
    <p:spTree>
      <p:nvGrpSpPr>
        <p:cNvPr id="1" name="Shape 86"/>
        <p:cNvGrpSpPr/>
        <p:nvPr/>
      </p:nvGrpSpPr>
      <p:grpSpPr>
        <a:xfrm>
          <a:off x="0" y="0"/>
          <a:ext cx="0" cy="0"/>
          <a:chOff x="0" y="0"/>
          <a:chExt cx="0" cy="0"/>
        </a:xfrm>
      </p:grpSpPr>
      <p:sp>
        <p:nvSpPr>
          <p:cNvPr id="87" name="Google Shape;8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039016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54_Blank">
  <p:cSld name="54_Blank">
    <p:spTree>
      <p:nvGrpSpPr>
        <p:cNvPr id="1" name="Shape 90"/>
        <p:cNvGrpSpPr/>
        <p:nvPr/>
      </p:nvGrpSpPr>
      <p:grpSpPr>
        <a:xfrm>
          <a:off x="0" y="0"/>
          <a:ext cx="0" cy="0"/>
          <a:chOff x="0" y="0"/>
          <a:chExt cx="0" cy="0"/>
        </a:xfrm>
      </p:grpSpPr>
      <p:sp>
        <p:nvSpPr>
          <p:cNvPr id="91" name="Google Shape;9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3604226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53_Blank">
  <p:cSld name="53_Blank">
    <p:spTree>
      <p:nvGrpSpPr>
        <p:cNvPr id="1" name="Shape 94"/>
        <p:cNvGrpSpPr/>
        <p:nvPr/>
      </p:nvGrpSpPr>
      <p:grpSpPr>
        <a:xfrm>
          <a:off x="0" y="0"/>
          <a:ext cx="0" cy="0"/>
          <a:chOff x="0" y="0"/>
          <a:chExt cx="0" cy="0"/>
        </a:xfrm>
      </p:grpSpPr>
      <p:sp>
        <p:nvSpPr>
          <p:cNvPr id="95" name="Google Shape;9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491485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2_Blank">
  <p:cSld name="52_Blank">
    <p:spTree>
      <p:nvGrpSpPr>
        <p:cNvPr id="1" name="Shape 98"/>
        <p:cNvGrpSpPr/>
        <p:nvPr/>
      </p:nvGrpSpPr>
      <p:grpSpPr>
        <a:xfrm>
          <a:off x="0" y="0"/>
          <a:ext cx="0" cy="0"/>
          <a:chOff x="0" y="0"/>
          <a:chExt cx="0" cy="0"/>
        </a:xfrm>
      </p:grpSpPr>
      <p:sp>
        <p:nvSpPr>
          <p:cNvPr id="99" name="Google Shape;9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63558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51_Blank">
  <p:cSld name="51_Blank">
    <p:spTree>
      <p:nvGrpSpPr>
        <p:cNvPr id="1" name="Shape 102"/>
        <p:cNvGrpSpPr/>
        <p:nvPr/>
      </p:nvGrpSpPr>
      <p:grpSpPr>
        <a:xfrm>
          <a:off x="0" y="0"/>
          <a:ext cx="0" cy="0"/>
          <a:chOff x="0" y="0"/>
          <a:chExt cx="0" cy="0"/>
        </a:xfrm>
      </p:grpSpPr>
      <p:sp>
        <p:nvSpPr>
          <p:cNvPr id="103" name="Google Shape;10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909140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50_Blank">
  <p:cSld name="50_Blank">
    <p:spTree>
      <p:nvGrpSpPr>
        <p:cNvPr id="1" name="Shape 106"/>
        <p:cNvGrpSpPr/>
        <p:nvPr/>
      </p:nvGrpSpPr>
      <p:grpSpPr>
        <a:xfrm>
          <a:off x="0" y="0"/>
          <a:ext cx="0" cy="0"/>
          <a:chOff x="0" y="0"/>
          <a:chExt cx="0" cy="0"/>
        </a:xfrm>
      </p:grpSpPr>
      <p:sp>
        <p:nvSpPr>
          <p:cNvPr id="107" name="Google Shape;10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1148390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9_Blank">
  <p:cSld name="49_Blank">
    <p:spTree>
      <p:nvGrpSpPr>
        <p:cNvPr id="1" name="Shape 110"/>
        <p:cNvGrpSpPr/>
        <p:nvPr/>
      </p:nvGrpSpPr>
      <p:grpSpPr>
        <a:xfrm>
          <a:off x="0" y="0"/>
          <a:ext cx="0" cy="0"/>
          <a:chOff x="0" y="0"/>
          <a:chExt cx="0" cy="0"/>
        </a:xfrm>
      </p:grpSpPr>
      <p:sp>
        <p:nvSpPr>
          <p:cNvPr id="111" name="Google Shape;11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397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22025222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8_Blank">
  <p:cSld name="48_Blank">
    <p:spTree>
      <p:nvGrpSpPr>
        <p:cNvPr id="1" name="Shape 114"/>
        <p:cNvGrpSpPr/>
        <p:nvPr/>
      </p:nvGrpSpPr>
      <p:grpSpPr>
        <a:xfrm>
          <a:off x="0" y="0"/>
          <a:ext cx="0" cy="0"/>
          <a:chOff x="0" y="0"/>
          <a:chExt cx="0" cy="0"/>
        </a:xfrm>
      </p:grpSpPr>
      <p:sp>
        <p:nvSpPr>
          <p:cNvPr id="115" name="Google Shape;11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3808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7_Blank">
  <p:cSld name="47_Blank">
    <p:spTree>
      <p:nvGrpSpPr>
        <p:cNvPr id="1" name="Shape 118"/>
        <p:cNvGrpSpPr/>
        <p:nvPr/>
      </p:nvGrpSpPr>
      <p:grpSpPr>
        <a:xfrm>
          <a:off x="0" y="0"/>
          <a:ext cx="0" cy="0"/>
          <a:chOff x="0" y="0"/>
          <a:chExt cx="0" cy="0"/>
        </a:xfrm>
      </p:grpSpPr>
      <p:sp>
        <p:nvSpPr>
          <p:cNvPr id="119" name="Google Shape;11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84568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46_Blank">
  <p:cSld name="46_Blank">
    <p:spTree>
      <p:nvGrpSpPr>
        <p:cNvPr id="1" name="Shape 122"/>
        <p:cNvGrpSpPr/>
        <p:nvPr/>
      </p:nvGrpSpPr>
      <p:grpSpPr>
        <a:xfrm>
          <a:off x="0" y="0"/>
          <a:ext cx="0" cy="0"/>
          <a:chOff x="0" y="0"/>
          <a:chExt cx="0" cy="0"/>
        </a:xfrm>
      </p:grpSpPr>
      <p:sp>
        <p:nvSpPr>
          <p:cNvPr id="123" name="Google Shape;12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258411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5_Blank">
  <p:cSld name="45_Blank">
    <p:spTree>
      <p:nvGrpSpPr>
        <p:cNvPr id="1" name="Shape 126"/>
        <p:cNvGrpSpPr/>
        <p:nvPr/>
      </p:nvGrpSpPr>
      <p:grpSpPr>
        <a:xfrm>
          <a:off x="0" y="0"/>
          <a:ext cx="0" cy="0"/>
          <a:chOff x="0" y="0"/>
          <a:chExt cx="0" cy="0"/>
        </a:xfrm>
      </p:grpSpPr>
      <p:sp>
        <p:nvSpPr>
          <p:cNvPr id="127" name="Google Shape;12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375672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4_Blank">
  <p:cSld name="44_Blank">
    <p:spTree>
      <p:nvGrpSpPr>
        <p:cNvPr id="1" name="Shape 130"/>
        <p:cNvGrpSpPr/>
        <p:nvPr/>
      </p:nvGrpSpPr>
      <p:grpSpPr>
        <a:xfrm>
          <a:off x="0" y="0"/>
          <a:ext cx="0" cy="0"/>
          <a:chOff x="0" y="0"/>
          <a:chExt cx="0" cy="0"/>
        </a:xfrm>
      </p:grpSpPr>
      <p:sp>
        <p:nvSpPr>
          <p:cNvPr id="131" name="Google Shape;131;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1931164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134"/>
        <p:cNvGrpSpPr/>
        <p:nvPr/>
      </p:nvGrpSpPr>
      <p:grpSpPr>
        <a:xfrm>
          <a:off x="0" y="0"/>
          <a:ext cx="0" cy="0"/>
          <a:chOff x="0" y="0"/>
          <a:chExt cx="0" cy="0"/>
        </a:xfrm>
      </p:grpSpPr>
      <p:sp>
        <p:nvSpPr>
          <p:cNvPr id="135" name="Google Shape;135;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57165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138"/>
        <p:cNvGrpSpPr/>
        <p:nvPr/>
      </p:nvGrpSpPr>
      <p:grpSpPr>
        <a:xfrm>
          <a:off x="0" y="0"/>
          <a:ext cx="0" cy="0"/>
          <a:chOff x="0" y="0"/>
          <a:chExt cx="0" cy="0"/>
        </a:xfrm>
      </p:grpSpPr>
      <p:sp>
        <p:nvSpPr>
          <p:cNvPr id="139" name="Google Shape;13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0986136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142"/>
        <p:cNvGrpSpPr/>
        <p:nvPr/>
      </p:nvGrpSpPr>
      <p:grpSpPr>
        <a:xfrm>
          <a:off x="0" y="0"/>
          <a:ext cx="0" cy="0"/>
          <a:chOff x="0" y="0"/>
          <a:chExt cx="0" cy="0"/>
        </a:xfrm>
      </p:grpSpPr>
      <p:sp>
        <p:nvSpPr>
          <p:cNvPr id="143" name="Google Shape;14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248228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146"/>
        <p:cNvGrpSpPr/>
        <p:nvPr/>
      </p:nvGrpSpPr>
      <p:grpSpPr>
        <a:xfrm>
          <a:off x="0" y="0"/>
          <a:ext cx="0" cy="0"/>
          <a:chOff x="0" y="0"/>
          <a:chExt cx="0" cy="0"/>
        </a:xfrm>
      </p:grpSpPr>
      <p:sp>
        <p:nvSpPr>
          <p:cNvPr id="147" name="Google Shape;147;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5172021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150"/>
        <p:cNvGrpSpPr/>
        <p:nvPr/>
      </p:nvGrpSpPr>
      <p:grpSpPr>
        <a:xfrm>
          <a:off x="0" y="0"/>
          <a:ext cx="0" cy="0"/>
          <a:chOff x="0" y="0"/>
          <a:chExt cx="0" cy="0"/>
        </a:xfrm>
      </p:grpSpPr>
      <p:sp>
        <p:nvSpPr>
          <p:cNvPr id="151" name="Google Shape;15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528337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0262536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154"/>
        <p:cNvGrpSpPr/>
        <p:nvPr/>
      </p:nvGrpSpPr>
      <p:grpSpPr>
        <a:xfrm>
          <a:off x="0" y="0"/>
          <a:ext cx="0" cy="0"/>
          <a:chOff x="0" y="0"/>
          <a:chExt cx="0" cy="0"/>
        </a:xfrm>
      </p:grpSpPr>
      <p:sp>
        <p:nvSpPr>
          <p:cNvPr id="155" name="Google Shape;15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276508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158"/>
        <p:cNvGrpSpPr/>
        <p:nvPr/>
      </p:nvGrpSpPr>
      <p:grpSpPr>
        <a:xfrm>
          <a:off x="0" y="0"/>
          <a:ext cx="0" cy="0"/>
          <a:chOff x="0" y="0"/>
          <a:chExt cx="0" cy="0"/>
        </a:xfrm>
      </p:grpSpPr>
      <p:sp>
        <p:nvSpPr>
          <p:cNvPr id="159" name="Google Shape;159;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8902421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162"/>
        <p:cNvGrpSpPr/>
        <p:nvPr/>
      </p:nvGrpSpPr>
      <p:grpSpPr>
        <a:xfrm>
          <a:off x="0" y="0"/>
          <a:ext cx="0" cy="0"/>
          <a:chOff x="0" y="0"/>
          <a:chExt cx="0" cy="0"/>
        </a:xfrm>
      </p:grpSpPr>
      <p:sp>
        <p:nvSpPr>
          <p:cNvPr id="163" name="Google Shape;16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1524192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166"/>
        <p:cNvGrpSpPr/>
        <p:nvPr/>
      </p:nvGrpSpPr>
      <p:grpSpPr>
        <a:xfrm>
          <a:off x="0" y="0"/>
          <a:ext cx="0" cy="0"/>
          <a:chOff x="0" y="0"/>
          <a:chExt cx="0" cy="0"/>
        </a:xfrm>
      </p:grpSpPr>
      <p:sp>
        <p:nvSpPr>
          <p:cNvPr id="167" name="Google Shape;16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8614668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170"/>
        <p:cNvGrpSpPr/>
        <p:nvPr/>
      </p:nvGrpSpPr>
      <p:grpSpPr>
        <a:xfrm>
          <a:off x="0" y="0"/>
          <a:ext cx="0" cy="0"/>
          <a:chOff x="0" y="0"/>
          <a:chExt cx="0" cy="0"/>
        </a:xfrm>
      </p:grpSpPr>
      <p:sp>
        <p:nvSpPr>
          <p:cNvPr id="171" name="Google Shape;17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6413751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174"/>
        <p:cNvGrpSpPr/>
        <p:nvPr/>
      </p:nvGrpSpPr>
      <p:grpSpPr>
        <a:xfrm>
          <a:off x="0" y="0"/>
          <a:ext cx="0" cy="0"/>
          <a:chOff x="0" y="0"/>
          <a:chExt cx="0" cy="0"/>
        </a:xfrm>
      </p:grpSpPr>
      <p:sp>
        <p:nvSpPr>
          <p:cNvPr id="175" name="Google Shape;17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18576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178"/>
        <p:cNvGrpSpPr/>
        <p:nvPr/>
      </p:nvGrpSpPr>
      <p:grpSpPr>
        <a:xfrm>
          <a:off x="0" y="0"/>
          <a:ext cx="0" cy="0"/>
          <a:chOff x="0" y="0"/>
          <a:chExt cx="0" cy="0"/>
        </a:xfrm>
      </p:grpSpPr>
      <p:sp>
        <p:nvSpPr>
          <p:cNvPr id="179" name="Google Shape;17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672634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82"/>
        <p:cNvGrpSpPr/>
        <p:nvPr/>
      </p:nvGrpSpPr>
      <p:grpSpPr>
        <a:xfrm>
          <a:off x="0" y="0"/>
          <a:ext cx="0" cy="0"/>
          <a:chOff x="0" y="0"/>
          <a:chExt cx="0" cy="0"/>
        </a:xfrm>
      </p:grpSpPr>
      <p:sp>
        <p:nvSpPr>
          <p:cNvPr id="183" name="Google Shape;18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862861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86"/>
        <p:cNvGrpSpPr/>
        <p:nvPr/>
      </p:nvGrpSpPr>
      <p:grpSpPr>
        <a:xfrm>
          <a:off x="0" y="0"/>
          <a:ext cx="0" cy="0"/>
          <a:chOff x="0" y="0"/>
          <a:chExt cx="0" cy="0"/>
        </a:xfrm>
      </p:grpSpPr>
      <p:sp>
        <p:nvSpPr>
          <p:cNvPr id="187" name="Google Shape;18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694680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90"/>
        <p:cNvGrpSpPr/>
        <p:nvPr/>
      </p:nvGrpSpPr>
      <p:grpSpPr>
        <a:xfrm>
          <a:off x="0" y="0"/>
          <a:ext cx="0" cy="0"/>
          <a:chOff x="0" y="0"/>
          <a:chExt cx="0" cy="0"/>
        </a:xfrm>
      </p:grpSpPr>
      <p:sp>
        <p:nvSpPr>
          <p:cNvPr id="191" name="Google Shape;191;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85427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93442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94"/>
        <p:cNvGrpSpPr/>
        <p:nvPr/>
      </p:nvGrpSpPr>
      <p:grpSpPr>
        <a:xfrm>
          <a:off x="0" y="0"/>
          <a:ext cx="0" cy="0"/>
          <a:chOff x="0" y="0"/>
          <a:chExt cx="0" cy="0"/>
        </a:xfrm>
      </p:grpSpPr>
      <p:sp>
        <p:nvSpPr>
          <p:cNvPr id="195" name="Google Shape;195;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2120500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98"/>
        <p:cNvGrpSpPr/>
        <p:nvPr/>
      </p:nvGrpSpPr>
      <p:grpSpPr>
        <a:xfrm>
          <a:off x="0" y="0"/>
          <a:ext cx="0" cy="0"/>
          <a:chOff x="0" y="0"/>
          <a:chExt cx="0" cy="0"/>
        </a:xfrm>
      </p:grpSpPr>
      <p:sp>
        <p:nvSpPr>
          <p:cNvPr id="199" name="Google Shape;19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9094937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202"/>
        <p:cNvGrpSpPr/>
        <p:nvPr/>
      </p:nvGrpSpPr>
      <p:grpSpPr>
        <a:xfrm>
          <a:off x="0" y="0"/>
          <a:ext cx="0" cy="0"/>
          <a:chOff x="0" y="0"/>
          <a:chExt cx="0" cy="0"/>
        </a:xfrm>
      </p:grpSpPr>
      <p:sp>
        <p:nvSpPr>
          <p:cNvPr id="203" name="Google Shape;203;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2003346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206"/>
        <p:cNvGrpSpPr/>
        <p:nvPr/>
      </p:nvGrpSpPr>
      <p:grpSpPr>
        <a:xfrm>
          <a:off x="0" y="0"/>
          <a:ext cx="0" cy="0"/>
          <a:chOff x="0" y="0"/>
          <a:chExt cx="0" cy="0"/>
        </a:xfrm>
      </p:grpSpPr>
      <p:sp>
        <p:nvSpPr>
          <p:cNvPr id="207" name="Google Shape;207;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9917627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210"/>
        <p:cNvGrpSpPr/>
        <p:nvPr/>
      </p:nvGrpSpPr>
      <p:grpSpPr>
        <a:xfrm>
          <a:off x="0" y="0"/>
          <a:ext cx="0" cy="0"/>
          <a:chOff x="0" y="0"/>
          <a:chExt cx="0" cy="0"/>
        </a:xfrm>
      </p:grpSpPr>
      <p:sp>
        <p:nvSpPr>
          <p:cNvPr id="211" name="Google Shape;21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9582850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214"/>
        <p:cNvGrpSpPr/>
        <p:nvPr/>
      </p:nvGrpSpPr>
      <p:grpSpPr>
        <a:xfrm>
          <a:off x="0" y="0"/>
          <a:ext cx="0" cy="0"/>
          <a:chOff x="0" y="0"/>
          <a:chExt cx="0" cy="0"/>
        </a:xfrm>
      </p:grpSpPr>
      <p:sp>
        <p:nvSpPr>
          <p:cNvPr id="215" name="Google Shape;21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9067032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218"/>
        <p:cNvGrpSpPr/>
        <p:nvPr/>
      </p:nvGrpSpPr>
      <p:grpSpPr>
        <a:xfrm>
          <a:off x="0" y="0"/>
          <a:ext cx="0" cy="0"/>
          <a:chOff x="0" y="0"/>
          <a:chExt cx="0" cy="0"/>
        </a:xfrm>
      </p:grpSpPr>
      <p:sp>
        <p:nvSpPr>
          <p:cNvPr id="219" name="Google Shape;219;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345119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222"/>
        <p:cNvGrpSpPr/>
        <p:nvPr/>
      </p:nvGrpSpPr>
      <p:grpSpPr>
        <a:xfrm>
          <a:off x="0" y="0"/>
          <a:ext cx="0" cy="0"/>
          <a:chOff x="0" y="0"/>
          <a:chExt cx="0" cy="0"/>
        </a:xfrm>
      </p:grpSpPr>
      <p:sp>
        <p:nvSpPr>
          <p:cNvPr id="223" name="Google Shape;22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011951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226"/>
        <p:cNvGrpSpPr/>
        <p:nvPr/>
      </p:nvGrpSpPr>
      <p:grpSpPr>
        <a:xfrm>
          <a:off x="0" y="0"/>
          <a:ext cx="0" cy="0"/>
          <a:chOff x="0" y="0"/>
          <a:chExt cx="0" cy="0"/>
        </a:xfrm>
      </p:grpSpPr>
      <p:sp>
        <p:nvSpPr>
          <p:cNvPr id="227" name="Google Shape;227;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94859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230"/>
        <p:cNvGrpSpPr/>
        <p:nvPr/>
      </p:nvGrpSpPr>
      <p:grpSpPr>
        <a:xfrm>
          <a:off x="0" y="0"/>
          <a:ext cx="0" cy="0"/>
          <a:chOff x="0" y="0"/>
          <a:chExt cx="0" cy="0"/>
        </a:xfrm>
      </p:grpSpPr>
      <p:sp>
        <p:nvSpPr>
          <p:cNvPr id="231" name="Google Shape;231;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50086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4958423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234"/>
        <p:cNvGrpSpPr/>
        <p:nvPr/>
      </p:nvGrpSpPr>
      <p:grpSpPr>
        <a:xfrm>
          <a:off x="0" y="0"/>
          <a:ext cx="0" cy="0"/>
          <a:chOff x="0" y="0"/>
          <a:chExt cx="0" cy="0"/>
        </a:xfrm>
      </p:grpSpPr>
      <p:sp>
        <p:nvSpPr>
          <p:cNvPr id="235" name="Google Shape;235;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5659038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238"/>
        <p:cNvGrpSpPr/>
        <p:nvPr/>
      </p:nvGrpSpPr>
      <p:grpSpPr>
        <a:xfrm>
          <a:off x="0" y="0"/>
          <a:ext cx="0" cy="0"/>
          <a:chOff x="0" y="0"/>
          <a:chExt cx="0" cy="0"/>
        </a:xfrm>
      </p:grpSpPr>
      <p:sp>
        <p:nvSpPr>
          <p:cNvPr id="239" name="Google Shape;239;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178688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242"/>
        <p:cNvGrpSpPr/>
        <p:nvPr/>
      </p:nvGrpSpPr>
      <p:grpSpPr>
        <a:xfrm>
          <a:off x="0" y="0"/>
          <a:ext cx="0" cy="0"/>
          <a:chOff x="0" y="0"/>
          <a:chExt cx="0" cy="0"/>
        </a:xfrm>
      </p:grpSpPr>
      <p:sp>
        <p:nvSpPr>
          <p:cNvPr id="243" name="Google Shape;243;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808935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246"/>
        <p:cNvGrpSpPr/>
        <p:nvPr/>
      </p:nvGrpSpPr>
      <p:grpSpPr>
        <a:xfrm>
          <a:off x="0" y="0"/>
          <a:ext cx="0" cy="0"/>
          <a:chOff x="0" y="0"/>
          <a:chExt cx="0" cy="0"/>
        </a:xfrm>
      </p:grpSpPr>
      <p:sp>
        <p:nvSpPr>
          <p:cNvPr id="247" name="Google Shape;247;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3241055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250"/>
        <p:cNvGrpSpPr/>
        <p:nvPr/>
      </p:nvGrpSpPr>
      <p:grpSpPr>
        <a:xfrm>
          <a:off x="0" y="0"/>
          <a:ext cx="0" cy="0"/>
          <a:chOff x="0" y="0"/>
          <a:chExt cx="0" cy="0"/>
        </a:xfrm>
      </p:grpSpPr>
      <p:sp>
        <p:nvSpPr>
          <p:cNvPr id="251" name="Google Shape;25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0768232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254"/>
        <p:cNvGrpSpPr/>
        <p:nvPr/>
      </p:nvGrpSpPr>
      <p:grpSpPr>
        <a:xfrm>
          <a:off x="0" y="0"/>
          <a:ext cx="0" cy="0"/>
          <a:chOff x="0" y="0"/>
          <a:chExt cx="0" cy="0"/>
        </a:xfrm>
      </p:grpSpPr>
      <p:sp>
        <p:nvSpPr>
          <p:cNvPr id="255" name="Google Shape;255;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044398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258"/>
        <p:cNvGrpSpPr/>
        <p:nvPr/>
      </p:nvGrpSpPr>
      <p:grpSpPr>
        <a:xfrm>
          <a:off x="0" y="0"/>
          <a:ext cx="0" cy="0"/>
          <a:chOff x="0" y="0"/>
          <a:chExt cx="0" cy="0"/>
        </a:xfrm>
      </p:grpSpPr>
      <p:sp>
        <p:nvSpPr>
          <p:cNvPr id="259" name="Google Shape;259;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353667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262"/>
        <p:cNvGrpSpPr/>
        <p:nvPr/>
      </p:nvGrpSpPr>
      <p:grpSpPr>
        <a:xfrm>
          <a:off x="0" y="0"/>
          <a:ext cx="0" cy="0"/>
          <a:chOff x="0" y="0"/>
          <a:chExt cx="0" cy="0"/>
        </a:xfrm>
      </p:grpSpPr>
      <p:sp>
        <p:nvSpPr>
          <p:cNvPr id="263" name="Google Shape;263;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1512272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266"/>
        <p:cNvGrpSpPr/>
        <p:nvPr/>
      </p:nvGrpSpPr>
      <p:grpSpPr>
        <a:xfrm>
          <a:off x="0" y="0"/>
          <a:ext cx="0" cy="0"/>
          <a:chOff x="0" y="0"/>
          <a:chExt cx="0" cy="0"/>
        </a:xfrm>
      </p:grpSpPr>
      <p:sp>
        <p:nvSpPr>
          <p:cNvPr id="267" name="Google Shape;267;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778348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270"/>
        <p:cNvGrpSpPr/>
        <p:nvPr/>
      </p:nvGrpSpPr>
      <p:grpSpPr>
        <a:xfrm>
          <a:off x="0" y="0"/>
          <a:ext cx="0" cy="0"/>
          <a:chOff x="0" y="0"/>
          <a:chExt cx="0" cy="0"/>
        </a:xfrm>
      </p:grpSpPr>
      <p:sp>
        <p:nvSpPr>
          <p:cNvPr id="271" name="Google Shape;271;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590375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10345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274"/>
        <p:cNvGrpSpPr/>
        <p:nvPr/>
      </p:nvGrpSpPr>
      <p:grpSpPr>
        <a:xfrm>
          <a:off x="0" y="0"/>
          <a:ext cx="0" cy="0"/>
          <a:chOff x="0" y="0"/>
          <a:chExt cx="0" cy="0"/>
        </a:xfrm>
      </p:grpSpPr>
      <p:sp>
        <p:nvSpPr>
          <p:cNvPr id="275" name="Google Shape;275;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2005528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278"/>
        <p:cNvGrpSpPr/>
        <p:nvPr/>
      </p:nvGrpSpPr>
      <p:grpSpPr>
        <a:xfrm>
          <a:off x="0" y="0"/>
          <a:ext cx="0" cy="0"/>
          <a:chOff x="0" y="0"/>
          <a:chExt cx="0" cy="0"/>
        </a:xfrm>
      </p:grpSpPr>
      <p:sp>
        <p:nvSpPr>
          <p:cNvPr id="279" name="Google Shape;279;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9877993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82"/>
        <p:cNvGrpSpPr/>
        <p:nvPr/>
      </p:nvGrpSpPr>
      <p:grpSpPr>
        <a:xfrm>
          <a:off x="0" y="0"/>
          <a:ext cx="0" cy="0"/>
          <a:chOff x="0" y="0"/>
          <a:chExt cx="0" cy="0"/>
        </a:xfrm>
      </p:grpSpPr>
      <p:sp>
        <p:nvSpPr>
          <p:cNvPr id="283" name="Google Shape;283;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598078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86"/>
        <p:cNvGrpSpPr/>
        <p:nvPr/>
      </p:nvGrpSpPr>
      <p:grpSpPr>
        <a:xfrm>
          <a:off x="0" y="0"/>
          <a:ext cx="0" cy="0"/>
          <a:chOff x="0" y="0"/>
          <a:chExt cx="0" cy="0"/>
        </a:xfrm>
      </p:grpSpPr>
      <p:sp>
        <p:nvSpPr>
          <p:cNvPr id="287" name="Google Shape;287;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7687538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90"/>
        <p:cNvGrpSpPr/>
        <p:nvPr/>
      </p:nvGrpSpPr>
      <p:grpSpPr>
        <a:xfrm>
          <a:off x="0" y="0"/>
          <a:ext cx="0" cy="0"/>
          <a:chOff x="0" y="0"/>
          <a:chExt cx="0" cy="0"/>
        </a:xfrm>
      </p:grpSpPr>
      <p:sp>
        <p:nvSpPr>
          <p:cNvPr id="291" name="Google Shape;29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131064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94"/>
        <p:cNvGrpSpPr/>
        <p:nvPr/>
      </p:nvGrpSpPr>
      <p:grpSpPr>
        <a:xfrm>
          <a:off x="0" y="0"/>
          <a:ext cx="0" cy="0"/>
          <a:chOff x="0" y="0"/>
          <a:chExt cx="0" cy="0"/>
        </a:xfrm>
      </p:grpSpPr>
      <p:sp>
        <p:nvSpPr>
          <p:cNvPr id="295" name="Google Shape;295;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3176796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98"/>
        <p:cNvGrpSpPr/>
        <p:nvPr/>
      </p:nvGrpSpPr>
      <p:grpSpPr>
        <a:xfrm>
          <a:off x="0" y="0"/>
          <a:ext cx="0" cy="0"/>
          <a:chOff x="0" y="0"/>
          <a:chExt cx="0" cy="0"/>
        </a:xfrm>
      </p:grpSpPr>
      <p:sp>
        <p:nvSpPr>
          <p:cNvPr id="299" name="Google Shape;299;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179831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02"/>
        <p:cNvGrpSpPr/>
        <p:nvPr/>
      </p:nvGrpSpPr>
      <p:grpSpPr>
        <a:xfrm>
          <a:off x="0" y="0"/>
          <a:ext cx="0" cy="0"/>
          <a:chOff x="0" y="0"/>
          <a:chExt cx="0" cy="0"/>
        </a:xfrm>
      </p:grpSpPr>
      <p:sp>
        <p:nvSpPr>
          <p:cNvPr id="303" name="Google Shape;30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0392788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06"/>
        <p:cNvGrpSpPr/>
        <p:nvPr/>
      </p:nvGrpSpPr>
      <p:grpSpPr>
        <a:xfrm>
          <a:off x="0" y="0"/>
          <a:ext cx="0" cy="0"/>
          <a:chOff x="0" y="0"/>
          <a:chExt cx="0" cy="0"/>
        </a:xfrm>
      </p:grpSpPr>
      <p:sp>
        <p:nvSpPr>
          <p:cNvPr id="307" name="Google Shape;307;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9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9" name="Google Shape;309;p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0" name="Google Shape;31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369423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13"/>
        <p:cNvGrpSpPr/>
        <p:nvPr/>
      </p:nvGrpSpPr>
      <p:grpSpPr>
        <a:xfrm>
          <a:off x="0" y="0"/>
          <a:ext cx="0" cy="0"/>
          <a:chOff x="0" y="0"/>
          <a:chExt cx="0" cy="0"/>
        </a:xfrm>
      </p:grpSpPr>
      <p:sp>
        <p:nvSpPr>
          <p:cNvPr id="314" name="Google Shape;314;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99"/>
          <p:cNvSpPr>
            <a:spLocks noGrp="1"/>
          </p:cNvSpPr>
          <p:nvPr>
            <p:ph type="pic" idx="2"/>
          </p:nvPr>
        </p:nvSpPr>
        <p:spPr>
          <a:xfrm>
            <a:off x="5183188" y="987425"/>
            <a:ext cx="6172200" cy="4873625"/>
          </a:xfrm>
          <a:prstGeom prst="rect">
            <a:avLst/>
          </a:prstGeom>
          <a:noFill/>
          <a:ln>
            <a:noFill/>
          </a:ln>
        </p:spPr>
      </p:sp>
      <p:sp>
        <p:nvSpPr>
          <p:cNvPr id="316" name="Google Shape;316;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7" name="Google Shape;317;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32098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7389253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20"/>
        <p:cNvGrpSpPr/>
        <p:nvPr/>
      </p:nvGrpSpPr>
      <p:grpSpPr>
        <a:xfrm>
          <a:off x="0" y="0"/>
          <a:ext cx="0" cy="0"/>
          <a:chOff x="0" y="0"/>
          <a:chExt cx="0" cy="0"/>
        </a:xfrm>
      </p:grpSpPr>
      <p:sp>
        <p:nvSpPr>
          <p:cNvPr id="321" name="Google Shape;321;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10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25474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26"/>
        <p:cNvGrpSpPr/>
        <p:nvPr/>
      </p:nvGrpSpPr>
      <p:grpSpPr>
        <a:xfrm>
          <a:off x="0" y="0"/>
          <a:ext cx="0" cy="0"/>
          <a:chOff x="0" y="0"/>
          <a:chExt cx="0" cy="0"/>
        </a:xfrm>
      </p:grpSpPr>
      <p:sp>
        <p:nvSpPr>
          <p:cNvPr id="327" name="Google Shape;327;p10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10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263347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83118218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20911904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141488592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17977581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135046910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2179960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8864116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2023/2/15</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14728179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63" Type="http://schemas.openxmlformats.org/officeDocument/2006/relationships/slideLayout" Target="../slideLayouts/slideLayout81.xml"/><Relationship Id="rId68" Type="http://schemas.openxmlformats.org/officeDocument/2006/relationships/slideLayout" Target="../slideLayouts/slideLayout86.xml"/><Relationship Id="rId7" Type="http://schemas.openxmlformats.org/officeDocument/2006/relationships/slideLayout" Target="../slideLayouts/slideLayout25.xml"/><Relationship Id="rId71" Type="http://schemas.openxmlformats.org/officeDocument/2006/relationships/slideLayout" Target="../slideLayouts/slideLayout89.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66" Type="http://schemas.openxmlformats.org/officeDocument/2006/relationships/slideLayout" Target="../slideLayouts/slideLayout84.xml"/><Relationship Id="rId74" Type="http://schemas.openxmlformats.org/officeDocument/2006/relationships/theme" Target="../theme/theme3.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61" Type="http://schemas.openxmlformats.org/officeDocument/2006/relationships/slideLayout" Target="../slideLayouts/slideLayout79.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slideLayout" Target="../slideLayouts/slideLayout78.xml"/><Relationship Id="rId65" Type="http://schemas.openxmlformats.org/officeDocument/2006/relationships/slideLayout" Target="../slideLayouts/slideLayout83.xml"/><Relationship Id="rId73" Type="http://schemas.openxmlformats.org/officeDocument/2006/relationships/slideLayout" Target="../slideLayouts/slideLayout9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64" Type="http://schemas.openxmlformats.org/officeDocument/2006/relationships/slideLayout" Target="../slideLayouts/slideLayout82.xml"/><Relationship Id="rId69" Type="http://schemas.openxmlformats.org/officeDocument/2006/relationships/slideLayout" Target="../slideLayouts/slideLayout87.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72" Type="http://schemas.openxmlformats.org/officeDocument/2006/relationships/slideLayout" Target="../slideLayouts/slideLayout90.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slideLayout" Target="../slideLayouts/slideLayout77.xml"/><Relationship Id="rId67" Type="http://schemas.openxmlformats.org/officeDocument/2006/relationships/slideLayout" Target="../slideLayouts/slideLayout85.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62" Type="http://schemas.openxmlformats.org/officeDocument/2006/relationships/slideLayout" Target="../slideLayouts/slideLayout80.xml"/><Relationship Id="rId70" Type="http://schemas.openxmlformats.org/officeDocument/2006/relationships/slideLayout" Target="../slideLayouts/slideLayout88.xml"/><Relationship Id="rId1" Type="http://schemas.openxmlformats.org/officeDocument/2006/relationships/slideLayout" Target="../slideLayouts/slideLayout19.xml"/><Relationship Id="rId6"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3438217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2023/2/15</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161252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ransition spd="slow" advTm="0">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434580786"/>
      </p:ext>
    </p:extLst>
  </p:cSld>
  <p:clrMap bg1="lt1" tx1="dk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 id="2147483839" r:id="rId32"/>
    <p:sldLayoutId id="2147483840" r:id="rId33"/>
    <p:sldLayoutId id="2147483841" r:id="rId34"/>
    <p:sldLayoutId id="2147483842" r:id="rId35"/>
    <p:sldLayoutId id="2147483843" r:id="rId36"/>
    <p:sldLayoutId id="2147483844" r:id="rId37"/>
    <p:sldLayoutId id="2147483845" r:id="rId38"/>
    <p:sldLayoutId id="2147483846" r:id="rId39"/>
    <p:sldLayoutId id="2147483847" r:id="rId40"/>
    <p:sldLayoutId id="2147483848" r:id="rId41"/>
    <p:sldLayoutId id="2147483849" r:id="rId42"/>
    <p:sldLayoutId id="2147483850" r:id="rId43"/>
    <p:sldLayoutId id="2147483851" r:id="rId44"/>
    <p:sldLayoutId id="2147483852" r:id="rId45"/>
    <p:sldLayoutId id="2147483853" r:id="rId46"/>
    <p:sldLayoutId id="2147483854" r:id="rId47"/>
    <p:sldLayoutId id="2147483855" r:id="rId48"/>
    <p:sldLayoutId id="2147483856" r:id="rId49"/>
    <p:sldLayoutId id="2147483857" r:id="rId50"/>
    <p:sldLayoutId id="2147483858" r:id="rId51"/>
    <p:sldLayoutId id="2147483859" r:id="rId52"/>
    <p:sldLayoutId id="2147483860" r:id="rId53"/>
    <p:sldLayoutId id="2147483861" r:id="rId54"/>
    <p:sldLayoutId id="2147483862" r:id="rId55"/>
    <p:sldLayoutId id="2147483863" r:id="rId56"/>
    <p:sldLayoutId id="2147483864" r:id="rId57"/>
    <p:sldLayoutId id="2147483865" r:id="rId58"/>
    <p:sldLayoutId id="2147483866" r:id="rId59"/>
    <p:sldLayoutId id="2147483867" r:id="rId60"/>
    <p:sldLayoutId id="2147483868" r:id="rId61"/>
    <p:sldLayoutId id="2147483869" r:id="rId62"/>
    <p:sldLayoutId id="2147483870" r:id="rId63"/>
    <p:sldLayoutId id="2147483871" r:id="rId64"/>
    <p:sldLayoutId id="2147483872" r:id="rId65"/>
    <p:sldLayoutId id="2147483873" r:id="rId66"/>
    <p:sldLayoutId id="2147483874" r:id="rId67"/>
    <p:sldLayoutId id="2147483875" r:id="rId68"/>
    <p:sldLayoutId id="2147483876" r:id="rId69"/>
    <p:sldLayoutId id="2147483877" r:id="rId70"/>
    <p:sldLayoutId id="2147483878" r:id="rId71"/>
    <p:sldLayoutId id="2147483879" r:id="rId72"/>
    <p:sldLayoutId id="2147483880" r:id="rId7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fld id="{39A3C6C5-9E25-4AA0-932E-9A15EDE19516}" type="datetimeFigureOut">
              <a:rPr lang="zh-CN" altLang="en-US" smtClean="0">
                <a:solidFill>
                  <a:srgbClr val="000000">
                    <a:tint val="75000"/>
                  </a:srgbClr>
                </a:solidFill>
              </a:rPr>
              <a:pPr>
                <a:defRPr/>
              </a:pPr>
              <a:t>2023/2/15</a:t>
            </a:fld>
            <a:endParaRPr lang="zh-CN" altLang="en-US" dirty="0">
              <a:solidFill>
                <a:srgbClr val="000000">
                  <a:tint val="75000"/>
                </a:srgbClr>
              </a:solidFill>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endParaRPr lang="zh-CN" altLang="en-US" dirty="0">
              <a:solidFill>
                <a:srgbClr val="000000">
                  <a:tint val="75000"/>
                </a:srgbClr>
              </a:solidFill>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94357480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fld id="{39A3C6C5-9E25-4AA0-932E-9A15EDE19516}" type="datetimeFigureOut">
              <a:rPr lang="zh-CN" altLang="en-US" smtClean="0">
                <a:solidFill>
                  <a:srgbClr val="000000">
                    <a:tint val="75000"/>
                  </a:srgbClr>
                </a:solidFill>
              </a:rPr>
              <a:pPr>
                <a:defRPr/>
              </a:pPr>
              <a:t>2023/2/15</a:t>
            </a:fld>
            <a:endParaRPr lang="zh-CN" altLang="en-US" dirty="0">
              <a:solidFill>
                <a:srgbClr val="000000">
                  <a:tint val="75000"/>
                </a:srgbClr>
              </a:solidFill>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endParaRPr lang="zh-CN" altLang="en-US" dirty="0">
              <a:solidFill>
                <a:srgbClr val="000000">
                  <a:tint val="75000"/>
                </a:srgbClr>
              </a:solidFill>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749249687"/>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6.png"/><Relationship Id="rId9" Type="http://schemas.openxmlformats.org/officeDocument/2006/relationships/image" Target="../media/image40.png"/><Relationship Id="rId1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5.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35.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image" Target="../media/image35.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media1.mp3"/><Relationship Id="rId7" Type="http://schemas.openxmlformats.org/officeDocument/2006/relationships/image" Target="../media/image47.pn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1.PNG"/><Relationship Id="rId5" Type="http://schemas.openxmlformats.org/officeDocument/2006/relationships/image" Target="../media/image35.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5.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09.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31.png"/><Relationship Id="rId7" Type="http://schemas.openxmlformats.org/officeDocument/2006/relationships/image" Target="../media/image55.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09.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pic>
        <p:nvPicPr>
          <p:cNvPr id="1026" name="Picture 2" descr="Cách học bảng chữ cái tiếng Anh qua bài hát cho bé">
            <a:extLst>
              <a:ext uri="{FF2B5EF4-FFF2-40B4-BE49-F238E27FC236}">
                <a16:creationId xmlns:a16="http://schemas.microsoft.com/office/drawing/2014/main" id="{05B943CD-8B07-4A0D-8A93-088C53AA20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38864"/>
            <a:ext cx="5181600" cy="318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302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6" name="Rectangle 55"/>
          <p:cNvSpPr/>
          <p:nvPr/>
        </p:nvSpPr>
        <p:spPr>
          <a:xfrm>
            <a:off x="2243895" y="2439883"/>
            <a:ext cx="8370682"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kern="0">
                <a:solidFill>
                  <a:srgbClr val="0070C0"/>
                </a:solidFill>
                <a:latin typeface="Arial" panose="020B0604020202020204" pitchFamily="34" charset="0"/>
                <a:ea typeface="inpin heiti" charset="-122"/>
                <a:cs typeface="Times New Roman" panose="02020603050405020304" pitchFamily="18" charset="0"/>
                <a:sym typeface="Arial"/>
              </a:rPr>
              <a:t>Đ</a:t>
            </a:r>
            <a:r>
              <a:rPr kumimoji="0" lang="en-US" altLang="zh-CN" sz="6600" b="1" i="0" u="none" strike="noStrike" kern="0" cap="none" spc="0" normalizeH="0" baseline="0" noProof="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ọc </a:t>
            </a:r>
            <a:r>
              <a:rPr kumimoji="0" lang="en-US" altLang="zh-CN" sz="66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66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66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66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pic>
        <p:nvPicPr>
          <p:cNvPr id="69" name="Picture 68"/>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205719705"/>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9" name="Google Shape;229;p8"/>
          <p:cNvPicPr preferRelativeResize="0"/>
          <p:nvPr/>
        </p:nvPicPr>
        <p:blipFill rotWithShape="1">
          <a:blip r:embed="rId5">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6">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7">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8">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9">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0">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1">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2">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3">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4">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5">
            <a:alphaModFix/>
          </a:blip>
          <a:srcRect/>
          <a:stretch/>
        </p:blipFill>
        <p:spPr>
          <a:xfrm>
            <a:off x="11082664" y="1803780"/>
            <a:ext cx="792549" cy="457240"/>
          </a:xfrm>
          <a:prstGeom prst="rect">
            <a:avLst/>
          </a:prstGeom>
          <a:noFill/>
          <a:ln>
            <a:noFill/>
          </a:ln>
        </p:spPr>
      </p:pic>
      <p:sp>
        <p:nvSpPr>
          <p:cNvPr id="3" name="TextBox 2"/>
          <p:cNvSpPr txBox="1"/>
          <p:nvPr/>
        </p:nvSpPr>
        <p:spPr>
          <a:xfrm>
            <a:off x="3833240" y="3061855"/>
            <a:ext cx="4248086" cy="923330"/>
          </a:xfrm>
          <a:prstGeom prst="rect">
            <a:avLst/>
          </a:prstGeom>
          <a:noFill/>
        </p:spPr>
        <p:txBody>
          <a:bodyPr wrap="none" rtlCol="0">
            <a:spAutoFit/>
          </a:bodyPr>
          <a:lstStyle/>
          <a:p>
            <a:r>
              <a:rPr lang="en-US" sz="5400">
                <a:solidFill>
                  <a:schemeClr val="tx1">
                    <a:lumMod val="75000"/>
                    <a:lumOff val="25000"/>
                  </a:schemeClr>
                </a:solidFill>
                <a:latin typeface="微软雅黑" panose="020B0503020204020204" pitchFamily="34" charset="-122"/>
                <a:ea typeface="微软雅黑" panose="020B0503020204020204" pitchFamily="34" charset="-122"/>
              </a:rPr>
              <a:t>Tìm hiểu bài</a:t>
            </a:r>
            <a:endParaRPr 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0428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500"/>
                                  </p:stCondLst>
                                  <p:childTnLst>
                                    <p:set>
                                      <p:cBhvr>
                                        <p:cTn id="12" dur="1" fill="hold">
                                          <p:stCondLst>
                                            <p:cond delay="0"/>
                                          </p:stCondLst>
                                        </p:cTn>
                                        <p:tgtEl>
                                          <p:spTgt spid="237"/>
                                        </p:tgtEl>
                                        <p:attrNameLst>
                                          <p:attrName>style.visibility</p:attrName>
                                        </p:attrNameLst>
                                      </p:cBhvr>
                                      <p:to>
                                        <p:strVal val="visible"/>
                                      </p:to>
                                    </p:set>
                                    <p:anim calcmode="lin" valueType="num">
                                      <p:cBhvr additive="base">
                                        <p:cTn id="13" dur="500"/>
                                        <p:tgtEl>
                                          <p:spTgt spid="237"/>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500"/>
                                  </p:stCondLst>
                                  <p:childTnLst>
                                    <p:set>
                                      <p:cBhvr>
                                        <p:cTn id="15" dur="1" fill="hold">
                                          <p:stCondLst>
                                            <p:cond delay="0"/>
                                          </p:stCondLst>
                                        </p:cTn>
                                        <p:tgtEl>
                                          <p:spTgt spid="239"/>
                                        </p:tgtEl>
                                        <p:attrNameLst>
                                          <p:attrName>style.visibility</p:attrName>
                                        </p:attrNameLst>
                                      </p:cBhvr>
                                      <p:to>
                                        <p:strVal val="visible"/>
                                      </p:to>
                                    </p:set>
                                    <p:anim calcmode="lin" valueType="num">
                                      <p:cBhvr additive="base">
                                        <p:cTn id="16" dur="500"/>
                                        <p:tgtEl>
                                          <p:spTgt spid="239"/>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250"/>
                                  </p:stCondLst>
                                  <p:childTnLst>
                                    <p:set>
                                      <p:cBhvr>
                                        <p:cTn id="18" dur="1" fill="hold">
                                          <p:stCondLst>
                                            <p:cond delay="0"/>
                                          </p:stCondLst>
                                        </p:cTn>
                                        <p:tgtEl>
                                          <p:spTgt spid="238"/>
                                        </p:tgtEl>
                                        <p:attrNameLst>
                                          <p:attrName>style.visibility</p:attrName>
                                        </p:attrNameLst>
                                      </p:cBhvr>
                                      <p:to>
                                        <p:strVal val="visible"/>
                                      </p:to>
                                    </p:set>
                                    <p:anim calcmode="lin" valueType="num">
                                      <p:cBhvr additive="base">
                                        <p:cTn id="19" dur="500"/>
                                        <p:tgtEl>
                                          <p:spTgt spid="2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algn="ctr">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Cùng</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tìm</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hiểu</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65190" y="984603"/>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600">
                <a:solidFill>
                  <a:srgbClr val="FFFFFF"/>
                </a:solidFill>
                <a:latin typeface="Calibri" panose="020F0502020204030204" pitchFamily="34" charset="0"/>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600">
                <a:solidFill>
                  <a:srgbClr val="FFFFFF"/>
                </a:solidFill>
                <a:latin typeface="Calibri" panose="020F0502020204030204" pitchFamily="34" charset="0"/>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dirty="0">
                  <a:solidFill>
                    <a:srgbClr val="F59C1F"/>
                  </a:solidFill>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1335027" y="928865"/>
            <a:ext cx="10413025" cy="1077218"/>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văn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miêu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ở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1643867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3643231" y="358566"/>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400" kern="0">
                <a:solidFill>
                  <a:prstClr val="white"/>
                </a:solidFill>
              </a:endParaRPr>
            </a:p>
          </p:txBody>
        </p:sp>
        <p:sp>
          <p:nvSpPr>
            <p:cNvPr id="28" name="Rectangle 27"/>
            <p:cNvSpPr/>
            <p:nvPr/>
          </p:nvSpPr>
          <p:spPr>
            <a:xfrm>
              <a:off x="8135833" y="157502"/>
              <a:ext cx="3206327" cy="769441"/>
            </a:xfrm>
            <a:prstGeom prst="rect">
              <a:avLst/>
            </a:prstGeom>
          </p:spPr>
          <p:txBody>
            <a:bodyPr wrap="none">
              <a:spAutoFit/>
            </a:bodyPr>
            <a:lstStyle/>
            <a:p>
              <a:pPr algn="ctr">
                <a:defRPr/>
              </a:pPr>
              <a:r>
                <a:rPr lang="en-US" altLang="zh-CN" sz="4400" b="1" kern="0" dirty="0" err="1">
                  <a:solidFill>
                    <a:srgbClr val="000000"/>
                  </a:solidFill>
                  <a:latin typeface="Calibri" panose="020F0502020204030204" pitchFamily="34" charset="0"/>
                  <a:ea typeface="inpin heiti" charset="-122"/>
                  <a:cs typeface="Calibri" panose="020F0502020204030204" pitchFamily="34" charset="0"/>
                </a:rPr>
                <a:t>Giải</a:t>
              </a:r>
              <a:r>
                <a:rPr lang="en-US" altLang="zh-CN" sz="4400" b="1" kern="0" dirty="0">
                  <a:solidFill>
                    <a:srgbClr val="000000"/>
                  </a:solidFill>
                  <a:latin typeface="Calibri" panose="020F0502020204030204" pitchFamily="34" charset="0"/>
                  <a:ea typeface="inpin heiti" charset="-122"/>
                  <a:cs typeface="Calibri" panose="020F0502020204030204" pitchFamily="34" charset="0"/>
                </a:rPr>
                <a:t> </a:t>
              </a:r>
              <a:r>
                <a:rPr lang="en-US" altLang="zh-CN" sz="4400" b="1" kern="0" dirty="0" err="1">
                  <a:solidFill>
                    <a:srgbClr val="000000"/>
                  </a:solidFill>
                  <a:latin typeface="Calibri" panose="020F0502020204030204" pitchFamily="34" charset="0"/>
                  <a:ea typeface="inpin heiti" charset="-122"/>
                  <a:cs typeface="Calibri" panose="020F0502020204030204" pitchFamily="34" charset="0"/>
                </a:rPr>
                <a:t>nghĩa</a:t>
              </a:r>
              <a:r>
                <a:rPr lang="en-US" altLang="zh-CN" sz="4400" b="1" kern="0" dirty="0">
                  <a:solidFill>
                    <a:srgbClr val="000000"/>
                  </a:solidFill>
                  <a:latin typeface="Calibri" panose="020F0502020204030204" pitchFamily="34" charset="0"/>
                  <a:ea typeface="inpin heiti" charset="-122"/>
                  <a:cs typeface="Calibri" panose="020F0502020204030204" pitchFamily="34" charset="0"/>
                </a:rPr>
                <a:t> </a:t>
              </a:r>
              <a:r>
                <a:rPr lang="en-US" altLang="zh-CN" sz="4400" b="1" kern="0" dirty="0" err="1">
                  <a:solidFill>
                    <a:srgbClr val="000000"/>
                  </a:solidFill>
                  <a:latin typeface="Calibri" panose="020F0502020204030204" pitchFamily="34" charset="0"/>
                  <a:ea typeface="inpin heiti" charset="-122"/>
                  <a:cs typeface="Calibri" panose="020F0502020204030204" pitchFamily="34" charset="0"/>
                </a:rPr>
                <a:t>từ</a:t>
              </a:r>
              <a:endParaRPr lang="zh-CN" altLang="en-US" sz="4400" b="1" kern="0" dirty="0">
                <a:solidFill>
                  <a:srgbClr val="000000"/>
                </a:solidFill>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918364" y="678873"/>
            <a:ext cx="7065818" cy="5250406"/>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591210" y="2029780"/>
            <a:ext cx="4351283" cy="1938992"/>
          </a:xfrm>
          <a:prstGeom prst="rect">
            <a:avLst/>
          </a:prstGeom>
        </p:spPr>
        <p:txBody>
          <a:bodyPr wrap="square">
            <a:spAutoFit/>
          </a:bodyPr>
          <a:lstStyle/>
          <a:p>
            <a:pPr algn="just">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mọc</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rậm</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rạp</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cao</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thấp</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344" y="1371600"/>
            <a:ext cx="4449474" cy="4793673"/>
          </a:xfrm>
          <a:prstGeom prst="rect">
            <a:avLst/>
          </a:prstGeom>
        </p:spPr>
      </p:pic>
    </p:spTree>
    <p:extLst>
      <p:ext uri="{BB962C8B-B14F-4D97-AF65-F5344CB8AC3E}">
        <p14:creationId xmlns:p14="http://schemas.microsoft.com/office/powerpoint/2010/main" val="13157288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algn="ctr">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Cùng</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tìm</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hiểu</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65190" y="984603"/>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600">
                <a:solidFill>
                  <a:srgbClr val="FFFFFF"/>
                </a:solidFill>
                <a:latin typeface="Calibri" panose="020F0502020204030204" pitchFamily="34" charset="0"/>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600">
                <a:solidFill>
                  <a:srgbClr val="FFFFFF"/>
                </a:solidFill>
                <a:latin typeface="Calibri" panose="020F0502020204030204" pitchFamily="34" charset="0"/>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dirty="0">
                  <a:solidFill>
                    <a:srgbClr val="F59C1F"/>
                  </a:solidFill>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1335027" y="928865"/>
            <a:ext cx="10413025" cy="1077218"/>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văn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miêu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ở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2242069" y="2679353"/>
            <a:ext cx="6920981" cy="217256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defTabSz="457200">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Sơn</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vu</a:t>
            </a:r>
            <a:r>
              <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chen</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sương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phủ</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quanh</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643867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06693" y="97536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2" name="Rectangle 1">
            <a:extLst>
              <a:ext uri="{FF2B5EF4-FFF2-40B4-BE49-F238E27FC236}">
                <a16:creationId xmlns:a16="http://schemas.microsoft.com/office/drawing/2014/main" id="{7F419721-A7B2-3D9D-6B3B-1BDDBF6FF8E3}"/>
              </a:ext>
            </a:extLst>
          </p:cNvPr>
          <p:cNvSpPr/>
          <p:nvPr/>
        </p:nvSpPr>
        <p:spPr>
          <a:xfrm>
            <a:off x="1295389" y="983574"/>
            <a:ext cx="9762841" cy="1077218"/>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Dựa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nội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dung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kể</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hoạt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Bài 8: Bầy voi rừng Trường Sơn - Tiếng Việt lớp 3 tập 2 [ Kết Nối Tri Thức ]">
            <a:extLst>
              <a:ext uri="{FF2B5EF4-FFF2-40B4-BE49-F238E27FC236}">
                <a16:creationId xmlns:a16="http://schemas.microsoft.com/office/drawing/2014/main" id="{D4207B6B-7B97-23BC-5B3E-430ACABCE1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5425" y="2150244"/>
            <a:ext cx="6802969" cy="436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3485010" y="37700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400" kern="0">
                <a:solidFill>
                  <a:prstClr val="white"/>
                </a:solidFill>
              </a:endParaRPr>
            </a:p>
          </p:txBody>
        </p:sp>
        <p:sp>
          <p:nvSpPr>
            <p:cNvPr id="28" name="Rectangle 27"/>
            <p:cNvSpPr/>
            <p:nvPr/>
          </p:nvSpPr>
          <p:spPr>
            <a:xfrm>
              <a:off x="8135833" y="157502"/>
              <a:ext cx="3206327" cy="769441"/>
            </a:xfrm>
            <a:prstGeom prst="rect">
              <a:avLst/>
            </a:prstGeom>
          </p:spPr>
          <p:txBody>
            <a:bodyPr wrap="none">
              <a:spAutoFit/>
            </a:bodyPr>
            <a:lstStyle/>
            <a:p>
              <a:pPr algn="ctr">
                <a:defRPr/>
              </a:pPr>
              <a:r>
                <a:rPr lang="en-US" altLang="zh-CN" sz="4400" b="1" kern="0" dirty="0" err="1">
                  <a:solidFill>
                    <a:srgbClr val="000000"/>
                  </a:solidFill>
                  <a:latin typeface="Calibri" panose="020F0502020204030204" pitchFamily="34" charset="0"/>
                  <a:ea typeface="inpin heiti" charset="-122"/>
                  <a:cs typeface="Calibri" panose="020F0502020204030204" pitchFamily="34" charset="0"/>
                </a:rPr>
                <a:t>Giải</a:t>
              </a:r>
              <a:r>
                <a:rPr lang="en-US" altLang="zh-CN" sz="4400" b="1" kern="0" dirty="0">
                  <a:solidFill>
                    <a:srgbClr val="000000"/>
                  </a:solidFill>
                  <a:latin typeface="Calibri" panose="020F0502020204030204" pitchFamily="34" charset="0"/>
                  <a:ea typeface="inpin heiti" charset="-122"/>
                  <a:cs typeface="Calibri" panose="020F0502020204030204" pitchFamily="34" charset="0"/>
                </a:rPr>
                <a:t> </a:t>
              </a:r>
              <a:r>
                <a:rPr lang="en-US" altLang="zh-CN" sz="4400" b="1" kern="0" dirty="0" err="1">
                  <a:solidFill>
                    <a:srgbClr val="000000"/>
                  </a:solidFill>
                  <a:latin typeface="Calibri" panose="020F0502020204030204" pitchFamily="34" charset="0"/>
                  <a:ea typeface="inpin heiti" charset="-122"/>
                  <a:cs typeface="Calibri" panose="020F0502020204030204" pitchFamily="34" charset="0"/>
                </a:rPr>
                <a:t>nghĩa</a:t>
              </a:r>
              <a:r>
                <a:rPr lang="en-US" altLang="zh-CN" sz="4400" b="1" kern="0" dirty="0">
                  <a:solidFill>
                    <a:srgbClr val="000000"/>
                  </a:solidFill>
                  <a:latin typeface="Calibri" panose="020F0502020204030204" pitchFamily="34" charset="0"/>
                  <a:ea typeface="inpin heiti" charset="-122"/>
                  <a:cs typeface="Calibri" panose="020F0502020204030204" pitchFamily="34" charset="0"/>
                </a:rPr>
                <a:t> </a:t>
              </a:r>
              <a:r>
                <a:rPr lang="en-US" altLang="zh-CN" sz="4400" b="1" kern="0" dirty="0" err="1">
                  <a:solidFill>
                    <a:srgbClr val="000000"/>
                  </a:solidFill>
                  <a:latin typeface="Calibri" panose="020F0502020204030204" pitchFamily="34" charset="0"/>
                  <a:ea typeface="inpin heiti" charset="-122"/>
                  <a:cs typeface="Calibri" panose="020F0502020204030204" pitchFamily="34" charset="0"/>
                </a:rPr>
                <a:t>từ</a:t>
              </a:r>
              <a:endParaRPr lang="zh-CN" altLang="en-US" sz="4400" b="1" kern="0" dirty="0">
                <a:solidFill>
                  <a:srgbClr val="000000"/>
                </a:solidFill>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flipH="1">
            <a:off x="2438400" y="2040734"/>
            <a:ext cx="7343376" cy="4191662"/>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4283180" y="3111651"/>
            <a:ext cx="4862499" cy="1938992"/>
          </a:xfrm>
          <a:prstGeom prst="rect">
            <a:avLst/>
          </a:prstGeom>
        </p:spPr>
        <p:txBody>
          <a:bodyPr wrap="square">
            <a:spAutoFit/>
          </a:bodyPr>
          <a:lstStyle/>
          <a:p>
            <a:pPr algn="ctr">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to, vang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kéo</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dài</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số</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loài</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thú</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Tieng-voi-keu-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828800" y="2040734"/>
            <a:ext cx="609600" cy="609600"/>
          </a:xfrm>
          <a:prstGeom prst="rect">
            <a:avLst/>
          </a:prstGeom>
        </p:spPr>
      </p:pic>
    </p:spTree>
    <p:extLst>
      <p:ext uri="{BB962C8B-B14F-4D97-AF65-F5344CB8AC3E}">
        <p14:creationId xmlns:p14="http://schemas.microsoft.com/office/powerpoint/2010/main" val="1013183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697" fill="hold"/>
                                        <p:tgtEl>
                                          <p:spTgt spid="3"/>
                                        </p:tgtEl>
                                      </p:cBhvr>
                                    </p:cmd>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Sắp</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trình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tự</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230E12FB-4E8B-EA70-C13A-0CBCF11EF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594" y="2023676"/>
            <a:ext cx="9664182" cy="1070158"/>
          </a:xfrm>
          <a:prstGeom prst="rect">
            <a:avLst/>
          </a:prstGeom>
        </p:spPr>
      </p:pic>
      <p:sp>
        <p:nvSpPr>
          <p:cNvPr id="4" name="Rectangle 3">
            <a:extLst>
              <a:ext uri="{FF2B5EF4-FFF2-40B4-BE49-F238E27FC236}">
                <a16:creationId xmlns:a16="http://schemas.microsoft.com/office/drawing/2014/main" id="{1D7203EA-B7BE-E5D2-3E5E-3BA2E6E8FB3F}"/>
              </a:ext>
            </a:extLst>
          </p:cNvPr>
          <p:cNvSpPr/>
          <p:nvPr/>
        </p:nvSpPr>
        <p:spPr>
          <a:xfrm>
            <a:off x="1253025" y="3529459"/>
            <a:ext cx="9742958" cy="2062103"/>
          </a:xfrm>
          <a:prstGeom prst="rect">
            <a:avLst/>
          </a:prstGeom>
        </p:spPr>
        <p:txBody>
          <a:bodyPr wrap="square">
            <a:spAutoFit/>
          </a:bodyPr>
          <a:lstStyle/>
          <a:p>
            <a:pPr lvl="0"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Giới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thiệu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ở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2: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hoạt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3</a:t>
            </a:r>
            <a:r>
              <a:rPr lang="en-US" altLang="zh-CN" sz="32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a:t>
            </a:r>
            <a:r>
              <a:rPr lang="en-US" altLang="zh-CN" sz="32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ảm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911609" y="2338187"/>
            <a:ext cx="8493155" cy="19290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đặc điểm của loài voi là: thông minh, tình nghĩa, tận tâm và thương mến nhau.</a:t>
            </a:r>
          </a:p>
          <a:p>
            <a:pPr algn="just"/>
            <a:r>
              <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b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br>
            <a:endPar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altLang="zh-CN" sz="3600" b="1" dirty="0">
                  <a:solidFill>
                    <a:srgbClr val="F59C1F"/>
                  </a:solidFill>
                  <a:latin typeface="Calibri" panose="020F0502020204030204" pitchFamily="34" charset="0"/>
                  <a:ea typeface="方正静蕾简体" panose="02000000000000000000" pitchFamily="2" charset="-122"/>
                  <a:cs typeface="Calibri" panose="020F0502020204030204" pitchFamily="34" charset="0"/>
                </a:rPr>
                <a:t>5</a:t>
              </a:r>
              <a:endPar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endParaRPr>
            </a:p>
          </p:txBody>
        </p:sp>
      </p:grpSp>
      <p:sp>
        <p:nvSpPr>
          <p:cNvPr id="30" name="Rectangle 29"/>
          <p:cNvSpPr/>
          <p:nvPr/>
        </p:nvSpPr>
        <p:spPr>
          <a:xfrm>
            <a:off x="2005094" y="928865"/>
            <a:ext cx="974295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911609" y="2338186"/>
            <a:ext cx="8368781" cy="273098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loài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loài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398072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89553"/>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8" name="Picture 7" descr="A giraffe walking in the wild&#10;&#10;Description automatically generated">
            <a:extLst>
              <a:ext uri="{FF2B5EF4-FFF2-40B4-BE49-F238E27FC236}">
                <a16:creationId xmlns:a16="http://schemas.microsoft.com/office/drawing/2014/main" id="{6CC9E63C-AC94-5489-6681-260E30FB0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5570" y="3635822"/>
            <a:ext cx="5107548" cy="3064529"/>
          </a:xfrm>
          <a:prstGeom prst="rect">
            <a:avLst/>
          </a:prstGeom>
        </p:spPr>
      </p:pic>
      <p:pic>
        <p:nvPicPr>
          <p:cNvPr id="10" name="Picture 9" descr="A monkey sitting on a rock&#10;&#10;Description automatically generated">
            <a:extLst>
              <a:ext uri="{FF2B5EF4-FFF2-40B4-BE49-F238E27FC236}">
                <a16:creationId xmlns:a16="http://schemas.microsoft.com/office/drawing/2014/main" id="{92A2C942-9070-7063-155E-0F5D1D334E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7961" y="197103"/>
            <a:ext cx="4309196" cy="6463794"/>
          </a:xfrm>
          <a:prstGeom prst="rect">
            <a:avLst/>
          </a:prstGeom>
        </p:spPr>
      </p:pic>
      <p:pic>
        <p:nvPicPr>
          <p:cNvPr id="14" name="Picture 13" descr="A tiger lying on the ground&#10;&#10;Description automatically generated">
            <a:extLst>
              <a:ext uri="{FF2B5EF4-FFF2-40B4-BE49-F238E27FC236}">
                <a16:creationId xmlns:a16="http://schemas.microsoft.com/office/drawing/2014/main" id="{D794E035-DDB6-C226-BD4B-AA578B1E41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190" y="54423"/>
            <a:ext cx="6382928" cy="3526977"/>
          </a:xfrm>
          <a:prstGeom prst="rect">
            <a:avLst/>
          </a:prstGeom>
        </p:spPr>
      </p:pic>
    </p:spTree>
    <p:extLst>
      <p:ext uri="{BB962C8B-B14F-4D97-AF65-F5344CB8AC3E}">
        <p14:creationId xmlns:p14="http://schemas.microsoft.com/office/powerpoint/2010/main" val="9066074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7C22FB-1897-2BAF-58EC-A18B856E43EB}"/>
              </a:ext>
            </a:extLst>
          </p:cNvPr>
          <p:cNvSpPr txBox="1"/>
          <p:nvPr/>
        </p:nvSpPr>
        <p:spPr>
          <a:xfrm>
            <a:off x="1727200" y="2206652"/>
            <a:ext cx="9479280" cy="1754326"/>
          </a:xfrm>
          <a:prstGeom prst="rect">
            <a:avLst/>
          </a:prstGeom>
          <a:noFill/>
        </p:spPr>
        <p:txBody>
          <a:bodyPr wrap="square">
            <a:spAutoFit/>
          </a:bodyPr>
          <a:lstStyle/>
          <a:p>
            <a:r>
              <a:rPr lang="en-US" sz="3600" b="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Nội</a:t>
            </a: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dung: </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 </a:t>
            </a: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giúp em biết thêm về môi trường sống, những hoạt động thường ngày, đặc điểm của loài voi.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1327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2328148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2" name="Rounded Rectangle 1"/>
          <p:cNvSpPr/>
          <p:nvPr/>
        </p:nvSpPr>
        <p:spPr>
          <a:xfrm>
            <a:off x="1025439" y="1122504"/>
            <a:ext cx="8569420" cy="339840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000000"/>
              </a:solidFill>
            </a:endParaRPr>
          </a:p>
        </p:txBody>
      </p:sp>
      <p:pic>
        <p:nvPicPr>
          <p:cNvPr id="7" name="Picture 6"/>
          <p:cNvPicPr>
            <a:picLocks noChangeAspect="1"/>
          </p:cNvPicPr>
          <p:nvPr/>
        </p:nvPicPr>
        <p:blipFill>
          <a:blip r:embed="rId5"/>
          <a:stretch>
            <a:fillRect/>
          </a:stretch>
        </p:blipFill>
        <p:spPr>
          <a:xfrm>
            <a:off x="4080996" y="1349672"/>
            <a:ext cx="3072650" cy="749873"/>
          </a:xfrm>
          <a:prstGeom prst="rect">
            <a:avLst/>
          </a:prstGeom>
        </p:spPr>
      </p:pic>
      <p:pic>
        <p:nvPicPr>
          <p:cNvPr id="15" name="Picture 14" descr="Graphical user interface, application, icon&#10;&#10;Description automatically generated">
            <a:extLst>
              <a:ext uri="{FF2B5EF4-FFF2-40B4-BE49-F238E27FC236}">
                <a16:creationId xmlns:a16="http://schemas.microsoft.com/office/drawing/2014/main" id="{6A772A9D-EF12-4677-BDDD-7BCAA62ECD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7359" y="3111574"/>
            <a:ext cx="3985911" cy="3985911"/>
          </a:xfrm>
          <a:prstGeom prst="rect">
            <a:avLst/>
          </a:prstGeom>
        </p:spPr>
      </p:pic>
      <p:sp>
        <p:nvSpPr>
          <p:cNvPr id="3" name="TextBox 2">
            <a:extLst>
              <a:ext uri="{FF2B5EF4-FFF2-40B4-BE49-F238E27FC236}">
                <a16:creationId xmlns:a16="http://schemas.microsoft.com/office/drawing/2014/main" id="{99527800-4B2D-F5C4-A19F-B3BFF789E361}"/>
              </a:ext>
            </a:extLst>
          </p:cNvPr>
          <p:cNvSpPr txBox="1"/>
          <p:nvPr/>
        </p:nvSpPr>
        <p:spPr>
          <a:xfrm>
            <a:off x="948298" y="2386897"/>
            <a:ext cx="8846011" cy="923330"/>
          </a:xfrm>
          <a:prstGeom prst="rect">
            <a:avLst/>
          </a:prstGeom>
          <a:noFill/>
        </p:spPr>
        <p:txBody>
          <a:bodyPr wrap="none" rtlCol="0">
            <a:spAutoFit/>
          </a:bodyPr>
          <a:lstStyle/>
          <a:p>
            <a:r>
              <a:rPr lang="en-US" sz="5400" dirty="0" err="1">
                <a:solidFill>
                  <a:srgbClr val="C00000"/>
                </a:solidFill>
                <a:latin typeface="UTM Cookies" panose="02040603050506020204" pitchFamily="18" charset="0"/>
              </a:rPr>
              <a:t>Bài</a:t>
            </a:r>
            <a:r>
              <a:rPr lang="en-US" sz="5400" dirty="0">
                <a:solidFill>
                  <a:srgbClr val="C00000"/>
                </a:solidFill>
                <a:latin typeface="UTM Cookies" panose="02040603050506020204" pitchFamily="18" charset="0"/>
              </a:rPr>
              <a:t> 8: </a:t>
            </a:r>
            <a:r>
              <a:rPr lang="en-US" sz="5400" dirty="0" err="1">
                <a:solidFill>
                  <a:srgbClr val="C00000"/>
                </a:solidFill>
                <a:latin typeface="UTM Cookies" panose="02040603050506020204" pitchFamily="18" charset="0"/>
              </a:rPr>
              <a:t>Bầy</a:t>
            </a:r>
            <a:r>
              <a:rPr lang="en-US" sz="5400" dirty="0">
                <a:solidFill>
                  <a:srgbClr val="C00000"/>
                </a:solidFill>
                <a:latin typeface="UTM Cookies" panose="02040603050506020204" pitchFamily="18" charset="0"/>
              </a:rPr>
              <a:t> </a:t>
            </a:r>
            <a:r>
              <a:rPr lang="en-US" sz="5400" dirty="0" err="1">
                <a:solidFill>
                  <a:srgbClr val="C00000"/>
                </a:solidFill>
                <a:latin typeface="UTM Cookies" panose="02040603050506020204" pitchFamily="18" charset="0"/>
              </a:rPr>
              <a:t>voi</a:t>
            </a:r>
            <a:r>
              <a:rPr lang="en-US" sz="5400" dirty="0">
                <a:solidFill>
                  <a:srgbClr val="C00000"/>
                </a:solidFill>
                <a:latin typeface="UTM Cookies" panose="02040603050506020204" pitchFamily="18" charset="0"/>
              </a:rPr>
              <a:t> </a:t>
            </a:r>
            <a:r>
              <a:rPr lang="en-US" sz="5400" dirty="0" err="1">
                <a:solidFill>
                  <a:srgbClr val="C00000"/>
                </a:solidFill>
                <a:latin typeface="UTM Cookies" panose="02040603050506020204" pitchFamily="18" charset="0"/>
              </a:rPr>
              <a:t>rừng</a:t>
            </a:r>
            <a:r>
              <a:rPr lang="en-US" sz="5400" dirty="0">
                <a:solidFill>
                  <a:srgbClr val="C00000"/>
                </a:solidFill>
                <a:latin typeface="UTM Cookies" panose="02040603050506020204" pitchFamily="18" charset="0"/>
              </a:rPr>
              <a:t> </a:t>
            </a:r>
            <a:r>
              <a:rPr lang="en-US" sz="5400" dirty="0" err="1">
                <a:solidFill>
                  <a:srgbClr val="C00000"/>
                </a:solidFill>
                <a:latin typeface="UTM Cookies" panose="02040603050506020204" pitchFamily="18" charset="0"/>
              </a:rPr>
              <a:t>Trường</a:t>
            </a:r>
            <a:r>
              <a:rPr lang="en-US" sz="5400" dirty="0">
                <a:solidFill>
                  <a:srgbClr val="C00000"/>
                </a:solidFill>
                <a:latin typeface="UTM Cookies" panose="02040603050506020204" pitchFamily="18" charset="0"/>
              </a:rPr>
              <a:t> </a:t>
            </a:r>
            <a:r>
              <a:rPr lang="en-US" sz="5400" dirty="0" err="1">
                <a:solidFill>
                  <a:srgbClr val="C00000"/>
                </a:solidFill>
                <a:latin typeface="UTM Cookies" panose="02040603050506020204" pitchFamily="18" charset="0"/>
              </a:rPr>
              <a:t>Sơn</a:t>
            </a:r>
            <a:endParaRPr lang="en-US" sz="54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4720713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89553"/>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513" y="0"/>
            <a:ext cx="4598974" cy="6858000"/>
          </a:xfrm>
          <a:prstGeom prst="rect">
            <a:avLst/>
          </a:prstGeom>
        </p:spPr>
      </p:pic>
      <p:cxnSp>
        <p:nvCxnSpPr>
          <p:cNvPr id="32" name="Straight Connector 31"/>
          <p:cNvCxnSpPr/>
          <p:nvPr/>
        </p:nvCxnSpPr>
        <p:spPr>
          <a:xfrm>
            <a:off x="5195453" y="2105891"/>
            <a:ext cx="193963" cy="2493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514106" y="2452256"/>
            <a:ext cx="193963" cy="2493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791200" y="2881746"/>
            <a:ext cx="193963" cy="2493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6096000" y="3282626"/>
            <a:ext cx="415636" cy="894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4688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par>
                                <p:cTn id="11" presetID="16" presetClass="entr" presetSubtype="2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3"/>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356" name="Google Shape;356;p3"/>
          <p:cNvSpPr/>
          <p:nvPr/>
        </p:nvSpPr>
        <p:spPr>
          <a:xfrm>
            <a:off x="699009" y="823038"/>
            <a:ext cx="10816559" cy="5317631"/>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57" name="Google Shape;357;p3" descr="What We Need To Know About Pinkfong | Modern Parenting"/>
          <p:cNvPicPr preferRelativeResize="0"/>
          <p:nvPr/>
        </p:nvPicPr>
        <p:blipFill rotWithShape="1">
          <a:blip r:embed="rId4">
            <a:alphaModFix/>
          </a:blip>
          <a:srcRect/>
          <a:stretch/>
        </p:blipFill>
        <p:spPr>
          <a:xfrm>
            <a:off x="-79024" y="3917244"/>
            <a:ext cx="5483861" cy="3046589"/>
          </a:xfrm>
          <a:prstGeom prst="rect">
            <a:avLst/>
          </a:prstGeom>
          <a:noFill/>
          <a:ln>
            <a:noFill/>
          </a:ln>
        </p:spPr>
      </p:pic>
      <p:grpSp>
        <p:nvGrpSpPr>
          <p:cNvPr id="358" name="Google Shape;358;p3"/>
          <p:cNvGrpSpPr/>
          <p:nvPr/>
        </p:nvGrpSpPr>
        <p:grpSpPr>
          <a:xfrm>
            <a:off x="2899975" y="366920"/>
            <a:ext cx="5706318" cy="1022067"/>
            <a:chOff x="2662906" y="366920"/>
            <a:chExt cx="5706318" cy="1022067"/>
          </a:xfrm>
        </p:grpSpPr>
        <p:pic>
          <p:nvPicPr>
            <p:cNvPr id="359" name="Google Shape;359;p3"/>
            <p:cNvPicPr preferRelativeResize="0"/>
            <p:nvPr/>
          </p:nvPicPr>
          <p:blipFill rotWithShape="1">
            <a:blip r:embed="rId5">
              <a:alphaModFix/>
            </a:blip>
            <a:srcRect/>
            <a:stretch/>
          </p:blipFill>
          <p:spPr>
            <a:xfrm>
              <a:off x="3861878" y="366920"/>
              <a:ext cx="3893589" cy="1022067"/>
            </a:xfrm>
            <a:prstGeom prst="rect">
              <a:avLst/>
            </a:prstGeom>
            <a:noFill/>
            <a:ln>
              <a:noFill/>
            </a:ln>
          </p:spPr>
        </p:pic>
        <p:sp>
          <p:nvSpPr>
            <p:cNvPr id="360" name="Google Shape;360;p3"/>
            <p:cNvSpPr txBox="1"/>
            <p:nvPr/>
          </p:nvSpPr>
          <p:spPr>
            <a:xfrm>
              <a:off x="2662906" y="462454"/>
              <a:ext cx="5706318" cy="8309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0" i="0" u="none" strike="noStrike" kern="0" cap="none" spc="0" normalizeH="0" baseline="0" noProof="0">
                  <a:ln>
                    <a:noFill/>
                  </a:ln>
                  <a:solidFill>
                    <a:srgbClr val="FF0000"/>
                  </a:solidFill>
                  <a:effectLst/>
                  <a:uLnTx/>
                  <a:uFillTx/>
                  <a:latin typeface="Times New Roman" panose="02020603050405020304" pitchFamily="18" charset="0"/>
                  <a:ea typeface="Pattaya"/>
                  <a:cs typeface="Pattaya"/>
                  <a:sym typeface="Pattaya"/>
                </a:rPr>
                <a:t>Mục tiêu</a:t>
              </a:r>
              <a:endParaRPr kumimoji="0" sz="4800" b="0" i="0" u="none" strike="noStrike" kern="0" cap="none" spc="0" normalizeH="0" baseline="0" noProof="0">
                <a:ln>
                  <a:noFill/>
                </a:ln>
                <a:solidFill>
                  <a:srgbClr val="FF0000"/>
                </a:solidFill>
                <a:effectLst/>
                <a:uLnTx/>
                <a:uFillTx/>
                <a:latin typeface="Arial"/>
                <a:ea typeface="Pattaya"/>
                <a:cs typeface="Pattaya"/>
                <a:sym typeface="Pattaya"/>
              </a:endParaRPr>
            </a:p>
          </p:txBody>
        </p:sp>
      </p:grpSp>
      <p:pic>
        <p:nvPicPr>
          <p:cNvPr id="361" name="Google Shape;361;p3" descr="Paper Airplane Png - Yellow Paper Plane Png, Transparent Png - kindpng"/>
          <p:cNvPicPr preferRelativeResize="0"/>
          <p:nvPr/>
        </p:nvPicPr>
        <p:blipFill rotWithShape="1">
          <a:blip r:embed="rId6">
            <a:alphaModFix/>
          </a:blip>
          <a:srcRect/>
          <a:stretch/>
        </p:blipFill>
        <p:spPr>
          <a:xfrm>
            <a:off x="1493735" y="1935019"/>
            <a:ext cx="1169171" cy="711019"/>
          </a:xfrm>
          <a:prstGeom prst="rect">
            <a:avLst/>
          </a:prstGeom>
          <a:noFill/>
          <a:ln>
            <a:noFill/>
          </a:ln>
        </p:spPr>
      </p:pic>
      <p:sp>
        <p:nvSpPr>
          <p:cNvPr id="362" name="Google Shape;362;p3"/>
          <p:cNvSpPr txBox="1"/>
          <p:nvPr/>
        </p:nvSpPr>
        <p:spPr>
          <a:xfrm>
            <a:off x="2626388" y="1925616"/>
            <a:ext cx="8380453"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0C0C0C"/>
                </a:solidFill>
                <a:effectLst/>
                <a:uLnTx/>
                <a:uFillTx/>
                <a:latin typeface="Times New Roman" panose="02020603050405020304" pitchFamily="18" charset="0"/>
                <a:ea typeface="Questrial"/>
                <a:cs typeface="Questrial"/>
                <a:sym typeface="Questrial"/>
              </a:rPr>
              <a:t>Đọc đúng, trôi chảy; đọc diễn cảm bài đọc.</a:t>
            </a:r>
            <a:endParaRPr kumimoji="0" sz="3600" b="1" i="0" u="none" strike="noStrike" kern="0" cap="none" spc="0" normalizeH="0" baseline="0" noProof="0" dirty="0">
              <a:ln>
                <a:noFill/>
              </a:ln>
              <a:solidFill>
                <a:srgbClr val="0C0C0C"/>
              </a:solidFill>
              <a:effectLst/>
              <a:uLnTx/>
              <a:uFillTx/>
              <a:latin typeface="Arial"/>
              <a:ea typeface="Questrial"/>
              <a:cs typeface="Questrial"/>
              <a:sym typeface="Questrial"/>
            </a:endParaRPr>
          </a:p>
        </p:txBody>
      </p:sp>
      <p:sp>
        <p:nvSpPr>
          <p:cNvPr id="363" name="Google Shape;363;p3"/>
          <p:cNvSpPr txBox="1"/>
          <p:nvPr/>
        </p:nvSpPr>
        <p:spPr>
          <a:xfrm>
            <a:off x="2753219" y="3063818"/>
            <a:ext cx="8126793"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C0C0C"/>
                </a:solidFill>
                <a:effectLst/>
                <a:uLnTx/>
                <a:uFillTx/>
                <a:latin typeface="Times New Roman" panose="02020603050405020304" pitchFamily="18" charset="0"/>
                <a:ea typeface="Questrial"/>
                <a:cs typeface="Questrial"/>
                <a:sym typeface="Questrial"/>
              </a:rPr>
              <a:t>Hiểu</a:t>
            </a:r>
            <a:r>
              <a:rPr kumimoji="0" lang="en-US" sz="3600" b="1" i="0" u="none" strike="noStrike" kern="0" cap="none" spc="0" normalizeH="0" noProof="0">
                <a:ln>
                  <a:noFill/>
                </a:ln>
                <a:solidFill>
                  <a:srgbClr val="0C0C0C"/>
                </a:solidFill>
                <a:effectLst/>
                <a:uLnTx/>
                <a:uFillTx/>
                <a:latin typeface="Times New Roman" panose="02020603050405020304" pitchFamily="18" charset="0"/>
                <a:ea typeface="Questrial"/>
                <a:cs typeface="Questrial"/>
                <a:sym typeface="Questrial"/>
              </a:rPr>
              <a:t> </a:t>
            </a:r>
            <a:r>
              <a:rPr kumimoji="0" lang="vi-VN" sz="3600" b="1" i="0" u="none" strike="noStrike" kern="0" cap="none" spc="0" normalizeH="0" baseline="0" noProof="0">
                <a:ln>
                  <a:noFill/>
                </a:ln>
                <a:solidFill>
                  <a:srgbClr val="0C0C0C"/>
                </a:solidFill>
                <a:effectLst/>
                <a:uLnTx/>
                <a:uFillTx/>
                <a:latin typeface="Times New Roman" panose="02020603050405020304" pitchFamily="18" charset="0"/>
                <a:ea typeface="Questrial"/>
                <a:cs typeface="Questrial"/>
                <a:sym typeface="Questrial"/>
              </a:rPr>
              <a:t>được nội dung, ý nghĩa của </a:t>
            </a:r>
            <a:r>
              <a:rPr kumimoji="0" lang="en-US" sz="3600" b="1" i="0" u="none" strike="noStrike" kern="0" cap="none" spc="0" normalizeH="0" baseline="0" noProof="0">
                <a:ln>
                  <a:noFill/>
                </a:ln>
                <a:solidFill>
                  <a:srgbClr val="0C0C0C"/>
                </a:solidFill>
                <a:effectLst/>
                <a:uLnTx/>
                <a:uFillTx/>
                <a:latin typeface="Times New Roman" panose="02020603050405020304" pitchFamily="18" charset="0"/>
                <a:ea typeface="Questrial"/>
                <a:cs typeface="Questrial"/>
                <a:sym typeface="Questrial"/>
              </a:rPr>
              <a:t>bài</a:t>
            </a:r>
            <a:r>
              <a:rPr kumimoji="0" lang="en-US" sz="3600" b="1" i="0" u="none" strike="noStrike" kern="0" cap="none" spc="0" normalizeH="0" noProof="0">
                <a:ln>
                  <a:noFill/>
                </a:ln>
                <a:solidFill>
                  <a:srgbClr val="0C0C0C"/>
                </a:solidFill>
                <a:effectLst/>
                <a:uLnTx/>
                <a:uFillTx/>
                <a:latin typeface="Times New Roman" panose="02020603050405020304" pitchFamily="18" charset="0"/>
                <a:ea typeface="Questrial"/>
                <a:cs typeface="Questrial"/>
                <a:sym typeface="Questrial"/>
              </a:rPr>
              <a:t> đọc</a:t>
            </a:r>
            <a:r>
              <a:rPr kumimoji="0" lang="vi-VN" sz="3600" b="1" i="0" u="none" strike="noStrike" kern="0" cap="none" spc="0" normalizeH="0" baseline="0" noProof="0">
                <a:ln>
                  <a:noFill/>
                </a:ln>
                <a:solidFill>
                  <a:srgbClr val="0C0C0C"/>
                </a:solidFill>
                <a:effectLst/>
                <a:uLnTx/>
                <a:uFillTx/>
                <a:latin typeface="Times New Roman" panose="02020603050405020304" pitchFamily="18" charset="0"/>
                <a:ea typeface="Questrial"/>
                <a:cs typeface="Questrial"/>
                <a:sym typeface="Questrial"/>
              </a:rPr>
              <a:t>.</a:t>
            </a:r>
            <a:endParaRPr kumimoji="0" sz="3600" b="1" i="0" u="none" strike="noStrike" kern="0" cap="none" spc="0" normalizeH="0" baseline="0" noProof="0">
              <a:ln>
                <a:noFill/>
              </a:ln>
              <a:solidFill>
                <a:srgbClr val="0C0C0C"/>
              </a:solidFill>
              <a:effectLst/>
              <a:uLnTx/>
              <a:uFillTx/>
              <a:latin typeface="Arial"/>
              <a:ea typeface="Questrial"/>
              <a:cs typeface="Questrial"/>
              <a:sym typeface="Questrial"/>
            </a:endParaRPr>
          </a:p>
        </p:txBody>
      </p:sp>
      <p:pic>
        <p:nvPicPr>
          <p:cNvPr id="364" name="Google Shape;364;p3" descr="Paper Airplane Png - Yellow Paper Plane Png, Transparent Png - kindpng"/>
          <p:cNvPicPr preferRelativeResize="0"/>
          <p:nvPr/>
        </p:nvPicPr>
        <p:blipFill rotWithShape="1">
          <a:blip r:embed="rId6">
            <a:alphaModFix/>
          </a:blip>
          <a:srcRect/>
          <a:stretch/>
        </p:blipFill>
        <p:spPr>
          <a:xfrm>
            <a:off x="1513514" y="3234342"/>
            <a:ext cx="1169171" cy="711019"/>
          </a:xfrm>
          <a:prstGeom prst="rect">
            <a:avLst/>
          </a:prstGeom>
          <a:noFill/>
          <a:ln>
            <a:noFill/>
          </a:ln>
        </p:spPr>
      </p:pic>
      <p:pic>
        <p:nvPicPr>
          <p:cNvPr id="365" name="Google Shape;365;p3" descr="Paper Airplane Png - Yellow Paper Plane Png, Transparent Png - kindpng"/>
          <p:cNvPicPr preferRelativeResize="0"/>
          <p:nvPr/>
        </p:nvPicPr>
        <p:blipFill rotWithShape="1">
          <a:blip r:embed="rId6">
            <a:alphaModFix/>
          </a:blip>
          <a:srcRect/>
          <a:stretch/>
        </p:blipFill>
        <p:spPr>
          <a:xfrm>
            <a:off x="3721697" y="4546619"/>
            <a:ext cx="1169171" cy="711019"/>
          </a:xfrm>
          <a:prstGeom prst="rect">
            <a:avLst/>
          </a:prstGeom>
          <a:noFill/>
          <a:ln>
            <a:noFill/>
          </a:ln>
        </p:spPr>
      </p:pic>
      <p:sp>
        <p:nvSpPr>
          <p:cNvPr id="366" name="Google Shape;366;p3"/>
          <p:cNvSpPr txBox="1"/>
          <p:nvPr/>
        </p:nvSpPr>
        <p:spPr>
          <a:xfrm>
            <a:off x="4782625" y="4425096"/>
            <a:ext cx="622421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Questrial"/>
                <a:cs typeface="Times New Roman" panose="02020603050405020304" pitchFamily="18" charset="0"/>
                <a:sym typeface="Questrial"/>
              </a:rPr>
              <a:t>Hiểu</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Questrial"/>
                <a:cs typeface="Times New Roman" panose="02020603050405020304" pitchFamily="18" charset="0"/>
                <a:sym typeface="Quest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Questrial"/>
                <a:cs typeface="Times New Roman" panose="02020603050405020304" pitchFamily="18" charset="0"/>
                <a:sym typeface="Questrial"/>
              </a:rPr>
              <a:t>biết</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Questrial"/>
                <a:cs typeface="Times New Roman" panose="02020603050405020304" pitchFamily="18" charset="0"/>
                <a:sym typeface="Quest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Questrial"/>
                <a:cs typeface="Times New Roman" panose="02020603050405020304" pitchFamily="18" charset="0"/>
                <a:sym typeface="Questrial"/>
              </a:rPr>
              <a:t>về</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Questrial"/>
                <a:cs typeface="Times New Roman" panose="02020603050405020304" pitchFamily="18" charset="0"/>
                <a:sym typeface="Quest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Questrial"/>
                <a:cs typeface="Times New Roman" panose="02020603050405020304" pitchFamily="18" charset="0"/>
                <a:sym typeface="Questrial"/>
              </a:rPr>
              <a:t>thế</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Questrial"/>
                <a:cs typeface="Times New Roman" panose="02020603050405020304" pitchFamily="18" charset="0"/>
                <a:sym typeface="Quest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Questrial"/>
                <a:cs typeface="Times New Roman" panose="02020603050405020304" pitchFamily="18" charset="0"/>
                <a:sym typeface="Questrial"/>
              </a:rPr>
              <a:t>giới</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Questrial"/>
                <a:cs typeface="Times New Roman" panose="02020603050405020304" pitchFamily="18" charset="0"/>
                <a:sym typeface="Quest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Questrial"/>
                <a:cs typeface="Times New Roman" panose="02020603050405020304" pitchFamily="18" charset="0"/>
                <a:sym typeface="Questrial"/>
              </a:rPr>
              <a:t>thiên</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Questrial"/>
                <a:cs typeface="Times New Roman" panose="02020603050405020304" pitchFamily="18" charset="0"/>
                <a:sym typeface="Quest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Questrial"/>
                <a:cs typeface="Times New Roman" panose="02020603050405020304" pitchFamily="18" charset="0"/>
                <a:sym typeface="Questrial"/>
              </a:rPr>
              <a:t>nhiên</a:t>
            </a:r>
            <a:r>
              <a:rPr kumimoji="0" lang="en-US" sz="3600" b="1" i="0" u="none" strike="noStrike" kern="0" cap="none" spc="0" normalizeH="0" baseline="0" noProof="0">
                <a:ln>
                  <a:noFill/>
                </a:ln>
                <a:solidFill>
                  <a:srgbClr val="000000"/>
                </a:solidFill>
                <a:effectLst/>
                <a:uLnTx/>
                <a:uFillTx/>
                <a:latin typeface="Times New Roman" panose="02020603050405020304" pitchFamily="18" charset="0"/>
                <a:ea typeface="Questrial"/>
                <a:cs typeface="Times New Roman" panose="02020603050405020304" pitchFamily="18" charset="0"/>
                <a:sym typeface="Questrial"/>
              </a:rPr>
              <a:t>.</a:t>
            </a:r>
            <a:endParaRPr kumimoji="0"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20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gtEl>
                                        <p:attrNameLst>
                                          <p:attrName>style.visibility</p:attrName>
                                        </p:attrNameLst>
                                      </p:cBhvr>
                                      <p:to>
                                        <p:strVal val="visible"/>
                                      </p:to>
                                    </p:set>
                                    <p:animEffect transition="in" filter="fade">
                                      <p:cBhvr>
                                        <p:cTn id="12" dur="1000"/>
                                        <p:tgtEl>
                                          <p:spTgt spid="361"/>
                                        </p:tgtEl>
                                      </p:cBhvr>
                                    </p:animEffect>
                                  </p:childTnLst>
                                </p:cTn>
                              </p:par>
                              <p:par>
                                <p:cTn id="13" presetID="2" presetClass="entr" presetSubtype="4" fill="hold" nodeType="withEffect">
                                  <p:stCondLst>
                                    <p:cond delay="0"/>
                                  </p:stCondLst>
                                  <p:childTnLst>
                                    <p:set>
                                      <p:cBhvr>
                                        <p:cTn id="14" dur="1" fill="hold">
                                          <p:stCondLst>
                                            <p:cond delay="0"/>
                                          </p:stCondLst>
                                        </p:cTn>
                                        <p:tgtEl>
                                          <p:spTgt spid="362"/>
                                        </p:tgtEl>
                                        <p:attrNameLst>
                                          <p:attrName>style.visibility</p:attrName>
                                        </p:attrNameLst>
                                      </p:cBhvr>
                                      <p:to>
                                        <p:strVal val="visible"/>
                                      </p:to>
                                    </p:set>
                                    <p:anim calcmode="lin" valueType="num">
                                      <p:cBhvr additive="base">
                                        <p:cTn id="15" dur="1300"/>
                                        <p:tgtEl>
                                          <p:spTgt spid="36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4"/>
                                        </p:tgtEl>
                                        <p:attrNameLst>
                                          <p:attrName>style.visibility</p:attrName>
                                        </p:attrNameLst>
                                      </p:cBhvr>
                                      <p:to>
                                        <p:strVal val="visible"/>
                                      </p:to>
                                    </p:set>
                                    <p:animEffect transition="in" filter="fade">
                                      <p:cBhvr>
                                        <p:cTn id="20" dur="1000"/>
                                        <p:tgtEl>
                                          <p:spTgt spid="364"/>
                                        </p:tgtEl>
                                      </p:cBhvr>
                                    </p:animEffect>
                                  </p:childTnLst>
                                </p:cTn>
                              </p:par>
                              <p:par>
                                <p:cTn id="21" presetID="2" presetClass="entr" presetSubtype="4" fill="hold" nodeType="withEffect">
                                  <p:stCondLst>
                                    <p:cond delay="0"/>
                                  </p:stCondLst>
                                  <p:childTnLst>
                                    <p:set>
                                      <p:cBhvr>
                                        <p:cTn id="22" dur="1" fill="hold">
                                          <p:stCondLst>
                                            <p:cond delay="0"/>
                                          </p:stCondLst>
                                        </p:cTn>
                                        <p:tgtEl>
                                          <p:spTgt spid="363"/>
                                        </p:tgtEl>
                                        <p:attrNameLst>
                                          <p:attrName>style.visibility</p:attrName>
                                        </p:attrNameLst>
                                      </p:cBhvr>
                                      <p:to>
                                        <p:strVal val="visible"/>
                                      </p:to>
                                    </p:set>
                                    <p:anim calcmode="lin" valueType="num">
                                      <p:cBhvr additive="base">
                                        <p:cTn id="23" dur="1400"/>
                                        <p:tgtEl>
                                          <p:spTgt spid="3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5"/>
                                        </p:tgtEl>
                                        <p:attrNameLst>
                                          <p:attrName>style.visibility</p:attrName>
                                        </p:attrNameLst>
                                      </p:cBhvr>
                                      <p:to>
                                        <p:strVal val="visible"/>
                                      </p:to>
                                    </p:set>
                                    <p:animEffect transition="in" filter="fade">
                                      <p:cBhvr>
                                        <p:cTn id="28" dur="1000"/>
                                        <p:tgtEl>
                                          <p:spTgt spid="365"/>
                                        </p:tgtEl>
                                      </p:cBhvr>
                                    </p:animEffect>
                                  </p:childTnLst>
                                </p:cTn>
                              </p:par>
                              <p:par>
                                <p:cTn id="29" presetID="10" presetClass="entr" presetSubtype="0" fill="hold" nodeType="withEffect">
                                  <p:stCondLst>
                                    <p:cond delay="0"/>
                                  </p:stCondLst>
                                  <p:childTnLst>
                                    <p:set>
                                      <p:cBhvr>
                                        <p:cTn id="30" dur="1" fill="hold">
                                          <p:stCondLst>
                                            <p:cond delay="0"/>
                                          </p:stCondLst>
                                        </p:cTn>
                                        <p:tgtEl>
                                          <p:spTgt spid="366"/>
                                        </p:tgtEl>
                                        <p:attrNameLst>
                                          <p:attrName>style.visibility</p:attrName>
                                        </p:attrNameLst>
                                      </p:cBhvr>
                                      <p:to>
                                        <p:strVal val="visible"/>
                                      </p:to>
                                    </p:set>
                                    <p:animEffect transition="in" filter="fade">
                                      <p:cBhvr>
                                        <p:cTn id="31" dur="5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8"/>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411" name="Google Shape;411;p8"/>
          <p:cNvGrpSpPr/>
          <p:nvPr/>
        </p:nvGrpSpPr>
        <p:grpSpPr>
          <a:xfrm>
            <a:off x="2026921" y="304800"/>
            <a:ext cx="7741920" cy="1584960"/>
            <a:chOff x="2741537" y="366920"/>
            <a:chExt cx="5706318" cy="1022067"/>
          </a:xfrm>
        </p:grpSpPr>
        <p:pic>
          <p:nvPicPr>
            <p:cNvPr id="412" name="Google Shape;412;p8"/>
            <p:cNvPicPr preferRelativeResize="0"/>
            <p:nvPr/>
          </p:nvPicPr>
          <p:blipFill rotWithShape="1">
            <a:blip r:embed="rId4">
              <a:alphaModFix/>
            </a:blip>
            <a:srcRect/>
            <a:stretch/>
          </p:blipFill>
          <p:spPr>
            <a:xfrm>
              <a:off x="3861878" y="366920"/>
              <a:ext cx="3893589" cy="1022067"/>
            </a:xfrm>
            <a:prstGeom prst="rect">
              <a:avLst/>
            </a:prstGeom>
            <a:noFill/>
            <a:ln>
              <a:noFill/>
            </a:ln>
          </p:spPr>
        </p:pic>
        <p:sp>
          <p:nvSpPr>
            <p:cNvPr id="413" name="Google Shape;413;p8"/>
            <p:cNvSpPr txBox="1"/>
            <p:nvPr/>
          </p:nvSpPr>
          <p:spPr>
            <a:xfrm>
              <a:off x="2741537" y="550476"/>
              <a:ext cx="5706318" cy="654954"/>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vi-VN" sz="6000" kern="0">
                  <a:solidFill>
                    <a:srgbClr val="002060"/>
                  </a:solidFill>
                  <a:latin typeface="Pattaya"/>
                  <a:ea typeface="Pattaya"/>
                  <a:cs typeface="Pattaya"/>
                  <a:sym typeface="Pattaya"/>
                </a:rPr>
                <a:t>Luyện đọc</a:t>
              </a:r>
              <a:endParaRPr sz="6000" kern="0">
                <a:solidFill>
                  <a:srgbClr val="002060"/>
                </a:solidFill>
                <a:latin typeface="Pattaya"/>
                <a:ea typeface="Pattaya"/>
                <a:cs typeface="Pattaya"/>
                <a:sym typeface="Pattaya"/>
              </a:endParaRPr>
            </a:p>
          </p:txBody>
        </p:sp>
      </p:grpSp>
    </p:spTree>
    <p:extLst>
      <p:ext uri="{BB962C8B-B14F-4D97-AF65-F5344CB8AC3E}">
        <p14:creationId xmlns:p14="http://schemas.microsoft.com/office/powerpoint/2010/main" val="396912368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0" y="-89078"/>
            <a:ext cx="12192000" cy="7190918"/>
          </a:xfrm>
          <a:prstGeom prst="rect">
            <a:avLst/>
          </a:prstGeom>
          <a:noFill/>
          <a:ln>
            <a:noFill/>
          </a:ln>
        </p:spPr>
      </p:pic>
      <p:sp>
        <p:nvSpPr>
          <p:cNvPr id="419" name="Google Shape;419;p9"/>
          <p:cNvSpPr/>
          <p:nvPr/>
        </p:nvSpPr>
        <p:spPr>
          <a:xfrm>
            <a:off x="455859" y="194388"/>
            <a:ext cx="11521440" cy="626424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420" name="Google Shape;420;p9"/>
          <p:cNvSpPr/>
          <p:nvPr/>
        </p:nvSpPr>
        <p:spPr>
          <a:xfrm>
            <a:off x="911871" y="804014"/>
            <a:ext cx="10987496" cy="8956258"/>
          </a:xfrm>
          <a:prstGeom prst="rect">
            <a:avLst/>
          </a:prstGeom>
          <a:noFill/>
          <a:ln>
            <a:noFill/>
          </a:ln>
        </p:spPr>
        <p:txBody>
          <a:bodyPr spcFirstLastPara="1" wrap="square" lIns="91425" tIns="45700" rIns="91425" bIns="45700" anchor="t" anchorCtr="0">
            <a:spAutoFit/>
          </a:bodyPr>
          <a:lstStyle/>
          <a:p>
            <a:pPr lvl="0" algn="just"/>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lvl="0"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lvl="0" algn="just"/>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lvl="0" algn="r"/>
            <a:br>
              <a:rPr lang="vi-VN" sz="2400">
                <a:solidFill>
                  <a:srgbClr val="000000"/>
                </a:solidFill>
                <a:latin typeface="OpenSans"/>
              </a:rPr>
            </a:b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(Theo</a:t>
            </a:r>
            <a:r>
              <a:rPr 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Vũ Hùng</a:t>
            </a:r>
            <a:r>
              <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lvl="0" algn="just"/>
            <a:endParaRPr lang="vi-VN" sz="24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buClr>
                <a:srgbClr val="000000"/>
              </a:buClr>
              <a:buFont typeface="Arial"/>
              <a:buNone/>
            </a:pPr>
            <a:endParaRPr lang="en-US" sz="2800" kern="0">
              <a:solidFill>
                <a:srgbClr val="000000"/>
              </a:solidFill>
              <a:latin typeface="Times New Roman" panose="02020603050405020304" pitchFamily="18" charset="0"/>
              <a:ea typeface="Calibri"/>
              <a:cs typeface="Times New Roman" panose="02020603050405020304" pitchFamily="18" charset="0"/>
              <a:sym typeface="Calibri"/>
            </a:endParaRPr>
          </a:p>
          <a:p>
            <a:pPr>
              <a:buClr>
                <a:srgbClr val="000000"/>
              </a:buClr>
              <a:buFont typeface="Arial"/>
              <a:buNone/>
            </a:pPr>
            <a:endParaRPr lang="en-US" sz="2800" kern="0">
              <a:solidFill>
                <a:srgbClr val="000000"/>
              </a:solidFill>
              <a:latin typeface="Times New Roman" panose="02020603050405020304" pitchFamily="18" charset="0"/>
              <a:ea typeface="Calibri"/>
              <a:cs typeface="Times New Roman" panose="02020603050405020304" pitchFamily="18" charset="0"/>
              <a:sym typeface="Calibri"/>
            </a:endParaRPr>
          </a:p>
          <a:p>
            <a:pPr>
              <a:buClr>
                <a:srgbClr val="000000"/>
              </a:buClr>
              <a:buFont typeface="Arial"/>
              <a:buNone/>
            </a:pPr>
            <a:endParaRPr lang="en-US" sz="2800" kern="0">
              <a:solidFill>
                <a:srgbClr val="000000"/>
              </a:solidFill>
              <a:latin typeface="Times New Roman" panose="02020603050405020304" pitchFamily="18" charset="0"/>
              <a:ea typeface="Calibri"/>
              <a:cs typeface="Times New Roman" panose="02020603050405020304" pitchFamily="18" charset="0"/>
              <a:sym typeface="Calibri"/>
            </a:endParaRPr>
          </a:p>
          <a:p>
            <a:pPr>
              <a:buClr>
                <a:srgbClr val="000000"/>
              </a:buClr>
              <a:buFont typeface="Arial"/>
              <a:buNone/>
            </a:pPr>
            <a:endParaRPr lang="en-US" sz="2800" kern="0">
              <a:solidFill>
                <a:srgbClr val="000000"/>
              </a:solidFill>
              <a:latin typeface="Times New Roman" panose="02020603050405020304" pitchFamily="18" charset="0"/>
              <a:ea typeface="Calibri"/>
              <a:cs typeface="Times New Roman" panose="02020603050405020304" pitchFamily="18" charset="0"/>
              <a:sym typeface="Calibri"/>
            </a:endParaRPr>
          </a:p>
          <a:p>
            <a:pPr>
              <a:buClr>
                <a:srgbClr val="000000"/>
              </a:buClr>
              <a:buFont typeface="Arial"/>
              <a:buNone/>
            </a:pPr>
            <a:r>
              <a:rPr lang="en-US" sz="2800" kern="0">
                <a:solidFill>
                  <a:srgbClr val="000000"/>
                </a:solidFill>
                <a:latin typeface="Times New Roman" panose="02020603050405020304" pitchFamily="18" charset="0"/>
                <a:ea typeface="Calibri"/>
                <a:cs typeface="Times New Roman" panose="02020603050405020304" pitchFamily="18" charset="0"/>
                <a:sym typeface="Calibri"/>
              </a:rPr>
              <a:t>y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gạo</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già</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mỗi</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năm</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lại</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trở</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lại</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tuổi</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xuân</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cành</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nặng</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trĩu</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những</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hoa</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đỏ</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mọng</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và</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đầy</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tiếng</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chim</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kern="0" dirty="0" err="1">
                <a:solidFill>
                  <a:srgbClr val="000000"/>
                </a:solidFill>
                <a:latin typeface="Times New Roman" panose="02020603050405020304" pitchFamily="18" charset="0"/>
                <a:ea typeface="Calibri"/>
                <a:cs typeface="Times New Roman" panose="02020603050405020304" pitchFamily="18" charset="0"/>
                <a:sym typeface="Calibri"/>
              </a:rPr>
              <a:t>hót</a:t>
            </a:r>
            <a:r>
              <a:rPr lang="en-US" sz="2800" kern="0" dirty="0">
                <a:solidFill>
                  <a:srgbClr val="000000"/>
                </a:solidFill>
                <a:latin typeface="Times New Roman" panose="02020603050405020304" pitchFamily="18" charset="0"/>
                <a:ea typeface="Calibri"/>
                <a:cs typeface="Times New Roman" panose="02020603050405020304" pitchFamily="18" charset="0"/>
                <a:sym typeface="Calibri"/>
              </a:rPr>
              <a:t>.</a:t>
            </a:r>
            <a:r>
              <a:rPr lang="vi-VN" sz="2800" kern="0" dirty="0">
                <a:solidFill>
                  <a:srgbClr val="000000"/>
                </a:solidFill>
                <a:latin typeface="Times New Roman" panose="02020603050405020304" pitchFamily="18" charset="0"/>
                <a:ea typeface="Calibri"/>
                <a:cs typeface="Times New Roman" panose="02020603050405020304" pitchFamily="18" charset="0"/>
                <a:sym typeface="Calibri"/>
              </a:rPr>
              <a:t>   </a:t>
            </a:r>
            <a:endParaRPr sz="2800"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3740727" y="194388"/>
            <a:ext cx="6816437" cy="64629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3600" b="1" kern="0">
                <a:solidFill>
                  <a:srgbClr val="002060"/>
                </a:solidFill>
                <a:latin typeface="Times New Roman" panose="02020603050405020304" pitchFamily="18" charset="0"/>
                <a:cs typeface="Times New Roman" panose="02020603050405020304" pitchFamily="18" charset="0"/>
                <a:sym typeface="Arial"/>
              </a:rPr>
              <a:t>Bầy voi rừng Trường Sơn</a:t>
            </a:r>
            <a:endParaRPr sz="14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422" name="Google Shape;422;p9" descr="Premium Vector | Cute funny numbers set"/>
          <p:cNvPicPr preferRelativeResize="0"/>
          <p:nvPr/>
        </p:nvPicPr>
        <p:blipFill rotWithShape="1">
          <a:blip r:embed="rId4">
            <a:alphaModFix/>
          </a:blip>
          <a:srcRect l="24541" t="9073" r="59640" b="54577"/>
          <a:stretch/>
        </p:blipFill>
        <p:spPr>
          <a:xfrm>
            <a:off x="514134" y="791959"/>
            <a:ext cx="601752" cy="977683"/>
          </a:xfrm>
          <a:prstGeom prst="rect">
            <a:avLst/>
          </a:prstGeom>
          <a:noFill/>
          <a:ln>
            <a:noFill/>
          </a:ln>
        </p:spPr>
      </p:pic>
      <p:pic>
        <p:nvPicPr>
          <p:cNvPr id="423" name="Google Shape;423;p9" descr="Premium Vector | Cute funny numbers set"/>
          <p:cNvPicPr preferRelativeResize="0"/>
          <p:nvPr/>
        </p:nvPicPr>
        <p:blipFill rotWithShape="1">
          <a:blip r:embed="rId5">
            <a:alphaModFix/>
          </a:blip>
          <a:srcRect l="40360" t="6778" r="41425" b="52542"/>
          <a:stretch/>
        </p:blipFill>
        <p:spPr>
          <a:xfrm>
            <a:off x="489011" y="2556246"/>
            <a:ext cx="601752" cy="950135"/>
          </a:xfrm>
          <a:prstGeom prst="rect">
            <a:avLst/>
          </a:prstGeom>
          <a:noFill/>
          <a:ln>
            <a:noFill/>
          </a:ln>
        </p:spPr>
      </p:pic>
      <p:grpSp>
        <p:nvGrpSpPr>
          <p:cNvPr id="424" name="Google Shape;424;p9"/>
          <p:cNvGrpSpPr/>
          <p:nvPr/>
        </p:nvGrpSpPr>
        <p:grpSpPr>
          <a:xfrm>
            <a:off x="0" y="47656"/>
            <a:ext cx="3626603" cy="690904"/>
            <a:chOff x="80151" y="348303"/>
            <a:chExt cx="3626603" cy="690904"/>
          </a:xfrm>
        </p:grpSpPr>
        <p:pic>
          <p:nvPicPr>
            <p:cNvPr id="425" name="Google Shape;425;p9"/>
            <p:cNvPicPr preferRelativeResize="0"/>
            <p:nvPr/>
          </p:nvPicPr>
          <p:blipFill rotWithShape="1">
            <a:blip r:embed="rId6">
              <a:alphaModFix/>
            </a:blip>
            <a:srcRect/>
            <a:stretch/>
          </p:blipFill>
          <p:spPr>
            <a:xfrm rot="-5400000">
              <a:off x="1403190" y="-906445"/>
              <a:ext cx="690904" cy="3200400"/>
            </a:xfrm>
            <a:prstGeom prst="rect">
              <a:avLst/>
            </a:prstGeom>
            <a:noFill/>
            <a:ln>
              <a:noFill/>
            </a:ln>
          </p:spPr>
        </p:pic>
        <p:sp>
          <p:nvSpPr>
            <p:cNvPr id="426" name="Google Shape;426;p9"/>
            <p:cNvSpPr txBox="1"/>
            <p:nvPr/>
          </p:nvSpPr>
          <p:spPr>
            <a:xfrm>
              <a:off x="80151" y="363543"/>
              <a:ext cx="3626603" cy="646331"/>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vi-VN" sz="3600" b="1" kern="0">
                  <a:solidFill>
                    <a:srgbClr val="FF0000"/>
                  </a:solidFill>
                  <a:ea typeface="Arial"/>
                  <a:cs typeface="Arial"/>
                  <a:sym typeface="Arial"/>
                </a:rPr>
                <a:t>Chia đoạn</a:t>
              </a:r>
              <a:endParaRPr sz="3600" b="1" kern="0">
                <a:solidFill>
                  <a:srgbClr val="FF0000"/>
                </a:solidFill>
                <a:ea typeface="Arial"/>
                <a:cs typeface="Arial"/>
                <a:sym typeface="Arial"/>
              </a:endParaRPr>
            </a:p>
          </p:txBody>
        </p:sp>
      </p:grpSp>
      <p:sp>
        <p:nvSpPr>
          <p:cNvPr id="2" name="Google Shape;437;p10">
            <a:extLst>
              <a:ext uri="{FF2B5EF4-FFF2-40B4-BE49-F238E27FC236}">
                <a16:creationId xmlns:a16="http://schemas.microsoft.com/office/drawing/2014/main" id="{CFF3AC01-8992-9CD2-BE34-2D93AD526047}"/>
              </a:ext>
            </a:extLst>
          </p:cNvPr>
          <p:cNvSpPr/>
          <p:nvPr/>
        </p:nvSpPr>
        <p:spPr>
          <a:xfrm>
            <a:off x="900971" y="4724086"/>
            <a:ext cx="11169350" cy="52318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sz="2800" i="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3" name="Google Shape;438;p10" descr="Premium Vector | Cute funny numbers set">
            <a:extLst>
              <a:ext uri="{FF2B5EF4-FFF2-40B4-BE49-F238E27FC236}">
                <a16:creationId xmlns:a16="http://schemas.microsoft.com/office/drawing/2014/main" id="{54508144-56A4-1721-63C1-7DBEA38D39A9}"/>
              </a:ext>
            </a:extLst>
          </p:cNvPr>
          <p:cNvPicPr preferRelativeResize="0"/>
          <p:nvPr/>
        </p:nvPicPr>
        <p:blipFill rotWithShape="1">
          <a:blip r:embed="rId7">
            <a:alphaModFix/>
          </a:blip>
          <a:srcRect l="59853" t="8137" r="22570" b="55705"/>
          <a:stretch/>
        </p:blipFill>
        <p:spPr>
          <a:xfrm>
            <a:off x="503168" y="4621928"/>
            <a:ext cx="573437" cy="834091"/>
          </a:xfrm>
          <a:prstGeom prst="rect">
            <a:avLst/>
          </a:prstGeom>
          <a:noFill/>
          <a:ln>
            <a:noFill/>
          </a:ln>
        </p:spPr>
      </p:pic>
    </p:spTree>
    <p:extLst>
      <p:ext uri="{BB962C8B-B14F-4D97-AF65-F5344CB8AC3E}">
        <p14:creationId xmlns:p14="http://schemas.microsoft.com/office/powerpoint/2010/main" val="347280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5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3"/>
                                        </p:tgtEl>
                                        <p:attrNameLst>
                                          <p:attrName>style.visibility</p:attrName>
                                        </p:attrNameLst>
                                      </p:cBhvr>
                                      <p:to>
                                        <p:strVal val="visible"/>
                                      </p:to>
                                    </p:set>
                                    <p:animEffect transition="in" filter="fade">
                                      <p:cBhvr>
                                        <p:cTn id="12" dur="500"/>
                                        <p:tgtEl>
                                          <p:spTgt spid="4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ounded Rectangle 26">
            <a:extLst>
              <a:ext uri="{FF2B5EF4-FFF2-40B4-BE49-F238E27FC236}">
                <a16:creationId xmlns:a16="http://schemas.microsoft.com/office/drawing/2014/main" id="{D046375F-F63A-4DFA-8832-F15BBD36EB1B}"/>
              </a:ext>
            </a:extLst>
          </p:cNvPr>
          <p:cNvSpPr/>
          <p:nvPr/>
        </p:nvSpPr>
        <p:spPr>
          <a:xfrm>
            <a:off x="3712030" y="380981"/>
            <a:ext cx="5627914" cy="564876"/>
          </a:xfrm>
          <a:prstGeom prst="roundRect">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1219170">
              <a:defRPr/>
            </a:pPr>
            <a:r>
              <a:rPr lang="en-US" sz="4400" kern="0" dirty="0" err="1">
                <a:solidFill>
                  <a:srgbClr val="000000"/>
                </a:solidFill>
                <a:latin typeface="Calibri" panose="020F0502020204030204" pitchFamily="34" charset="0"/>
                <a:cs typeface="Calibri" panose="020F0502020204030204" pitchFamily="34" charset="0"/>
              </a:rPr>
              <a:t>Luyện</a:t>
            </a:r>
            <a:r>
              <a:rPr lang="en-US" sz="4400" kern="0" dirty="0">
                <a:solidFill>
                  <a:srgbClr val="000000"/>
                </a:solidFill>
                <a:latin typeface="Calibri" panose="020F0502020204030204" pitchFamily="34" charset="0"/>
                <a:cs typeface="Calibri" panose="020F0502020204030204" pitchFamily="34" charset="0"/>
              </a:rPr>
              <a:t> </a:t>
            </a:r>
            <a:r>
              <a:rPr lang="en-US" sz="4400" kern="0" dirty="0" err="1">
                <a:solidFill>
                  <a:srgbClr val="000000"/>
                </a:solidFill>
                <a:latin typeface="Calibri" panose="020F0502020204030204" pitchFamily="34" charset="0"/>
                <a:cs typeface="Calibri" panose="020F0502020204030204" pitchFamily="34" charset="0"/>
              </a:rPr>
              <a:t>đọc</a:t>
            </a:r>
            <a:r>
              <a:rPr lang="en-US" sz="4400" kern="0" dirty="0">
                <a:solidFill>
                  <a:srgbClr val="000000"/>
                </a:solidFill>
                <a:latin typeface="Calibri" panose="020F0502020204030204" pitchFamily="34" charset="0"/>
                <a:cs typeface="Calibri" panose="020F0502020204030204" pitchFamily="34" charset="0"/>
              </a:rPr>
              <a:t> </a:t>
            </a:r>
            <a:r>
              <a:rPr lang="en-US" sz="4400" kern="0" dirty="0" err="1">
                <a:solidFill>
                  <a:srgbClr val="000000"/>
                </a:solidFill>
                <a:latin typeface="Calibri" panose="020F0502020204030204" pitchFamily="34" charset="0"/>
                <a:cs typeface="Calibri" panose="020F0502020204030204" pitchFamily="34" charset="0"/>
              </a:rPr>
              <a:t>câu</a:t>
            </a:r>
            <a:r>
              <a:rPr lang="en-US" sz="4400" kern="0" dirty="0">
                <a:solidFill>
                  <a:srgbClr val="000000"/>
                </a:solidFill>
                <a:latin typeface="Calibri" panose="020F0502020204030204" pitchFamily="34" charset="0"/>
                <a:cs typeface="Calibri" panose="020F0502020204030204" pitchFamily="34" charset="0"/>
              </a:rPr>
              <a:t> </a:t>
            </a:r>
            <a:r>
              <a:rPr lang="en-US" sz="4400" kern="0" dirty="0" err="1">
                <a:solidFill>
                  <a:srgbClr val="000000"/>
                </a:solidFill>
                <a:latin typeface="Calibri" panose="020F0502020204030204" pitchFamily="34" charset="0"/>
                <a:cs typeface="Calibri" panose="020F0502020204030204" pitchFamily="34" charset="0"/>
              </a:rPr>
              <a:t>dài</a:t>
            </a:r>
            <a:endParaRPr lang="en-US" sz="4400" kern="0" dirty="0">
              <a:solidFill>
                <a:srgbClr val="00000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E1F82BA5-E446-4D7A-9BBE-7F8A07CA8D1E}"/>
              </a:ext>
            </a:extLst>
          </p:cNvPr>
          <p:cNvSpPr/>
          <p:nvPr/>
        </p:nvSpPr>
        <p:spPr>
          <a:xfrm>
            <a:off x="978943" y="1773946"/>
            <a:ext cx="10325990" cy="1754326"/>
          </a:xfrm>
          <a:prstGeom prst="rect">
            <a:avLst/>
          </a:prstGeom>
        </p:spPr>
        <p:txBody>
          <a:bodyPr wrap="square">
            <a:spAutoFit/>
          </a:bodyPr>
          <a:lstStyle/>
          <a:p>
            <a:pPr marL="44450" algn="just">
              <a:lnSpc>
                <a:spcPct val="150000"/>
              </a:lnSpc>
              <a:defRPr/>
            </a:pPr>
            <a:r>
              <a:rPr 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con sa bẫy thì cả bầy tìm cách cứu giúp, dù có phải chịu đói khát hoặc tạm dừng chuyến đi.</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6" name="Straight Connector 15">
            <a:extLst>
              <a:ext uri="{FF2B5EF4-FFF2-40B4-BE49-F238E27FC236}">
                <a16:creationId xmlns:a16="http://schemas.microsoft.com/office/drawing/2014/main" id="{350ABE56-C8B8-4576-BC83-4498F68D2EC9}"/>
              </a:ext>
            </a:extLst>
          </p:cNvPr>
          <p:cNvCxnSpPr>
            <a:cxnSpLocks/>
          </p:cNvCxnSpPr>
          <p:nvPr/>
        </p:nvCxnSpPr>
        <p:spPr>
          <a:xfrm flipH="1">
            <a:off x="4255517" y="1866081"/>
            <a:ext cx="190467" cy="799015"/>
          </a:xfrm>
          <a:prstGeom prst="line">
            <a:avLst/>
          </a:prstGeom>
          <a:noFill/>
          <a:ln w="38100" cap="flat" cmpd="sng" algn="ctr">
            <a:solidFill>
              <a:srgbClr val="FF0000"/>
            </a:solidFill>
            <a:prstDash val="solid"/>
          </a:ln>
          <a:effectLst/>
        </p:spPr>
      </p:cxnSp>
      <p:cxnSp>
        <p:nvCxnSpPr>
          <p:cNvPr id="17" name="Straight Connector 16">
            <a:extLst>
              <a:ext uri="{FF2B5EF4-FFF2-40B4-BE49-F238E27FC236}">
                <a16:creationId xmlns:a16="http://schemas.microsoft.com/office/drawing/2014/main" id="{FEB6F8CA-42A2-4D4B-8BD6-70A980CDB01B}"/>
              </a:ext>
            </a:extLst>
          </p:cNvPr>
          <p:cNvCxnSpPr>
            <a:cxnSpLocks/>
          </p:cNvCxnSpPr>
          <p:nvPr/>
        </p:nvCxnSpPr>
        <p:spPr>
          <a:xfrm flipH="1">
            <a:off x="5289264" y="2729257"/>
            <a:ext cx="190467" cy="799015"/>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40188535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031325"/>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81828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711</Words>
  <Application>Microsoft Office PowerPoint</Application>
  <PresentationFormat>Widescreen</PresentationFormat>
  <Paragraphs>75</Paragraphs>
  <Slides>21</Slides>
  <Notes>21</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21</vt:i4>
      </vt:variant>
    </vt:vector>
  </HeadingPairs>
  <TitlesOfParts>
    <vt:vector size="36" baseType="lpstr">
      <vt:lpstr>等线</vt:lpstr>
      <vt:lpstr>微软雅黑</vt:lpstr>
      <vt:lpstr>Arial</vt:lpstr>
      <vt:lpstr>Arial-Rounded</vt:lpstr>
      <vt:lpstr>Calibri</vt:lpstr>
      <vt:lpstr>OpenSans</vt:lpstr>
      <vt:lpstr>Pattaya</vt:lpstr>
      <vt:lpstr>Times New Roman</vt:lpstr>
      <vt:lpstr>UTM Cookies</vt:lpstr>
      <vt:lpstr>字魂52号-阿开漫画体</vt:lpstr>
      <vt:lpstr>Office 主题​​</vt:lpstr>
      <vt:lpstr>第一PPT，www.1ppt.com</vt:lpstr>
      <vt:lpstr>1_Office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 </cp:lastModifiedBy>
  <cp:revision>55</cp:revision>
  <dcterms:created xsi:type="dcterms:W3CDTF">2022-06-26T01:07:02Z</dcterms:created>
  <dcterms:modified xsi:type="dcterms:W3CDTF">2023-02-14T22:53:36Z</dcterms:modified>
</cp:coreProperties>
</file>