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4"/>
  </p:notesMasterIdLst>
  <p:sldIdLst>
    <p:sldId id="268" r:id="rId4"/>
    <p:sldId id="310" r:id="rId5"/>
    <p:sldId id="312" r:id="rId6"/>
    <p:sldId id="420" r:id="rId7"/>
    <p:sldId id="315" r:id="rId8"/>
    <p:sldId id="571" r:id="rId9"/>
    <p:sldId id="572" r:id="rId10"/>
    <p:sldId id="317" r:id="rId11"/>
    <p:sldId id="321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xmlns="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p:transition spd="slow"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xmlns="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8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xmlns="" id="{AEFAC926-FFB2-4179-ABA5-42C9F870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68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3C09E2-B28E-46EB-8A51-09A9936E4BCA}"/>
              </a:ext>
            </a:extLst>
          </p:cNvPr>
          <p:cNvSpPr/>
          <p:nvPr/>
        </p:nvSpPr>
        <p:spPr>
          <a:xfrm>
            <a:off x="5266063" y="1586429"/>
            <a:ext cx="6599103" cy="267709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rdArt 6">
            <a:extLst>
              <a:ext uri="{FF2B5EF4-FFF2-40B4-BE49-F238E27FC236}">
                <a16:creationId xmlns:a16="http://schemas.microsoft.com/office/drawing/2014/main" xmlns="" id="{341182F0-E5D1-4905-900D-379CEA6751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5647" y="1276020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 THẦY CÔ GIÁO VÀ CÁC CON HỌC SINH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26F15E5-4D9E-4D25-851C-0D109987C3EE}"/>
              </a:ext>
            </a:extLst>
          </p:cNvPr>
          <p:cNvGrpSpPr/>
          <p:nvPr/>
        </p:nvGrpSpPr>
        <p:grpSpPr>
          <a:xfrm>
            <a:off x="5001911" y="2143697"/>
            <a:ext cx="1908244" cy="1619478"/>
            <a:chOff x="5198275" y="2915589"/>
            <a:chExt cx="2281998" cy="1521220"/>
          </a:xfrm>
        </p:grpSpPr>
        <p:sp>
          <p:nvSpPr>
            <p:cNvPr id="6" name="Heart 5">
              <a:extLst>
                <a:ext uri="{FF2B5EF4-FFF2-40B4-BE49-F238E27FC236}">
                  <a16:creationId xmlns:a16="http://schemas.microsoft.com/office/drawing/2014/main" xmlns="" id="{F9490128-CB79-413C-882C-D4DCAA45469E}"/>
                </a:ext>
              </a:extLst>
            </p:cNvPr>
            <p:cNvSpPr/>
            <p:nvPr/>
          </p:nvSpPr>
          <p:spPr>
            <a:xfrm>
              <a:off x="5198275" y="2915589"/>
              <a:ext cx="2281998" cy="1521220"/>
            </a:xfrm>
            <a:prstGeom prst="hear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2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xmlns="" id="{93B317F0-5A80-4CB8-848B-DFD8BAEB6BC0}"/>
                </a:ext>
              </a:extLst>
            </p:cNvPr>
            <p:cNvSpPr/>
            <p:nvPr/>
          </p:nvSpPr>
          <p:spPr>
            <a:xfrm>
              <a:off x="5331499" y="3030041"/>
              <a:ext cx="2015550" cy="1292318"/>
            </a:xfrm>
            <a:prstGeom prst="hear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2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xmlns="" id="{54B951B2-8EDD-468E-81C9-6643CA3B85D0}"/>
                </a:ext>
              </a:extLst>
            </p:cNvPr>
            <p:cNvSpPr/>
            <p:nvPr/>
          </p:nvSpPr>
          <p:spPr>
            <a:xfrm>
              <a:off x="5360043" y="3145720"/>
              <a:ext cx="1958461" cy="1060957"/>
            </a:xfrm>
            <a:prstGeom prst="heart">
              <a:avLst/>
            </a:prstGeom>
            <a:solidFill>
              <a:srgbClr val="FFFF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#9Slide03 AllRoundGothic" panose="020B07030202020201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ó thể là hình minh họa">
            <a:extLst>
              <a:ext uri="{FF2B5EF4-FFF2-40B4-BE49-F238E27FC236}">
                <a16:creationId xmlns:a16="http://schemas.microsoft.com/office/drawing/2014/main" xmlns="" id="{225B3497-ED74-4CF7-8FE7-C7513F6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2A5E28FD-749F-48A4-AFB9-0B83905E5683}"/>
              </a:ext>
            </a:extLst>
          </p:cNvPr>
          <p:cNvSpPr txBox="1"/>
          <p:nvPr/>
        </p:nvSpPr>
        <p:spPr>
          <a:xfrm>
            <a:off x="650233" y="1665053"/>
            <a:ext cx="7166772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CON LUÔN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2278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xmlns="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632D9517-EABD-4CA6-BBA8-1ADE6F93C70C}"/>
              </a:ext>
            </a:extLst>
          </p:cNvPr>
          <p:cNvSpPr txBox="1"/>
          <p:nvPr/>
        </p:nvSpPr>
        <p:spPr>
          <a:xfrm>
            <a:off x="551014" y="2707525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55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xmlns="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632D9517-EABD-4CA6-BBA8-1ADE6F93C70C}"/>
              </a:ext>
            </a:extLst>
          </p:cNvPr>
          <p:cNvSpPr txBox="1"/>
          <p:nvPr/>
        </p:nvSpPr>
        <p:spPr>
          <a:xfrm>
            <a:off x="373668" y="2473349"/>
            <a:ext cx="563419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725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xmlns="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xmlns="" id="{0CD1CEEF-2133-C0BE-89EE-A2DF3361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754655"/>
            <a:ext cx="10381641" cy="5591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8610B8-88D6-C1C3-F7B4-55C9CE5108C5}"/>
              </a:ext>
            </a:extLst>
          </p:cNvPr>
          <p:cNvSpPr txBox="1"/>
          <p:nvPr/>
        </p:nvSpPr>
        <p:spPr>
          <a:xfrm>
            <a:off x="723212" y="1831002"/>
            <a:ext cx="1069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C09627-0F7F-1D9D-6462-D4D4C8E655A3}"/>
              </a:ext>
            </a:extLst>
          </p:cNvPr>
          <p:cNvSpPr txBox="1"/>
          <p:nvPr/>
        </p:nvSpPr>
        <p:spPr>
          <a:xfrm>
            <a:off x="2071170" y="2765355"/>
            <a:ext cx="7844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337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25" y="1065456"/>
            <a:ext cx="7856127" cy="5454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xmlns="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xmlns="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xmlns="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227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SKY</cp:lastModifiedBy>
  <cp:revision>42</cp:revision>
  <dcterms:created xsi:type="dcterms:W3CDTF">2020-08-13T09:32:00Z</dcterms:created>
  <dcterms:modified xsi:type="dcterms:W3CDTF">2023-01-11T00:41:47Z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