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33" r:id="rId2"/>
    <p:sldId id="457" r:id="rId3"/>
    <p:sldId id="458" r:id="rId4"/>
    <p:sldId id="415" r:id="rId5"/>
    <p:sldId id="467" r:id="rId6"/>
    <p:sldId id="411" r:id="rId7"/>
    <p:sldId id="459" r:id="rId8"/>
    <p:sldId id="468" r:id="rId9"/>
    <p:sldId id="441" r:id="rId10"/>
    <p:sldId id="469" r:id="rId11"/>
    <p:sldId id="443" r:id="rId12"/>
    <p:sldId id="448" r:id="rId13"/>
    <p:sldId id="450" r:id="rId14"/>
    <p:sldId id="463" r:id="rId15"/>
    <p:sldId id="464" r:id="rId16"/>
    <p:sldId id="4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27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111167" flipH="1">
            <a:off x="-158864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436717">
            <a:off x="8587554" y="-242143"/>
            <a:ext cx="3792966" cy="1513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3564" y="1976360"/>
            <a:ext cx="10529454" cy="32558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NHIỆT LIỆT CHÀO ĐÓN CÁC THẦY CÔ.</a:t>
            </a:r>
            <a:endParaRPr lang="en-US" sz="5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DE43AD00-7B30-4381-B066-CE703E7B0102}"/>
              </a:ext>
            </a:extLst>
          </p:cNvPr>
          <p:cNvSpPr txBox="1"/>
          <p:nvPr/>
        </p:nvSpPr>
        <p:spPr>
          <a:xfrm>
            <a:off x="1057872" y="3356888"/>
            <a:ext cx="4102745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  <a:cs typeface="+mn-cs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字魂105号-简雅黑" panose="00000500000000000000" pitchFamily="2" charset="-122"/>
              </a:rPr>
              <a:t>Máy</a:t>
            </a:r>
            <a:r>
              <a:rPr lang="en-US" altLang="zh-CN" sz="440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字魂105号-简雅黑" panose="00000500000000000000" pitchFamily="2" charset="-122"/>
              </a:rPr>
              <a:t> g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  <a:cs typeface="+mn-cs"/>
              </a:rPr>
              <a:t>ắp</a:t>
            </a:r>
            <a:r>
              <a:rPr kumimoji="0" lang="en-US" altLang="zh-CN" sz="4400" b="0" i="0" u="none" strike="noStrike" kern="1200" cap="none" spc="0" normalizeH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  <a:cs typeface="+mn-cs"/>
              </a:rPr>
              <a:t>bóng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xmlns="" id="{D9779B12-F6D9-4BDE-9C6E-96303F628613}"/>
              </a:ext>
            </a:extLst>
          </p:cNvPr>
          <p:cNvSpPr txBox="1"/>
          <p:nvPr/>
        </p:nvSpPr>
        <p:spPr>
          <a:xfrm>
            <a:off x="6909536" y="2889825"/>
            <a:ext cx="319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Cách chơi: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xmlns="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xmlns="" id="{7DD8A7B2-166C-48C8-A47A-6E64F68CAD8C}"/>
              </a:ext>
            </a:extLst>
          </p:cNvPr>
          <p:cNvSpPr/>
          <p:nvPr/>
        </p:nvSpPr>
        <p:spPr>
          <a:xfrm rot="16200000" flipH="1">
            <a:off x="2909894" y="730296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2924524" y="603825"/>
            <a:ext cx="5162647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0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70F6273-CBBB-4D93-8779-E57B737B61B9}"/>
              </a:ext>
            </a:extLst>
          </p:cNvPr>
          <p:cNvSpPr/>
          <p:nvPr/>
        </p:nvSpPr>
        <p:spPr>
          <a:xfrm>
            <a:off x="969819" y="1265240"/>
            <a:ext cx="8894618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c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ặp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xmlns="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xmlns="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xmlns="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xmlns="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xmlns="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xmlns="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506" y="959742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110834" y="403717"/>
            <a:ext cx="11998036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xmlns="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75975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855280" cy="18306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209F39-396C-4753-80EA-52A0E26BCED5}"/>
              </a:ext>
            </a:extLst>
          </p:cNvPr>
          <p:cNvSpPr/>
          <p:nvPr/>
        </p:nvSpPr>
        <p:spPr>
          <a:xfrm>
            <a:off x="7464056" y="4190555"/>
            <a:ext cx="3858320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9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6" y="-288202"/>
            <a:ext cx="10558462" cy="64572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86026" y="1355357"/>
            <a:ext cx="74580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Định</a:t>
            </a:r>
            <a:r>
              <a:rPr lang="en-GB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hướng</a:t>
            </a:r>
            <a:r>
              <a:rPr lang="en-GB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học</a:t>
            </a:r>
            <a:r>
              <a:rPr lang="en-GB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05号-简雅黑"/>
              </a:rPr>
              <a:t>tập</a:t>
            </a:r>
            <a:endParaRPr lang="en-GB" sz="4000" b="1" dirty="0" smtClean="0">
              <a:solidFill>
                <a:srgbClr val="FF0000"/>
              </a:solidFill>
              <a:latin typeface="Cambria" panose="02040503050406030204" pitchFamily="18" charset="0"/>
              <a:ea typeface="字魂105号-简雅黑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- </a:t>
            </a:r>
            <a:r>
              <a:rPr kumimoji="0" lang="en-GB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Tìm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</a:t>
            </a:r>
            <a:r>
              <a:rPr kumimoji="0" lang="en-GB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thành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</a:t>
            </a:r>
            <a:r>
              <a:rPr kumimoji="0" lang="en-GB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ngữ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,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tục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ngữ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có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chứa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cặp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từ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trái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nghĩa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.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字魂105号-简雅黑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-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Đọc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một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số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truyện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mà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em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thích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.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-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Em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thích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nhân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vật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nào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trong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truyện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.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Vì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sao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字魂105号-简雅黑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475" y="93518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trong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những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dưới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đây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cặp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nghĩa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trái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ngược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252524A-545D-4CE5-8870-1685B7F1596F}"/>
              </a:ext>
            </a:extLst>
          </p:cNvPr>
          <p:cNvCxnSpPr>
            <a:cxnSpLocks/>
          </p:cNvCxnSpPr>
          <p:nvPr/>
        </p:nvCxnSpPr>
        <p:spPr>
          <a:xfrm flipV="1">
            <a:off x="8070111" y="1967345"/>
            <a:ext cx="2958107" cy="25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252524A-545D-4CE5-8870-1685B7F1596F}"/>
              </a:ext>
            </a:extLst>
          </p:cNvPr>
          <p:cNvCxnSpPr>
            <a:cxnSpLocks/>
          </p:cNvCxnSpPr>
          <p:nvPr/>
        </p:nvCxnSpPr>
        <p:spPr>
          <a:xfrm flipV="1">
            <a:off x="1322948" y="2466111"/>
            <a:ext cx="2958107" cy="25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oạn bài Đi tìm mặt trời (trang 116) Tiếng Việt lớp 3 Kết nối tri thức Tập  1 - Tuần 14 - Thời Đại Hải Tặ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26" y="2603710"/>
            <a:ext cx="9104103" cy="26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084808" y="5527964"/>
            <a:ext cx="319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DE43AD00-7B30-4381-B066-CE703E7B0102}"/>
              </a:ext>
            </a:extLst>
          </p:cNvPr>
          <p:cNvSpPr txBox="1"/>
          <p:nvPr/>
        </p:nvSpPr>
        <p:spPr>
          <a:xfrm>
            <a:off x="1057872" y="3356888"/>
            <a:ext cx="4102745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</a:rPr>
              <a:t>TRÒ</a:t>
            </a:r>
            <a:r>
              <a:rPr kumimoji="0" lang="en-US" altLang="zh-CN" sz="4400" b="0" i="0" u="none" strike="noStrike" kern="1200" cap="none" spc="0" normalizeH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 panose="00000500000000000000" pitchFamily="2" charset="-122"/>
              </a:rPr>
              <a:t> CHƠI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字魂105号-简雅黑" panose="00000500000000000000" pitchFamily="2" charset="-122"/>
              </a:rPr>
              <a:t>TÌM BẠN THÂN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xmlns="" id="{D9779B12-F6D9-4BDE-9C6E-96303F628613}"/>
              </a:ext>
            </a:extLst>
          </p:cNvPr>
          <p:cNvSpPr txBox="1"/>
          <p:nvPr/>
        </p:nvSpPr>
        <p:spPr>
          <a:xfrm>
            <a:off x="6909536" y="2889825"/>
            <a:ext cx="319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0000"/>
                </a:solidFill>
              </a:rPr>
              <a:t>Cách chơi: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xmlns="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xmlns="" id="{7DD8A7B2-166C-48C8-A47A-6E64F68CAD8C}"/>
              </a:ext>
            </a:extLst>
          </p:cNvPr>
          <p:cNvSpPr/>
          <p:nvPr/>
        </p:nvSpPr>
        <p:spPr>
          <a:xfrm rot="16200000" flipH="1">
            <a:off x="2909894" y="730296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2924524" y="603825"/>
            <a:ext cx="5162647" cy="2286000"/>
          </a:xfrm>
          <a:prstGeom prst="rect">
            <a:avLst/>
          </a:prstGeom>
        </p:spPr>
      </p:pic>
      <p:pic>
        <p:nvPicPr>
          <p:cNvPr id="6" name="Cách chơ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4648" y="40841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749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749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3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5" name="Bài-hát-Tìm-bạn-thân-_online-video-cutter.com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140</Words>
  <Application>Microsoft Office PowerPoint</Application>
  <PresentationFormat>Custom</PresentationFormat>
  <Paragraphs>26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53</cp:revision>
  <dcterms:created xsi:type="dcterms:W3CDTF">2022-07-28T23:11:30Z</dcterms:created>
  <dcterms:modified xsi:type="dcterms:W3CDTF">2022-12-19T01:32:54Z</dcterms:modified>
</cp:coreProperties>
</file>