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6"/>
  </p:notesMasterIdLst>
  <p:sldIdLst>
    <p:sldId id="445" r:id="rId3"/>
    <p:sldId id="280" r:id="rId4"/>
    <p:sldId id="464" r:id="rId5"/>
    <p:sldId id="283" r:id="rId6"/>
    <p:sldId id="278" r:id="rId7"/>
    <p:sldId id="416" r:id="rId8"/>
    <p:sldId id="537" r:id="rId9"/>
    <p:sldId id="538" r:id="rId10"/>
    <p:sldId id="568" r:id="rId11"/>
    <p:sldId id="548" r:id="rId12"/>
    <p:sldId id="561" r:id="rId13"/>
    <p:sldId id="569" r:id="rId14"/>
    <p:sldId id="570" r:id="rId15"/>
    <p:sldId id="571" r:id="rId16"/>
    <p:sldId id="574" r:id="rId17"/>
    <p:sldId id="562" r:id="rId18"/>
    <p:sldId id="575" r:id="rId19"/>
    <p:sldId id="572" r:id="rId20"/>
    <p:sldId id="573" r:id="rId21"/>
    <p:sldId id="576" r:id="rId22"/>
    <p:sldId id="292" r:id="rId23"/>
    <p:sldId id="293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E6"/>
    <a:srgbClr val="FFFF99"/>
    <a:srgbClr val="66FFFF"/>
    <a:srgbClr val="FFCCCC"/>
    <a:srgbClr val="CCFF99"/>
    <a:srgbClr val="FFFFFF"/>
    <a:srgbClr val="FF3300"/>
    <a:srgbClr val="DDBA59"/>
    <a:srgbClr val="E0C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90326" autoAdjust="0"/>
  </p:normalViewPr>
  <p:slideViewPr>
    <p:cSldViewPr snapToGrid="0">
      <p:cViewPr varScale="1">
        <p:scale>
          <a:sx n="78" d="100"/>
          <a:sy n="78" d="100"/>
        </p:scale>
        <p:origin x="8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046" y="1648065"/>
            <a:ext cx="814838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từ và câu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04686" y="420913"/>
            <a:ext cx="982617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Bài 2. Ghép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408714" y="1411513"/>
            <a:ext cx="259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408714" y="1868713"/>
            <a:ext cx="25923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08714" y="2325913"/>
            <a:ext cx="259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408714" y="2750455"/>
            <a:ext cx="3163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408714" y="3164113"/>
            <a:ext cx="3365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29352" y="3621313"/>
            <a:ext cx="3143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429352" y="4056741"/>
            <a:ext cx="444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429352" y="4516663"/>
            <a:ext cx="2592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429352" y="4916713"/>
            <a:ext cx="4787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429352" y="5383438"/>
            <a:ext cx="35535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429352" y="5857426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6358164" y="1411513"/>
            <a:ext cx="2467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539366" y="1884140"/>
            <a:ext cx="24352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7078322" y="2763612"/>
            <a:ext cx="2773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187358" y="2311045"/>
            <a:ext cx="2286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539366" y="3165018"/>
            <a:ext cx="2380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036254" y="3635835"/>
            <a:ext cx="2721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187358" y="4064795"/>
            <a:ext cx="1979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164114" y="4495682"/>
            <a:ext cx="1846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3164114" y="4900138"/>
            <a:ext cx="2122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3149598" y="5340903"/>
            <a:ext cx="21372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3167743" y="5827814"/>
            <a:ext cx="1979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045081" y="696352"/>
            <a:ext cx="8389257" cy="5975938"/>
            <a:chOff x="980358" y="1109549"/>
            <a:chExt cx="7306418" cy="5594144"/>
          </a:xfrm>
        </p:grpSpPr>
        <p:pic>
          <p:nvPicPr>
            <p:cNvPr id="6" name="Picture 13" descr="n_van_troi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00" y="1109549"/>
              <a:ext cx="7285926" cy="498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980358" y="5749594"/>
              <a:ext cx="7306418" cy="9540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Trỗi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bắn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(1940-1964)</a:t>
              </a:r>
            </a:p>
          </p:txBody>
        </p:sp>
      </p:grpSp>
      <p:pic>
        <p:nvPicPr>
          <p:cNvPr id="8" name="Picture 8" descr="C:\Documents and Settings\NGUYEN HUNG\Desktop\53190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710" y="5756402"/>
            <a:ext cx="9144000" cy="1219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36798" y="234687"/>
            <a:ext cx="7837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 VỀ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TẤM GƯƠNG DŨNG CẢM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031343" y="388257"/>
            <a:ext cx="3810000" cy="5400020"/>
            <a:chOff x="2263775" y="386481"/>
            <a:chExt cx="4291214" cy="5917605"/>
          </a:xfrm>
        </p:grpSpPr>
        <p:pic>
          <p:nvPicPr>
            <p:cNvPr id="3" name="Picture 22" descr="Untitled-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3775" y="386481"/>
              <a:ext cx="4289425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>
              <a:off x="2263775" y="5730716"/>
              <a:ext cx="4291214" cy="573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Võ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(1933-1952)</a:t>
              </a:r>
            </a:p>
          </p:txBody>
        </p:sp>
      </p:grpSp>
      <p:pic>
        <p:nvPicPr>
          <p:cNvPr id="5" name="Picture 8" descr="C:\Documents and Settings\NGUYEN HUNG\Desktop\53190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343" y="5417458"/>
            <a:ext cx="91440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81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43086" y="380999"/>
            <a:ext cx="5119437" cy="5781020"/>
            <a:chOff x="2133600" y="152400"/>
            <a:chExt cx="5119437" cy="5781020"/>
          </a:xfrm>
        </p:grpSpPr>
        <p:pic>
          <p:nvPicPr>
            <p:cNvPr id="3" name="Picture 24" descr="LVT"/>
            <p:cNvPicPr>
              <a:picLocks noChangeAspect="1" noChangeArrowheads="1"/>
            </p:cNvPicPr>
            <p:nvPr/>
          </p:nvPicPr>
          <p:blipFill>
            <a:blip r:embed="rId2">
              <a:lum bright="-8000" contrast="12000"/>
            </a:blip>
            <a:srcRect/>
            <a:stretch>
              <a:fillRect/>
            </a:stretch>
          </p:blipFill>
          <p:spPr bwMode="auto">
            <a:xfrm>
              <a:off x="2133600" y="152400"/>
              <a:ext cx="5119437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25"/>
            <p:cNvSpPr txBox="1">
              <a:spLocks noChangeArrowheads="1"/>
            </p:cNvSpPr>
            <p:nvPr/>
          </p:nvSpPr>
          <p:spPr bwMode="auto">
            <a:xfrm>
              <a:off x="2133600" y="5410200"/>
              <a:ext cx="5105400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 Lê Văn Tám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8" descr="C:\Documents and Settings\NGUYEN HUNG\Desktop\53190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486" y="5638800"/>
            <a:ext cx="91440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99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ng dung 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9201" y="809816"/>
            <a:ext cx="7643812" cy="486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22714" y="159255"/>
            <a:ext cx="8413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2714" y="-838200"/>
            <a:ext cx="7777162" cy="147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8" descr="C:\Documents and Settings\NGUYEN HUNG\Desktop\53190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295" y="5446346"/>
            <a:ext cx="91440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40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08577" y="1522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điểm: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Dũng cảm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08577" y="2885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cùng nghĩa với từ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 cảm.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08577" y="4153232"/>
            <a:ext cx="10715804" cy="1158998"/>
            <a:chOff x="-8052" y="1747251"/>
            <a:chExt cx="8976506" cy="11596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1"/>
              <a:ext cx="8310555" cy="1159663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từ đã học để tạo thành những cụm từ có nghĩa, hoàn chỉnh câu văn hoặc đoạn văn.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2038786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1687" y="338920"/>
            <a:ext cx="6003834" cy="825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07864" y="408983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636713" y="638628"/>
            <a:ext cx="95102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B):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42206"/>
              </p:ext>
            </p:extLst>
          </p:nvPr>
        </p:nvGraphicFramePr>
        <p:xfrm>
          <a:off x="1636713" y="1651000"/>
          <a:ext cx="154193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lì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90386"/>
              </p:ext>
            </p:extLst>
          </p:nvPr>
        </p:nvGraphicFramePr>
        <p:xfrm>
          <a:off x="4379912" y="1651000"/>
          <a:ext cx="6538687" cy="418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chọi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trơ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178629" y="3149600"/>
            <a:ext cx="1201284" cy="2082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78629" y="3175000"/>
            <a:ext cx="1201284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78629" y="4165600"/>
            <a:ext cx="1201284" cy="1028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08577" y="1522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điểm: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Dũng cảm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08577" y="2885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cùng nghĩa với từ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 cảm.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08577" y="4153232"/>
            <a:ext cx="10715804" cy="1158998"/>
            <a:chOff x="-8052" y="1747251"/>
            <a:chExt cx="8976506" cy="11596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1"/>
              <a:ext cx="8310555" cy="1159663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từ đã học để tạo thành những cụm từ có nghĩa, hoàn chỉnh câu văn hoặc đoạn văn.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2038786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1687" y="338920"/>
            <a:ext cx="6003834" cy="825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0841" y="102330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11815" y="2291184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ung 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4006" y="3500701"/>
            <a:ext cx="4478479" cy="325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610" y="260525"/>
            <a:ext cx="71723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Bài 4. Tìm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5143" y="1415144"/>
            <a:ext cx="772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ct val="50000"/>
              </a:spcBef>
            </a:pP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    . . . . . . . . .   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    . . . . . .   .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ở    . . . . . . ,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      . . . . . .    .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    . . . . . . .  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521" y="4328760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40225" y="4328760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98297" y="4327308"/>
            <a:ext cx="2246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6727" y="4325131"/>
            <a:ext cx="6579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             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                   ,                    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                   		,               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4972" y="4791299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9656" y="4802184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endParaRPr lang="en-US" sz="2800" dirty="0"/>
          </a:p>
        </p:txBody>
      </p:sp>
      <p:pic>
        <p:nvPicPr>
          <p:cNvPr id="13" name="Picture 5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395" y="101600"/>
            <a:ext cx="4510089" cy="339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89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0899 -0.42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03372 -0.36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6706 -0.43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625 L -0.01849 -0.23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4.44444E-6 L 0.17956 -0.24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122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8" grpId="1"/>
      <p:bldP spid="9" grpId="1"/>
      <p:bldP spid="10" grpId="1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o K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714" y="125867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04924" y="5769429"/>
            <a:ext cx="77821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Mộ anh Kim Đồng tại thôn Nà Mạ - xã Trường Hà  - huyện Hà Quảng- tỉnh Cao Bằng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08577" y="1522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điểm: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Dũng cảm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08577" y="2885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cùng nghĩa với từ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 cảm.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08577" y="4153232"/>
            <a:ext cx="10715804" cy="1158998"/>
            <a:chOff x="-8052" y="1747251"/>
            <a:chExt cx="8976506" cy="11596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1"/>
              <a:ext cx="8310555" cy="1159663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từ đã học để tạo thành những cụm từ có nghĩa, hoàn chỉnh câu văn hoặc đoạn văn.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2038786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1687" y="338920"/>
            <a:ext cx="6003834" cy="825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07864" y="408983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8288" y="1308822"/>
            <a:ext cx="7217882" cy="3028402"/>
          </a:xfrm>
          <a:prstGeom prst="cloudCallout">
            <a:avLst>
              <a:gd name="adj1" fmla="val -57577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nắm được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853451" y="1255772"/>
            <a:ext cx="904016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em cần: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bài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câu kể Ai là gì?</a:t>
            </a: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46514" y="774412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60714" y="1524000"/>
            <a:ext cx="8915400" cy="377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937" tIns="57470" rIns="114937" bIns="5747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algn="just" eaLnBrk="1" hangingPunct="1">
              <a:spcBef>
                <a:spcPct val="50000"/>
              </a:spcBef>
              <a:buAutoNum type="alphaLcPeriod"/>
            </a:pP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Ai 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? </a:t>
            </a:r>
          </a:p>
          <a:p>
            <a:pPr marL="514350" lvl="0" indent="-514350"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? </a:t>
            </a:r>
            <a:r>
              <a:rPr lang="en-US" sz="28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? </a:t>
            </a:r>
          </a:p>
          <a:p>
            <a:pPr marL="514350" lvl="0" indent="-514350"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? </a:t>
            </a:r>
            <a:r>
              <a:rPr lang="en-US" sz="28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Con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?,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?</a:t>
            </a:r>
          </a:p>
          <a:p>
            <a:pPr marL="514350" indent="-514350" algn="just" eaLnBrk="1" hangingPunct="1">
              <a:spcBef>
                <a:spcPct val="50000"/>
              </a:spcBef>
              <a:buAutoNum type="alphaLcPeriod"/>
            </a:pPr>
            <a:endParaRPr lang="en-US" sz="2800" b="1" dirty="0">
              <a:solidFill>
                <a:srgbClr val="66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360713" y="3736068"/>
            <a:ext cx="453573" cy="473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37" tIns="57470" rIns="114937" bIns="57470" anchor="ctr"/>
          <a:lstStyle/>
          <a:p>
            <a:pPr algn="just"/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46514" y="4731104"/>
            <a:ext cx="5486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Đặt câu kể </a:t>
            </a:r>
            <a:r>
              <a:rPr lang="en-US" sz="2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là gì ?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Xác định chủ ngữ trong câu.</a:t>
            </a:r>
            <a:b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4276" y="570318"/>
            <a:ext cx="10223769" cy="175432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08577" y="1522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điểm: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Dũng cảm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08577" y="2885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800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sz="2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08577" y="4153232"/>
            <a:ext cx="10715804" cy="1158998"/>
            <a:chOff x="-8052" y="1747251"/>
            <a:chExt cx="8976506" cy="11596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1"/>
              <a:ext cx="8310555" cy="1159663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từ đã học để tạo thành những cụm từ có nghĩa, hoàn chỉnh câu văn hoặc đoạn văn.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2038786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527628" y="56162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508810" y="4815827"/>
            <a:ext cx="1908175" cy="129397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2354" y="1538896"/>
            <a:ext cx="9184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can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can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582354" y="1530841"/>
            <a:ext cx="9184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74717" y="3343155"/>
            <a:ext cx="10513596" cy="1152642"/>
            <a:chOff x="747288" y="3401212"/>
            <a:chExt cx="10513596" cy="1152642"/>
          </a:xfrm>
        </p:grpSpPr>
        <p:sp>
          <p:nvSpPr>
            <p:cNvPr id="27" name="Rounded Rectangle 26"/>
            <p:cNvSpPr/>
            <p:nvPr/>
          </p:nvSpPr>
          <p:spPr>
            <a:xfrm>
              <a:off x="1233476" y="3401212"/>
              <a:ext cx="10027408" cy="115264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7288" y="3473182"/>
              <a:ext cx="1040478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9600" lvl="0" indent="-609600" algn="just">
                <a:defRPr/>
              </a:pP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	</a:t>
              </a:r>
              <a:r>
                <a:rPr lang="en-US" sz="2800" b="1" kern="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b="1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800" b="1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dũng</a:t>
              </a:r>
              <a:r>
                <a:rPr lang="en-US" sz="2800" b="1" kern="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800" b="1" kern="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kern="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Gan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dạ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hùng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dũng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can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can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gan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gan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lì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bạo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gan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3" name="Cloud Callout 32"/>
          <p:cNvSpPr/>
          <p:nvPr/>
        </p:nvSpPr>
        <p:spPr>
          <a:xfrm>
            <a:off x="3987949" y="4429579"/>
            <a:ext cx="6629400" cy="2000250"/>
          </a:xfrm>
          <a:prstGeom prst="cloudCallout">
            <a:avLst>
              <a:gd name="adj1" fmla="val -57223"/>
              <a:gd name="adj2" fmla="val -5418"/>
            </a:avLst>
          </a:prstGeom>
          <a:solidFill>
            <a:srgbClr val="FF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95373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730829" y="1008743"/>
            <a:ext cx="1771650" cy="129397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093029" y="556305"/>
            <a:ext cx="6629400" cy="1824037"/>
          </a:xfrm>
          <a:prstGeom prst="cloudCallout">
            <a:avLst>
              <a:gd name="adj1" fmla="val -58577"/>
              <a:gd name="adj2" fmla="val -6806"/>
            </a:avLst>
          </a:prstGeom>
          <a:solidFill>
            <a:srgbClr val="FF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Có sức mạnh tinh thần để không sợ nguy hiểm, đau khổ.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376517" y="2857775"/>
            <a:ext cx="2283126" cy="129397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245429" y="2462488"/>
            <a:ext cx="6629400" cy="1871662"/>
          </a:xfrm>
          <a:prstGeom prst="cloudCallout">
            <a:avLst>
              <a:gd name="adj1" fmla="val -57980"/>
              <a:gd name="adj2" fmla="val -6044"/>
            </a:avLst>
          </a:prstGeom>
          <a:solidFill>
            <a:srgbClr val="FF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Gan dạ không sợ gian khổ, hiểm nguy.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30829" y="4765387"/>
            <a:ext cx="1771650" cy="129397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093029" y="4416296"/>
            <a:ext cx="6629400" cy="1643062"/>
          </a:xfrm>
          <a:prstGeom prst="cloudCallout">
            <a:avLst>
              <a:gd name="adj1" fmla="val -58035"/>
              <a:gd name="adj2" fmla="val -6044"/>
            </a:avLst>
          </a:prstGeom>
          <a:solidFill>
            <a:srgbClr val="FF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Có quyết tâm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19605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08577" y="1522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điểm: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Dũng cảm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08577" y="2885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cùng nghĩa với từ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 cảm.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08577" y="4153232"/>
            <a:ext cx="10715804" cy="1158998"/>
            <a:chOff x="-8052" y="1747251"/>
            <a:chExt cx="8976506" cy="11596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1"/>
              <a:ext cx="8310555" cy="1159663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từ đã học để tạo thành những cụm từ có nghĩa, hoàn chỉnh câu văn hoặc đoạn văn.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2038786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1687" y="338920"/>
            <a:ext cx="6003834" cy="825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89565" y="844604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47317" y="227458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1020</Words>
  <Application>Microsoft Office PowerPoint</Application>
  <PresentationFormat>Widescreen</PresentationFormat>
  <Paragraphs>126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Tahoma</vt:lpstr>
      <vt:lpstr>Times New Roman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pc</cp:lastModifiedBy>
  <cp:revision>325</cp:revision>
  <dcterms:created xsi:type="dcterms:W3CDTF">2021-08-04T18:52:07Z</dcterms:created>
  <dcterms:modified xsi:type="dcterms:W3CDTF">2022-03-05T13:08:49Z</dcterms:modified>
</cp:coreProperties>
</file>