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445" r:id="rId2"/>
    <p:sldId id="280" r:id="rId3"/>
    <p:sldId id="532" r:id="rId4"/>
    <p:sldId id="283" r:id="rId5"/>
    <p:sldId id="278" r:id="rId6"/>
    <p:sldId id="366" r:id="rId7"/>
    <p:sldId id="447" r:id="rId8"/>
    <p:sldId id="533" r:id="rId9"/>
    <p:sldId id="553" r:id="rId10"/>
    <p:sldId id="534" r:id="rId11"/>
    <p:sldId id="554" r:id="rId12"/>
    <p:sldId id="310" r:id="rId13"/>
    <p:sldId id="495" r:id="rId14"/>
    <p:sldId id="535" r:id="rId15"/>
    <p:sldId id="538" r:id="rId16"/>
    <p:sldId id="515" r:id="rId17"/>
    <p:sldId id="536" r:id="rId18"/>
    <p:sldId id="539" r:id="rId19"/>
    <p:sldId id="537" r:id="rId20"/>
    <p:sldId id="292" r:id="rId21"/>
    <p:sldId id="293" r:id="rId22"/>
    <p:sldId id="5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82D"/>
    <a:srgbClr val="A40A23"/>
    <a:srgbClr val="FE9744"/>
    <a:srgbClr val="DDBA59"/>
    <a:srgbClr val="006600"/>
    <a:srgbClr val="004DE6"/>
    <a:srgbClr val="003FBC"/>
    <a:srgbClr val="9900FF"/>
    <a:srgbClr val="00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2" autoAdjust="0"/>
    <p:restoredTop sz="90326" autoAdjust="0"/>
  </p:normalViewPr>
  <p:slideViewPr>
    <p:cSldViewPr snapToGrid="0">
      <p:cViewPr varScale="1">
        <p:scale>
          <a:sx n="104" d="100"/>
          <a:sy n="104" d="100"/>
        </p:scale>
        <p:origin x="804" y="10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1C3E-2C78-4123-B812-75DAE4645A7F}" type="datetimeFigureOut">
              <a:rPr lang="en-US" smtClean="0"/>
              <a:t>22/12/2021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92641-E541-44DC-852F-235EE2BA86E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692641-E541-44DC-852F-235EE2BA86E1}" type="slidenum">
              <a:rPr lang="en-US" smtClean="0"/>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t>22/12/2021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t>22/12/2021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t>22/12/2021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2EAB2-B444-4514-BBC4-48E17212839F}" type="datetimeFigureOut">
              <a:rPr lang="en-US" smtClean="0"/>
              <a:t>22/12/2021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22/12/2021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62EAB2-B444-4514-BBC4-48E17212839F}" type="datetimeFigureOut">
              <a:rPr lang="en-US" smtClean="0"/>
              <a:t>22/12/2021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62EAB2-B444-4514-BBC4-48E17212839F}" type="datetimeFigureOut">
              <a:rPr lang="en-US" smtClean="0"/>
              <a:t>22/12/2021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2EAB2-B444-4514-BBC4-48E17212839F}" type="datetimeFigureOut">
              <a:rPr lang="en-US" smtClean="0"/>
              <a:t>22/12/2021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22/12/2021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22/12/2021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22/12/2021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2EAB2-B444-4514-BBC4-48E17212839F}" type="datetimeFigureOut">
              <a:rPr lang="en-US" smtClean="0"/>
              <a:t>22/12/2021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57D92-B34F-49C4-BDB1-FF34504696C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63971" y="1299587"/>
            <a:ext cx="6736715" cy="329184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Luyện</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từ</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câu</a:t>
            </a:r>
            <a:r>
              <a:rPr 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a:r>
              <a:rPr lang="vi-VN" altLang="en-US" sz="6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Lớp: 4</a:t>
            </a:r>
            <a:endParaRPr lang="en-US" sz="48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r>
              <a:rPr lang="en-US" sz="3600" b="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3600" b="1" i="1" spc="50" dirty="0" smtClean="0">
              <a:ln w="11430"/>
              <a:solidFill>
                <a:schemeClr val="bg1"/>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875971" y="3055257"/>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24" name="Text Box 3"/>
          <p:cNvSpPr txBox="1">
            <a:spLocks noChangeArrowheads="1"/>
          </p:cNvSpPr>
          <p:nvPr/>
        </p:nvSpPr>
        <p:spPr bwMode="auto">
          <a:xfrm>
            <a:off x="1875971" y="4198257"/>
            <a:ext cx="8001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25" name="Text Box 28"/>
          <p:cNvSpPr txBox="1">
            <a:spLocks noChangeArrowheads="1"/>
          </p:cNvSpPr>
          <p:nvPr/>
        </p:nvSpPr>
        <p:spPr bwMode="auto">
          <a:xfrm>
            <a:off x="1302385" y="1651635"/>
            <a:ext cx="965581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a:solidFill>
                  <a:srgbClr val="002060"/>
                </a:solidFill>
              </a:rPr>
              <a:t>Ba</a:t>
            </a:r>
            <a:r>
              <a:rPr lang="vi-VN" altLang="en-US" sz="2800">
                <a:solidFill>
                  <a:srgbClr val="002060"/>
                </a:solidFill>
              </a:rPr>
              <a:t> </a:t>
            </a:r>
            <a:r>
              <a:rPr lang="en-US" altLang="en-US" sz="2800">
                <a:solidFill>
                  <a:srgbClr val="002060"/>
                </a:solidFill>
              </a:rPr>
              <a:t>-</a:t>
            </a:r>
            <a:r>
              <a:rPr lang="vi-VN" altLang="en-US" sz="2800">
                <a:solidFill>
                  <a:srgbClr val="002060"/>
                </a:solidFill>
              </a:rPr>
              <a:t> </a:t>
            </a:r>
            <a:r>
              <a:rPr lang="en-US" altLang="en-US" sz="2800">
                <a:solidFill>
                  <a:srgbClr val="002060"/>
                </a:solidFill>
              </a:rPr>
              <a:t>ra</a:t>
            </a:r>
            <a:r>
              <a:rPr lang="vi-VN" altLang="en-US" sz="2800">
                <a:solidFill>
                  <a:srgbClr val="002060"/>
                </a:solidFill>
              </a:rPr>
              <a:t> </a:t>
            </a:r>
            <a:r>
              <a:rPr lang="en-US" altLang="en-US" sz="2800">
                <a:solidFill>
                  <a:srgbClr val="002060"/>
                </a:solidFill>
              </a:rPr>
              <a:t>-</a:t>
            </a:r>
            <a:r>
              <a:rPr lang="vi-VN" altLang="en-US" sz="2800">
                <a:solidFill>
                  <a:srgbClr val="002060"/>
                </a:solidFill>
              </a:rPr>
              <a:t> </a:t>
            </a:r>
            <a:r>
              <a:rPr lang="en-US" altLang="en-US" sz="2800">
                <a:solidFill>
                  <a:srgbClr val="002060"/>
                </a:solidFill>
              </a:rPr>
              <a:t>ba uống rượu đã say. Vừa hơ bộ râu, lão vừa nói:</a:t>
            </a:r>
          </a:p>
          <a:p>
            <a:pPr algn="just"/>
            <a:r>
              <a:rPr lang="en-US" altLang="en-US" sz="2800">
                <a:solidFill>
                  <a:srgbClr val="002060"/>
                </a:solidFill>
              </a:rPr>
              <a:t>- Bắt được thằng người gỗ, ta sẽ tống nó vào cái lò sưởi này.</a:t>
            </a:r>
          </a:p>
        </p:txBody>
      </p:sp>
      <p:graphicFrame>
        <p:nvGraphicFramePr>
          <p:cNvPr id="26" name="Group 58"/>
          <p:cNvGraphicFramePr/>
          <p:nvPr/>
        </p:nvGraphicFramePr>
        <p:xfrm>
          <a:off x="1613081" y="2818862"/>
          <a:ext cx="9035142" cy="2502250"/>
        </p:xfrm>
        <a:graphic>
          <a:graphicData uri="http://schemas.openxmlformats.org/drawingml/2006/table">
            <a:tbl>
              <a:tblPr/>
              <a:tblGrid>
                <a:gridCol w="4869543">
                  <a:extLst>
                    <a:ext uri="{9D8B030D-6E8A-4147-A177-3AD203B41FA5}">
                      <a16:colId xmlns:a16="http://schemas.microsoft.com/office/drawing/2014/main" val="20000"/>
                    </a:ext>
                  </a:extLst>
                </a:gridCol>
                <a:gridCol w="4165599">
                  <a:extLst>
                    <a:ext uri="{9D8B030D-6E8A-4147-A177-3AD203B41FA5}">
                      <a16:colId xmlns:a16="http://schemas.microsoft.com/office/drawing/2014/main" val="20001"/>
                    </a:ext>
                  </a:extLst>
                </a:gridCol>
              </a:tblGrid>
              <a:tr h="51816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Câu kể</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Dùng để</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85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Ba-ra-ba uống rượu đã say.</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044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Vừa hơ bộ râu, lão vừa nói:</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89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smtClean="0">
                          <a:ln>
                            <a:noFill/>
                          </a:ln>
                          <a:solidFill>
                            <a:srgbClr val="002060"/>
                          </a:solidFill>
                          <a:effectLst/>
                          <a:latin typeface="Times New Roman" panose="02020603050405020304" pitchFamily="18" charset="0"/>
                        </a:rPr>
                        <a:t>- Bắt </a:t>
                      </a:r>
                      <a:r>
                        <a:rPr kumimoji="0" lang="en-US" altLang="en-US" sz="2800" b="0" i="0" u="none" strike="noStrike" cap="none" normalizeH="0" baseline="0">
                          <a:ln>
                            <a:noFill/>
                          </a:ln>
                          <a:solidFill>
                            <a:srgbClr val="002060"/>
                          </a:solidFill>
                          <a:effectLst/>
                          <a:latin typeface="Times New Roman" panose="02020603050405020304" pitchFamily="18" charset="0"/>
                        </a:rPr>
                        <a:t>được thằng người gỗ, ta sẽ tống nó vào cái lò sưởi này.</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1" i="0" u="none" strike="noStrike" cap="none" normalizeH="0" baseline="0">
                        <a:ln>
                          <a:noFill/>
                        </a:ln>
                        <a:solidFill>
                          <a:srgbClr val="002060"/>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7" name="Text Box 54"/>
          <p:cNvSpPr txBox="1">
            <a:spLocks noChangeArrowheads="1"/>
          </p:cNvSpPr>
          <p:nvPr/>
        </p:nvSpPr>
        <p:spPr bwMode="auto">
          <a:xfrm>
            <a:off x="7057571" y="3367670"/>
            <a:ext cx="28956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smtClean="0">
                <a:solidFill>
                  <a:srgbClr val="FF0000"/>
                </a:solidFill>
              </a:rPr>
              <a:t>kể </a:t>
            </a:r>
            <a:r>
              <a:rPr lang="en-US" altLang="en-US" sz="2800">
                <a:solidFill>
                  <a:srgbClr val="FF0000"/>
                </a:solidFill>
              </a:rPr>
              <a:t>về Ba-ra-ba</a:t>
            </a:r>
          </a:p>
        </p:txBody>
      </p:sp>
      <p:sp>
        <p:nvSpPr>
          <p:cNvPr id="28" name="Text Box 56"/>
          <p:cNvSpPr txBox="1">
            <a:spLocks noChangeArrowheads="1"/>
          </p:cNvSpPr>
          <p:nvPr/>
        </p:nvSpPr>
        <p:spPr bwMode="auto">
          <a:xfrm>
            <a:off x="7057571" y="3922977"/>
            <a:ext cx="2590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smtClean="0">
                <a:solidFill>
                  <a:srgbClr val="FF0000"/>
                </a:solidFill>
              </a:rPr>
              <a:t>kể </a:t>
            </a:r>
            <a:r>
              <a:rPr lang="en-US" altLang="en-US" sz="2800">
                <a:solidFill>
                  <a:srgbClr val="FF0000"/>
                </a:solidFill>
              </a:rPr>
              <a:t>về Ba-ra-ba</a:t>
            </a:r>
          </a:p>
        </p:txBody>
      </p:sp>
      <p:sp>
        <p:nvSpPr>
          <p:cNvPr id="29" name="Text Box 57"/>
          <p:cNvSpPr txBox="1">
            <a:spLocks noChangeArrowheads="1"/>
          </p:cNvSpPr>
          <p:nvPr/>
        </p:nvSpPr>
        <p:spPr bwMode="auto">
          <a:xfrm>
            <a:off x="6647540" y="4589223"/>
            <a:ext cx="4136573"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nêu </a:t>
            </a:r>
            <a:r>
              <a:rPr lang="en-US" altLang="en-US" sz="2800">
                <a:solidFill>
                  <a:srgbClr val="FF0000"/>
                </a:solidFill>
              </a:rPr>
              <a:t>suy </a:t>
            </a:r>
            <a:r>
              <a:rPr lang="en-US" altLang="en-US" sz="2800" smtClean="0">
                <a:solidFill>
                  <a:srgbClr val="FF0000"/>
                </a:solidFill>
              </a:rPr>
              <a:t>nghĩ của </a:t>
            </a:r>
            <a:r>
              <a:rPr lang="en-US" altLang="en-US" sz="2800">
                <a:solidFill>
                  <a:srgbClr val="FF0000"/>
                </a:solidFill>
              </a:rPr>
              <a:t>Ba-ra-ba</a:t>
            </a:r>
          </a:p>
        </p:txBody>
      </p:sp>
      <p:sp>
        <p:nvSpPr>
          <p:cNvPr id="30" name="Text Box 78"/>
          <p:cNvSpPr txBox="1">
            <a:spLocks noChangeArrowheads="1"/>
          </p:cNvSpPr>
          <p:nvPr/>
        </p:nvSpPr>
        <p:spPr bwMode="auto">
          <a:xfrm>
            <a:off x="947420" y="698500"/>
            <a:ext cx="1001014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a:t>3. Ba câu sau đây cũng là câu kể. Theo em, chúng được dùng làm gì?</a:t>
            </a:r>
          </a:p>
        </p:txBody>
      </p:sp>
      <p:sp>
        <p:nvSpPr>
          <p:cNvPr id="2" name="Pentagon 1"/>
          <p:cNvSpPr/>
          <p:nvPr/>
        </p:nvSpPr>
        <p:spPr>
          <a:xfrm>
            <a:off x="1302385" y="5416550"/>
            <a:ext cx="9792970" cy="895985"/>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a:solidFill>
                  <a:srgbClr val="FF0000"/>
                </a:solidFill>
              </a:rPr>
              <a:t>Ngoài tác dụng kể, tả hoặc giới thiệu về sự vật, sự việc. </a:t>
            </a:r>
          </a:p>
          <a:p>
            <a:pPr algn="ctr"/>
            <a:r>
              <a:rPr lang="vi-VN" altLang="en-US" sz="2800" b="1">
                <a:solidFill>
                  <a:srgbClr val="FF0000"/>
                </a:solidFill>
              </a:rPr>
              <a:t>Câu kể còn có tác dụng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diamond(in)">
                                      <p:cBhvr>
                                        <p:cTn id="12" dur="20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diamond(in)">
                                      <p:cBhvr>
                                        <p:cTn id="17" dur="20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blinds(horizontal)">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trips(down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1003935" y="1558290"/>
            <a:ext cx="10343515" cy="2589530"/>
          </a:xfrm>
          <a:prstGeom prst="rect">
            <a:avLst/>
          </a:prstGeom>
          <a:noFill/>
          <a:ln w="12700" cmpd="sng">
            <a:solidFill>
              <a:schemeClr val="accent1">
                <a:shade val="50000"/>
              </a:schemeClr>
            </a:solidFill>
            <a:prstDash val="sysDash"/>
          </a:ln>
        </p:spPr>
        <p:txBody>
          <a:bodyPr wrap="square" rtlCol="0">
            <a:spAutoFit/>
          </a:bodyPr>
          <a:lstStyle/>
          <a:p>
            <a:pPr algn="l"/>
            <a:r>
              <a:rPr lang="vi-VN" altLang="en-US" sz="2800" b="1">
                <a:sym typeface="+mn-ea"/>
              </a:rPr>
              <a:t>1. Câu kể (còn gọi là câu trần thuật) là những câu dùng để:</a:t>
            </a:r>
            <a:endParaRPr lang="vi-VN" altLang="en-US" sz="2800" b="1"/>
          </a:p>
          <a:p>
            <a:pPr algn="l">
              <a:lnSpc>
                <a:spcPct val="140000"/>
              </a:lnSpc>
            </a:pPr>
            <a:r>
              <a:rPr lang="vi-VN" altLang="en-US" sz="2800" b="1">
                <a:sym typeface="+mn-ea"/>
              </a:rPr>
              <a:t>    - Kể, tả hoặc giới thiệu về sự vật, sự việc.</a:t>
            </a:r>
            <a:endParaRPr lang="vi-VN" altLang="en-US" sz="2800" b="1"/>
          </a:p>
          <a:p>
            <a:pPr algn="l">
              <a:lnSpc>
                <a:spcPct val="140000"/>
              </a:lnSpc>
            </a:pPr>
            <a:r>
              <a:rPr lang="vi-VN" altLang="en-US" sz="2800" b="1"/>
              <a:t>    - Nói lên ý kiến hoặc tâm tư, tình cảm của mỗi người.</a:t>
            </a:r>
          </a:p>
          <a:p>
            <a:endParaRPr lang="vi-VN" altLang="en-US" sz="2800" b="1"/>
          </a:p>
          <a:p>
            <a:r>
              <a:rPr lang="vi-VN" altLang="en-US" sz="2800" b="1"/>
              <a:t>2. Cuối câu kể thường có dấu chấm.</a:t>
            </a:r>
          </a:p>
        </p:txBody>
      </p:sp>
      <p:sp>
        <p:nvSpPr>
          <p:cNvPr id="2" name="Text Box 1"/>
          <p:cNvSpPr txBox="1"/>
          <p:nvPr/>
        </p:nvSpPr>
        <p:spPr>
          <a:xfrm>
            <a:off x="4550410" y="804545"/>
            <a:ext cx="2578100" cy="583565"/>
          </a:xfrm>
          <a:prstGeom prst="rect">
            <a:avLst/>
          </a:prstGeom>
          <a:noFill/>
        </p:spPr>
        <p:txBody>
          <a:bodyPr wrap="square" rtlCol="0">
            <a:spAutoFit/>
          </a:bodyPr>
          <a:lstStyle/>
          <a:p>
            <a:pPr algn="ctr"/>
            <a:r>
              <a:rPr lang="vi-VN" altLang="en-US" sz="3200" b="1">
                <a:solidFill>
                  <a:srgbClr val="FF0000"/>
                </a:solidFill>
              </a:rPr>
              <a:t>GHI NHỚ</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strips(downLeft)">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365" cy="6881495"/>
          </a:xfrm>
          <a:prstGeom prst="rect">
            <a:avLst/>
          </a:prstGeom>
        </p:spPr>
      </p:pic>
      <p:sp>
        <p:nvSpPr>
          <p:cNvPr id="3" name="Text Box 2"/>
          <p:cNvSpPr txBox="1"/>
          <p:nvPr/>
        </p:nvSpPr>
        <p:spPr>
          <a:xfrm>
            <a:off x="2245360" y="3023870"/>
            <a:ext cx="3728720" cy="1938020"/>
          </a:xfrm>
          <a:prstGeom prst="rect">
            <a:avLst/>
          </a:prstGeom>
          <a:noFill/>
        </p:spPr>
        <p:txBody>
          <a:bodyPr wrap="square" rtlCol="0">
            <a:spAutoFit/>
          </a:bodyPr>
          <a:lstStyle/>
          <a:p>
            <a:pPr algn="ctr"/>
            <a:r>
              <a:rPr lang="vi-VN" altLang="en-US" sz="4000" b="1">
                <a:solidFill>
                  <a:schemeClr val="bg1"/>
                </a:solidFill>
                <a:latin typeface="Times New Roman" panose="02020603050405020304" pitchFamily="18" charset="0"/>
                <a:cs typeface="Times New Roman" panose="02020603050405020304" pitchFamily="18" charset="0"/>
              </a:rPr>
              <a:t>LUYỆN TẬP  </a:t>
            </a:r>
          </a:p>
          <a:p>
            <a:pPr algn="ctr"/>
            <a:r>
              <a:rPr lang="vi-VN" altLang="en-US" sz="4000" b="1">
                <a:solidFill>
                  <a:schemeClr val="bg1"/>
                </a:solidFill>
                <a:latin typeface="Times New Roman" panose="02020603050405020304" pitchFamily="18" charset="0"/>
                <a:cs typeface="Times New Roman" panose="02020603050405020304" pitchFamily="18" charset="0"/>
              </a:rPr>
              <a:t>- </a:t>
            </a:r>
          </a:p>
          <a:p>
            <a:pPr algn="ctr"/>
            <a:r>
              <a:rPr lang="vi-VN" altLang="en-US" sz="4000" b="1">
                <a:solidFill>
                  <a:schemeClr val="bg1"/>
                </a:solidFill>
                <a:latin typeface="Times New Roman" panose="02020603050405020304" pitchFamily="18" charset="0"/>
                <a:cs typeface="Times New Roman" panose="02020603050405020304" pitchFamily="18" charset="0"/>
              </a:rPr>
              <a:t>THỰC HÀNH</a:t>
            </a:r>
          </a:p>
        </p:txBody>
      </p:sp>
    </p:spTree>
  </p:cSld>
  <p:clrMapOvr>
    <a:masterClrMapping/>
  </p:clrMapOvr>
  <mc:AlternateContent xmlns:mc="http://schemas.openxmlformats.org/markup-compatibility/2006" xmlns:p14="http://schemas.microsoft.com/office/powerpoint/2010/main">
    <mc:Choice Requires="p14">
      <p:transition p14:dur="0">
        <p:cover dir="d"/>
      </p:transition>
    </mc:Choice>
    <mc:Fallback xmlns="">
      <p:transition>
        <p:cover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1892209" y="1569902"/>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a:p>
        </p:txBody>
      </p:sp>
      <p:sp>
        <p:nvSpPr>
          <p:cNvPr id="11" name="Text Box 52"/>
          <p:cNvSpPr txBox="1">
            <a:spLocks noChangeArrowheads="1"/>
          </p:cNvSpPr>
          <p:nvPr/>
        </p:nvSpPr>
        <p:spPr bwMode="auto">
          <a:xfrm>
            <a:off x="240665" y="793115"/>
            <a:ext cx="1173099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3200" b="1"/>
              <a:t>Bài 1. Tìm câu kể trong đoạn văn sau đây. Cho biết mỗi câu dùng để làm gì.</a:t>
            </a:r>
          </a:p>
          <a:p>
            <a:pPr algn="just" eaLnBrk="1" hangingPunct="1">
              <a:spcBef>
                <a:spcPct val="50000"/>
              </a:spcBef>
            </a:pPr>
            <a:r>
              <a:rPr lang="en-US" altLang="en-US" sz="3200"/>
              <a:t>      Chiều chiều, trên bãi thả, đám trẻ mục đồng chúng tôi hò hét nhau thả diều thi. Cánh diều mềm mại như cánh bướm. Chúng tôi vui sướng đến phát dại nhìn lên trời. Tiếng sáo vi vu trầm bổng. Sáo đơn, rồi sáo kép, sáo bè… như gọi thấp xuống những vì sao sớm.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11555" y="749935"/>
            <a:ext cx="10168890" cy="4382770"/>
            <a:chOff x="1081314" y="1161144"/>
            <a:chExt cx="9876972" cy="4383064"/>
          </a:xfrm>
        </p:grpSpPr>
        <p:graphicFrame>
          <p:nvGraphicFramePr>
            <p:cNvPr id="4" name="Group 34"/>
            <p:cNvGraphicFramePr/>
            <p:nvPr/>
          </p:nvGraphicFramePr>
          <p:xfrm>
            <a:off x="1081314" y="1161144"/>
            <a:ext cx="9876972" cy="4383064"/>
          </p:xfrm>
          <a:graphic>
            <a:graphicData uri="http://schemas.openxmlformats.org/drawingml/2006/table">
              <a:tbl>
                <a:tblPr/>
                <a:tblGrid>
                  <a:gridCol w="6422572">
                    <a:extLst>
                      <a:ext uri="{9D8B030D-6E8A-4147-A177-3AD203B41FA5}">
                        <a16:colId xmlns:a16="http://schemas.microsoft.com/office/drawing/2014/main" val="20000"/>
                      </a:ext>
                    </a:extLst>
                  </a:gridCol>
                  <a:gridCol w="3454400">
                    <a:extLst>
                      <a:ext uri="{9D8B030D-6E8A-4147-A177-3AD203B41FA5}">
                        <a16:colId xmlns:a16="http://schemas.microsoft.com/office/drawing/2014/main" val="20001"/>
                      </a:ext>
                    </a:extLst>
                  </a:gridCol>
                </a:tblGrid>
                <a:tr h="457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pitchFamily="18" charset="0"/>
                          </a:rPr>
                          <a:t>                               Câu kể </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Times New Roman" panose="02020603050405020304" pitchFamily="18" charset="0"/>
                          </a:rPr>
                          <a:t>  Dùng để</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Chiều chiều, trên bãi thả, đám trẻ mục đồng chúng tôi hò hét nhau thả diều thi.</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3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Cánh diều mềm mại như cánh bướm.</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0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Chúng tôi vui sướng đến phát dại nhìn lên trời. </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5669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Tiếng sáo diều vi vu trầm bổng</a:t>
                        </a:r>
                      </a:p>
                      <a:p>
                        <a:pPr marL="0" marR="0" lvl="0" indent="0" algn="just"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chemeClr val="tx1"/>
                            </a:solidFill>
                            <a:effectLst/>
                            <a:latin typeface="Times New Roman" panose="02020603050405020304" pitchFamily="18" charset="0"/>
                          </a:rPr>
                          <a:t>Sáo đơn, rồi sáo kép, sáo bè,… như gọi thấp xuống những vì sao sớm.</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Line 35"/>
            <p:cNvSpPr>
              <a:spLocks noChangeShapeType="1"/>
            </p:cNvSpPr>
            <p:nvPr/>
          </p:nvSpPr>
          <p:spPr bwMode="auto">
            <a:xfrm>
              <a:off x="1081314" y="4615776"/>
              <a:ext cx="9592641" cy="635"/>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pSp>
      <p:sp>
        <p:nvSpPr>
          <p:cNvPr id="6" name="Text Box 36"/>
          <p:cNvSpPr txBox="1">
            <a:spLocks noChangeArrowheads="1"/>
          </p:cNvSpPr>
          <p:nvPr/>
        </p:nvSpPr>
        <p:spPr bwMode="auto">
          <a:xfrm>
            <a:off x="7527290" y="4327525"/>
            <a:ext cx="344805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nêu </a:t>
            </a:r>
            <a:r>
              <a:rPr lang="en-US" altLang="en-US" sz="2800">
                <a:solidFill>
                  <a:srgbClr val="FF0000"/>
                </a:solidFill>
              </a:rPr>
              <a:t>ý kiến, nhận định</a:t>
            </a:r>
          </a:p>
        </p:txBody>
      </p:sp>
      <p:sp>
        <p:nvSpPr>
          <p:cNvPr id="7" name="Text Box 37"/>
          <p:cNvSpPr txBox="1">
            <a:spLocks noChangeArrowheads="1"/>
          </p:cNvSpPr>
          <p:nvPr/>
        </p:nvSpPr>
        <p:spPr bwMode="auto">
          <a:xfrm>
            <a:off x="8452485" y="1403985"/>
            <a:ext cx="196088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kể </a:t>
            </a:r>
            <a:r>
              <a:rPr lang="en-US" altLang="en-US" sz="2800">
                <a:solidFill>
                  <a:srgbClr val="FF0000"/>
                </a:solidFill>
              </a:rPr>
              <a:t>sự việc</a:t>
            </a:r>
          </a:p>
        </p:txBody>
      </p:sp>
      <p:sp>
        <p:nvSpPr>
          <p:cNvPr id="8" name="Text Box 38"/>
          <p:cNvSpPr txBox="1">
            <a:spLocks noChangeArrowheads="1"/>
          </p:cNvSpPr>
          <p:nvPr/>
        </p:nvSpPr>
        <p:spPr bwMode="auto">
          <a:xfrm>
            <a:off x="8352790" y="2218690"/>
            <a:ext cx="219646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tả </a:t>
            </a:r>
            <a:r>
              <a:rPr lang="en-US" altLang="en-US" sz="2800">
                <a:solidFill>
                  <a:srgbClr val="FF0000"/>
                </a:solidFill>
              </a:rPr>
              <a:t>cánh diều</a:t>
            </a:r>
          </a:p>
        </p:txBody>
      </p:sp>
      <p:sp>
        <p:nvSpPr>
          <p:cNvPr id="9" name="Text Box 39"/>
          <p:cNvSpPr txBox="1">
            <a:spLocks noChangeArrowheads="1"/>
          </p:cNvSpPr>
          <p:nvPr/>
        </p:nvSpPr>
        <p:spPr bwMode="auto">
          <a:xfrm>
            <a:off x="7703185" y="2729230"/>
            <a:ext cx="308546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800" smtClean="0">
                <a:solidFill>
                  <a:srgbClr val="FF0000"/>
                </a:solidFill>
              </a:rPr>
              <a:t>kể </a:t>
            </a:r>
            <a:r>
              <a:rPr lang="en-US" altLang="en-US" sz="2800">
                <a:solidFill>
                  <a:srgbClr val="FF0000"/>
                </a:solidFill>
              </a:rPr>
              <a:t>sự việc và nói lên tình cảm</a:t>
            </a:r>
          </a:p>
        </p:txBody>
      </p:sp>
      <p:sp>
        <p:nvSpPr>
          <p:cNvPr id="12" name="Text Box 40"/>
          <p:cNvSpPr txBox="1">
            <a:spLocks noChangeArrowheads="1"/>
          </p:cNvSpPr>
          <p:nvPr/>
        </p:nvSpPr>
        <p:spPr bwMode="auto">
          <a:xfrm>
            <a:off x="7914640" y="3683000"/>
            <a:ext cx="33470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smtClean="0">
                <a:solidFill>
                  <a:srgbClr val="FF0000"/>
                </a:solidFill>
              </a:rPr>
              <a:t>tả </a:t>
            </a:r>
            <a:r>
              <a:rPr lang="en-US" altLang="en-US" sz="2800">
                <a:solidFill>
                  <a:srgbClr val="FF0000"/>
                </a:solidFill>
              </a:rPr>
              <a:t>tiếng sáo diều</a:t>
            </a:r>
          </a:p>
        </p:txBody>
      </p:sp>
      <p:sp>
        <p:nvSpPr>
          <p:cNvPr id="3" name="Pentagon 2"/>
          <p:cNvSpPr/>
          <p:nvPr/>
        </p:nvSpPr>
        <p:spPr>
          <a:xfrm>
            <a:off x="1011555" y="5449570"/>
            <a:ext cx="5057140" cy="741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Câu kể dùng để làm gì?</a:t>
            </a:r>
          </a:p>
        </p:txBody>
      </p:sp>
      <p:sp>
        <p:nvSpPr>
          <p:cNvPr id="10" name="Pentagon 9"/>
          <p:cNvSpPr/>
          <p:nvPr/>
        </p:nvSpPr>
        <p:spPr>
          <a:xfrm>
            <a:off x="1011555" y="5449570"/>
            <a:ext cx="6043930" cy="741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b="1">
                <a:solidFill>
                  <a:srgbClr val="FF0000"/>
                </a:solidFill>
                <a:latin typeface="Times New Roman" panose="02020603050405020304" pitchFamily="18" charset="0"/>
                <a:cs typeface="Times New Roman" panose="02020603050405020304" pitchFamily="18" charset="0"/>
              </a:rPr>
              <a:t>Dấu hiệu nhận biết câu kể là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2" nodeType="click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2" grpId="0" bldLvl="0" animBg="1"/>
      <p:bldP spid="12" grpId="1" animBg="1"/>
      <p:bldP spid="3" grpId="0" animBg="1"/>
      <p:bldP spid="3" grpId="1" animBg="1"/>
      <p:bldP spid="3" grpId="2" animBg="1"/>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grpSp>
        <p:nvGrpSpPr>
          <p:cNvPr id="11" name="Group 10"/>
          <p:cNvGrpSpPr/>
          <p:nvPr/>
        </p:nvGrpSpPr>
        <p:grpSpPr bwMode="auto">
          <a:xfrm>
            <a:off x="610586" y="1873730"/>
            <a:ext cx="10674076" cy="811413"/>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p:nvPr/>
        </p:nvGrpSpPr>
        <p:grpSpPr bwMode="auto">
          <a:xfrm>
            <a:off x="606562" y="3061751"/>
            <a:ext cx="10674076" cy="784534"/>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606562" y="4222893"/>
            <a:ext cx="10674076" cy="900649"/>
            <a:chOff x="-26657" y="2060506"/>
            <a:chExt cx="8941551" cy="901166"/>
          </a:xfrm>
        </p:grpSpPr>
        <p:sp>
          <p:nvSpPr>
            <p:cNvPr id="12" name="Rectangle 11"/>
            <p:cNvSpPr/>
            <p:nvPr/>
          </p:nvSpPr>
          <p:spPr>
            <a:xfrm>
              <a:off x="643705"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6657" y="2164702"/>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3082108" y="456262"/>
            <a:ext cx="5713549"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solidFill>
                <a:latin typeface="Times New Roman" panose="02020603050405020304" pitchFamily="18" charset="0"/>
                <a:cs typeface="Times New Roman" panose="02020603050405020304" pitchFamily="18" charset="0"/>
              </a:rPr>
              <a:t>Bài 1 em đã đạt được yêu cầu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537832" y="1296109"/>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
        <p:nvSpPr>
          <p:cNvPr id="18" name="TextBox 17"/>
          <p:cNvSpPr txBox="1"/>
          <p:nvPr/>
        </p:nvSpPr>
        <p:spPr>
          <a:xfrm>
            <a:off x="10540870" y="2471369"/>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953407" y="839470"/>
            <a:ext cx="9292771" cy="353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3200" b="1"/>
              <a:t>Bài 2: Đặt một vài câu kể để:</a:t>
            </a:r>
          </a:p>
          <a:p>
            <a:pPr algn="just">
              <a:spcBef>
                <a:spcPct val="50000"/>
              </a:spcBef>
            </a:pPr>
            <a:r>
              <a:rPr lang="en-US" altLang="en-US" sz="3200"/>
              <a:t>a/ Kể các việc em làm hằng ngày sau khi đi học về.</a:t>
            </a:r>
          </a:p>
          <a:p>
            <a:pPr algn="just">
              <a:spcBef>
                <a:spcPct val="50000"/>
              </a:spcBef>
            </a:pPr>
            <a:r>
              <a:rPr lang="en-US" altLang="en-US" sz="3200"/>
              <a:t>b/ Tả chiếc bút em đang dùng.</a:t>
            </a:r>
          </a:p>
          <a:p>
            <a:pPr algn="just">
              <a:spcBef>
                <a:spcPct val="50000"/>
              </a:spcBef>
            </a:pPr>
            <a:r>
              <a:rPr lang="en-US" altLang="en-US" sz="3200"/>
              <a:t>c/ Trình bày ý kiến của em về tình bạn.</a:t>
            </a:r>
          </a:p>
          <a:p>
            <a:pPr algn="just">
              <a:spcBef>
                <a:spcPct val="50000"/>
              </a:spcBef>
            </a:pPr>
            <a:r>
              <a:rPr lang="en-US" altLang="en-US" sz="3200"/>
              <a:t>d/ Nói lên niềm vui của em khi nhận điểm tốt.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729391" y="716028"/>
            <a:ext cx="395033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b="1"/>
              <a:t>Bài 2: Đặt một vài câu kể để:</a:t>
            </a:r>
          </a:p>
        </p:txBody>
      </p:sp>
      <p:sp>
        <p:nvSpPr>
          <p:cNvPr id="4" name="Text Box 5"/>
          <p:cNvSpPr txBox="1">
            <a:spLocks noChangeArrowheads="1"/>
          </p:cNvSpPr>
          <p:nvPr/>
        </p:nvSpPr>
        <p:spPr bwMode="auto">
          <a:xfrm>
            <a:off x="468266" y="1214398"/>
            <a:ext cx="8458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a) Kể về các việc em làm hàng ngày sau khi đi học về.                                                                                                                                          </a:t>
            </a:r>
          </a:p>
        </p:txBody>
      </p:sp>
      <p:sp>
        <p:nvSpPr>
          <p:cNvPr id="5" name="Text Box 6"/>
          <p:cNvSpPr txBox="1">
            <a:spLocks noChangeArrowheads="1"/>
          </p:cNvSpPr>
          <p:nvPr/>
        </p:nvSpPr>
        <p:spPr bwMode="auto">
          <a:xfrm>
            <a:off x="468266" y="2526393"/>
            <a:ext cx="804454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b)Tả chiếc bút của em đang dùng.</a:t>
            </a:r>
          </a:p>
        </p:txBody>
      </p:sp>
      <p:sp>
        <p:nvSpPr>
          <p:cNvPr id="6" name="Text Box 8"/>
          <p:cNvSpPr txBox="1">
            <a:spLocks noChangeArrowheads="1"/>
          </p:cNvSpPr>
          <p:nvPr/>
        </p:nvSpPr>
        <p:spPr bwMode="auto">
          <a:xfrm>
            <a:off x="563245" y="1696720"/>
            <a:ext cx="1083754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Sau mỗi buổi học em thường giúp mẹ nấu cơm. Em cùng mẹ nhặt rau, gấp quần áo. Em còn rửa bát, quét nhà…</a:t>
            </a:r>
          </a:p>
        </p:txBody>
      </p:sp>
      <p:sp>
        <p:nvSpPr>
          <p:cNvPr id="7" name="Text Box 9"/>
          <p:cNvSpPr txBox="1">
            <a:spLocks noChangeArrowheads="1"/>
          </p:cNvSpPr>
          <p:nvPr/>
        </p:nvSpPr>
        <p:spPr bwMode="auto">
          <a:xfrm>
            <a:off x="582930" y="2850515"/>
            <a:ext cx="1081786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Em có chiếc bút máy màu xanh rất đẹp. Nó là món quà mà cô giáo tặng cho em. Thân bút tròn xinh xinh, ngòi viết rất trơn…</a:t>
            </a:r>
          </a:p>
        </p:txBody>
      </p:sp>
      <p:sp>
        <p:nvSpPr>
          <p:cNvPr id="8" name="Text Box 10"/>
          <p:cNvSpPr txBox="1">
            <a:spLocks noChangeArrowheads="1"/>
          </p:cNvSpPr>
          <p:nvPr/>
        </p:nvSpPr>
        <p:spPr bwMode="auto">
          <a:xfrm>
            <a:off x="468267" y="3685903"/>
            <a:ext cx="8382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c) Trình bày ý kiến của em về tình bạn.</a:t>
            </a:r>
          </a:p>
        </p:txBody>
      </p:sp>
      <p:sp>
        <p:nvSpPr>
          <p:cNvPr id="9" name="Text Box 11"/>
          <p:cNvSpPr txBox="1">
            <a:spLocks noChangeArrowheads="1"/>
          </p:cNvSpPr>
          <p:nvPr/>
        </p:nvSpPr>
        <p:spPr bwMode="auto">
          <a:xfrm>
            <a:off x="429895" y="4093210"/>
            <a:ext cx="1097089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Tình bạn thật thiêng liêng và cao quý. Nhờ có bạn bè mà cuộc sống của chúng ta vui hơn. Bạn bè có thể giúp đỡ nhau trong học tập, trong vui chơi.</a:t>
            </a:r>
          </a:p>
        </p:txBody>
      </p:sp>
      <p:sp>
        <p:nvSpPr>
          <p:cNvPr id="11" name="Text Box 12"/>
          <p:cNvSpPr txBox="1">
            <a:spLocks noChangeArrowheads="1"/>
          </p:cNvSpPr>
          <p:nvPr/>
        </p:nvSpPr>
        <p:spPr bwMode="auto">
          <a:xfrm>
            <a:off x="468266" y="4968683"/>
            <a:ext cx="7924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b="1" i="1">
                <a:solidFill>
                  <a:srgbClr val="FF0000"/>
                </a:solidFill>
              </a:rPr>
              <a:t>d) Nói </a:t>
            </a:r>
            <a:r>
              <a:rPr lang="en-US" altLang="en-US" b="1" i="1" smtClean="0">
                <a:solidFill>
                  <a:srgbClr val="FF0000"/>
                </a:solidFill>
              </a:rPr>
              <a:t>lên niềm </a:t>
            </a:r>
            <a:r>
              <a:rPr lang="en-US" altLang="en-US" b="1" i="1">
                <a:solidFill>
                  <a:srgbClr val="FF0000"/>
                </a:solidFill>
              </a:rPr>
              <a:t>vui của em khi nhận điểm tốt.</a:t>
            </a:r>
          </a:p>
        </p:txBody>
      </p:sp>
      <p:sp>
        <p:nvSpPr>
          <p:cNvPr id="12" name="Text Box 13"/>
          <p:cNvSpPr txBox="1">
            <a:spLocks noChangeArrowheads="1"/>
          </p:cNvSpPr>
          <p:nvPr/>
        </p:nvSpPr>
        <p:spPr bwMode="auto">
          <a:xfrm>
            <a:off x="429895" y="5375275"/>
            <a:ext cx="10970895"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a:solidFill>
                  <a:srgbClr val="0000CC"/>
                </a:solidFill>
              </a:rPr>
              <a:t>     Em rất vui khi nhận được điểm 10. Về nhà em sẽ khoe ngay với mẹ. Mẹ em chắc sẽ rất hài lòng.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grpSp>
        <p:nvGrpSpPr>
          <p:cNvPr id="11" name="Group 10"/>
          <p:cNvGrpSpPr/>
          <p:nvPr/>
        </p:nvGrpSpPr>
        <p:grpSpPr bwMode="auto">
          <a:xfrm>
            <a:off x="610586" y="1873730"/>
            <a:ext cx="10674076" cy="811413"/>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p:nvPr/>
        </p:nvGrpSpPr>
        <p:grpSpPr bwMode="auto">
          <a:xfrm>
            <a:off x="606562" y="3061751"/>
            <a:ext cx="10674076" cy="784534"/>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606562" y="4222893"/>
            <a:ext cx="10674076" cy="900649"/>
            <a:chOff x="-26657" y="2060506"/>
            <a:chExt cx="8941551" cy="901166"/>
          </a:xfrm>
        </p:grpSpPr>
        <p:sp>
          <p:nvSpPr>
            <p:cNvPr id="12" name="Rectangle 11"/>
            <p:cNvSpPr/>
            <p:nvPr/>
          </p:nvSpPr>
          <p:spPr>
            <a:xfrm>
              <a:off x="643705"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6657" y="2164702"/>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p:cNvSpPr/>
          <p:nvPr/>
        </p:nvSpPr>
        <p:spPr>
          <a:xfrm>
            <a:off x="3082108" y="456262"/>
            <a:ext cx="5713549"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solidFill>
                <a:latin typeface="Times New Roman" panose="02020603050405020304" pitchFamily="18" charset="0"/>
                <a:cs typeface="Times New Roman" panose="02020603050405020304" pitchFamily="18" charset="0"/>
              </a:rPr>
              <a:t>Bài 2 em đã đạt được yêu cầu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454572" y="3846285"/>
            <a:ext cx="872647" cy="1861185"/>
          </a:xfrm>
          <a:prstGeom prst="rect">
            <a:avLst/>
          </a:prstGeom>
          <a:noFill/>
        </p:spPr>
        <p:txBody>
          <a:bodyPr wrap="square" rtlCol="0">
            <a:spAutoFit/>
          </a:bodyPr>
          <a:lstStyle/>
          <a:p>
            <a:r>
              <a:rPr lang="en-US" sz="11500" smtClean="0">
                <a:solidFill>
                  <a:srgbClr val="00B050"/>
                </a:solidFill>
                <a:sym typeface="Wingdings 2" panose="05020102010507070707" pitchFamily="18" charset="2"/>
              </a:rPr>
              <a:t></a:t>
            </a:r>
            <a:endParaRPr lang="en-US" sz="1150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3" name="Picture 3" descr="1"/>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32143"/>
          <a:stretch>
            <a:fillRect/>
          </a:stretch>
        </p:blipFill>
        <p:spPr bwMode="auto">
          <a:xfrm rot="1717151">
            <a:off x="3433265" y="1279390"/>
            <a:ext cx="2060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3"/>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23830"/>
          <a:stretch>
            <a:fillRect/>
          </a:stretch>
        </p:blipFill>
        <p:spPr bwMode="auto">
          <a:xfrm>
            <a:off x="2499180" y="2441122"/>
            <a:ext cx="26638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4"/>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194544">
            <a:off x="4505780" y="2364922"/>
            <a:ext cx="2000250" cy="1228725"/>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a:solidFill>
                  <a:srgbClr val="5F5F5F"/>
                </a:solidFill>
                <a:miter lim="800000"/>
                <a:headEnd/>
                <a:tailEnd/>
              </a14:hiddenLine>
            </a:ext>
          </a:extLst>
        </p:spPr>
      </p:pic>
      <p:pic>
        <p:nvPicPr>
          <p:cNvPr id="16" name="Picture 6" descr="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3897" t="13402"/>
          <a:stretch>
            <a:fillRect/>
          </a:stretch>
        </p:blipFill>
        <p:spPr bwMode="auto">
          <a:xfrm rot="688736">
            <a:off x="2834143" y="2145847"/>
            <a:ext cx="22494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4"/>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40923" flipH="1">
            <a:off x="5896430" y="2079172"/>
            <a:ext cx="2895600" cy="1919288"/>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a:solidFill>
                  <a:srgbClr val="5F5F5F"/>
                </a:solidFill>
                <a:miter lim="800000"/>
                <a:headEnd/>
                <a:tailEnd/>
              </a14:hiddenLine>
            </a:ext>
          </a:extLst>
        </p:spPr>
      </p:pic>
      <p:pic>
        <p:nvPicPr>
          <p:cNvPr id="19" name="Picture 52" descr="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3897" t="13402"/>
          <a:stretch>
            <a:fillRect/>
          </a:stretch>
        </p:blipFill>
        <p:spPr bwMode="auto">
          <a:xfrm rot="162056" flipH="1">
            <a:off x="7649030" y="2231572"/>
            <a:ext cx="254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3"/>
          <p:cNvSpPr txBox="1">
            <a:spLocks noChangeArrowheads="1"/>
          </p:cNvSpPr>
          <p:nvPr/>
        </p:nvSpPr>
        <p:spPr bwMode="auto">
          <a:xfrm rot="560020">
            <a:off x="2569862" y="778400"/>
            <a:ext cx="2438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Kể, tả về sự vật, sự việc</a:t>
            </a:r>
          </a:p>
        </p:txBody>
      </p:sp>
      <p:sp>
        <p:nvSpPr>
          <p:cNvPr id="21" name="Text Box 54"/>
          <p:cNvSpPr txBox="1">
            <a:spLocks noChangeArrowheads="1"/>
          </p:cNvSpPr>
          <p:nvPr/>
        </p:nvSpPr>
        <p:spPr bwMode="auto">
          <a:xfrm>
            <a:off x="1006471" y="1684095"/>
            <a:ext cx="2179638"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Nói </a:t>
            </a:r>
            <a:r>
              <a:rPr lang="vi-VN" altLang="en-US" b="1">
                <a:solidFill>
                  <a:srgbClr val="00B050"/>
                </a:solidFill>
              </a:rPr>
              <a:t>l</a:t>
            </a:r>
            <a:r>
              <a:rPr lang="en-US" altLang="en-US" b="1">
                <a:solidFill>
                  <a:srgbClr val="00B050"/>
                </a:solidFill>
              </a:rPr>
              <a:t>ên ý kiến, tâm tư…</a:t>
            </a:r>
          </a:p>
        </p:txBody>
      </p:sp>
      <p:sp>
        <p:nvSpPr>
          <p:cNvPr id="22" name="Text Box 55"/>
          <p:cNvSpPr txBox="1">
            <a:spLocks noChangeArrowheads="1"/>
          </p:cNvSpPr>
          <p:nvPr/>
        </p:nvSpPr>
        <p:spPr bwMode="auto">
          <a:xfrm>
            <a:off x="1325310" y="2891733"/>
            <a:ext cx="27432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Giới thiệu về sự vật, sự việc</a:t>
            </a:r>
          </a:p>
        </p:txBody>
      </p:sp>
      <p:sp>
        <p:nvSpPr>
          <p:cNvPr id="23" name="Text Box 56"/>
          <p:cNvSpPr txBox="1">
            <a:spLocks noChangeArrowheads="1"/>
          </p:cNvSpPr>
          <p:nvPr/>
        </p:nvSpPr>
        <p:spPr bwMode="auto">
          <a:xfrm rot="20292482">
            <a:off x="6721930" y="2080760"/>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Dấu hiệu</a:t>
            </a:r>
          </a:p>
        </p:txBody>
      </p:sp>
      <p:sp>
        <p:nvSpPr>
          <p:cNvPr id="24" name="Text Box 57"/>
          <p:cNvSpPr txBox="1">
            <a:spLocks noChangeArrowheads="1"/>
          </p:cNvSpPr>
          <p:nvPr/>
        </p:nvSpPr>
        <p:spPr bwMode="auto">
          <a:xfrm>
            <a:off x="8693614" y="2891925"/>
            <a:ext cx="2438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B050"/>
                </a:solidFill>
              </a:rPr>
              <a:t>Cuối câu có dấu chấm.</a:t>
            </a:r>
          </a:p>
        </p:txBody>
      </p:sp>
      <p:sp>
        <p:nvSpPr>
          <p:cNvPr id="27" name="Freeform 46"/>
          <p:cNvSpPr/>
          <p:nvPr/>
        </p:nvSpPr>
        <p:spPr bwMode="auto">
          <a:xfrm>
            <a:off x="4448630" y="3603172"/>
            <a:ext cx="3462338" cy="3013075"/>
          </a:xfrm>
          <a:custGeom>
            <a:avLst/>
            <a:gdLst>
              <a:gd name="T0" fmla="*/ 2147483647 w 1390"/>
              <a:gd name="T1" fmla="*/ 2147483647 h 2523"/>
              <a:gd name="T2" fmla="*/ 2147483647 w 1390"/>
              <a:gd name="T3" fmla="*/ 2147483647 h 2523"/>
              <a:gd name="T4" fmla="*/ 2147483647 w 1390"/>
              <a:gd name="T5" fmla="*/ 2147483647 h 2523"/>
              <a:gd name="T6" fmla="*/ 2147483647 w 1390"/>
              <a:gd name="T7" fmla="*/ 2147483647 h 2523"/>
              <a:gd name="T8" fmla="*/ 2147483647 w 1390"/>
              <a:gd name="T9" fmla="*/ 2147483647 h 2523"/>
              <a:gd name="T10" fmla="*/ 2147483647 w 1390"/>
              <a:gd name="T11" fmla="*/ 2147483647 h 2523"/>
              <a:gd name="T12" fmla="*/ 0 w 1390"/>
              <a:gd name="T13" fmla="*/ 2147483647 h 2523"/>
              <a:gd name="T14" fmla="*/ 2147483647 w 1390"/>
              <a:gd name="T15" fmla="*/ 2147483647 h 2523"/>
              <a:gd name="T16" fmla="*/ 2147483647 w 1390"/>
              <a:gd name="T17" fmla="*/ 2147483647 h 2523"/>
              <a:gd name="T18" fmla="*/ 2147483647 w 1390"/>
              <a:gd name="T19" fmla="*/ 2147483647 h 2523"/>
              <a:gd name="T20" fmla="*/ 2147483647 w 1390"/>
              <a:gd name="T21" fmla="*/ 2147483647 h 2523"/>
              <a:gd name="T22" fmla="*/ 2147483647 w 1390"/>
              <a:gd name="T23" fmla="*/ 2147483647 h 2523"/>
              <a:gd name="T24" fmla="*/ 2147483647 w 1390"/>
              <a:gd name="T25" fmla="*/ 2147483647 h 25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90" h="2523">
                <a:moveTo>
                  <a:pt x="1390" y="2417"/>
                </a:moveTo>
                <a:cubicBezTo>
                  <a:pt x="1390" y="2417"/>
                  <a:pt x="1211" y="2164"/>
                  <a:pt x="1116" y="2051"/>
                </a:cubicBezTo>
                <a:cubicBezTo>
                  <a:pt x="1021" y="1938"/>
                  <a:pt x="893" y="2082"/>
                  <a:pt x="823" y="1741"/>
                </a:cubicBezTo>
                <a:cubicBezTo>
                  <a:pt x="753" y="1400"/>
                  <a:pt x="747" y="6"/>
                  <a:pt x="695" y="3"/>
                </a:cubicBezTo>
                <a:cubicBezTo>
                  <a:pt x="643" y="0"/>
                  <a:pt x="577" y="1378"/>
                  <a:pt x="512" y="1722"/>
                </a:cubicBezTo>
                <a:cubicBezTo>
                  <a:pt x="447" y="2066"/>
                  <a:pt x="387" y="1947"/>
                  <a:pt x="302" y="2070"/>
                </a:cubicBezTo>
                <a:lnTo>
                  <a:pt x="0" y="2463"/>
                </a:lnTo>
                <a:cubicBezTo>
                  <a:pt x="11" y="2483"/>
                  <a:pt x="273" y="2183"/>
                  <a:pt x="366" y="2189"/>
                </a:cubicBezTo>
                <a:cubicBezTo>
                  <a:pt x="459" y="2195"/>
                  <a:pt x="509" y="2504"/>
                  <a:pt x="558" y="2499"/>
                </a:cubicBezTo>
                <a:cubicBezTo>
                  <a:pt x="607" y="2494"/>
                  <a:pt x="594" y="2158"/>
                  <a:pt x="659" y="2161"/>
                </a:cubicBezTo>
                <a:cubicBezTo>
                  <a:pt x="724" y="2164"/>
                  <a:pt x="890" y="2513"/>
                  <a:pt x="951" y="2518"/>
                </a:cubicBezTo>
                <a:cubicBezTo>
                  <a:pt x="1012" y="2523"/>
                  <a:pt x="951" y="2204"/>
                  <a:pt x="1024" y="2189"/>
                </a:cubicBezTo>
                <a:cubicBezTo>
                  <a:pt x="1097" y="2174"/>
                  <a:pt x="1314" y="2377"/>
                  <a:pt x="1390" y="2426"/>
                </a:cubicBezTo>
              </a:path>
            </a:pathLst>
          </a:custGeom>
          <a:solidFill>
            <a:srgbClr val="1B035D"/>
          </a:solidFill>
          <a:ln w="9525">
            <a:solidFill>
              <a:srgbClr val="0000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56"/>
          <p:cNvSpPr txBox="1">
            <a:spLocks noChangeArrowheads="1"/>
          </p:cNvSpPr>
          <p:nvPr/>
        </p:nvSpPr>
        <p:spPr bwMode="auto">
          <a:xfrm rot="2127725">
            <a:off x="5044328" y="2359286"/>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smtClean="0">
                <a:solidFill>
                  <a:srgbClr val="FF0000"/>
                </a:solidFill>
              </a:rPr>
              <a:t>Tác dụng</a:t>
            </a:r>
            <a:endParaRPr lang="en-US" altLang="en-US" b="1">
              <a:solidFill>
                <a:srgbClr val="FF0000"/>
              </a:solidFill>
            </a:endParaRPr>
          </a:p>
        </p:txBody>
      </p:sp>
      <p:sp>
        <p:nvSpPr>
          <p:cNvPr id="30" name="Text Box 56"/>
          <p:cNvSpPr txBox="1">
            <a:spLocks noChangeArrowheads="1"/>
          </p:cNvSpPr>
          <p:nvPr/>
        </p:nvSpPr>
        <p:spPr bwMode="auto">
          <a:xfrm>
            <a:off x="5414483" y="5810440"/>
            <a:ext cx="1600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smtClean="0">
                <a:solidFill>
                  <a:schemeClr val="bg1"/>
                </a:solidFill>
              </a:rPr>
              <a:t>CÂU KỂ</a:t>
            </a:r>
            <a:endParaRPr lang="en-US" alt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3" grpId="0" bldLvl="0" animBg="1"/>
      <p:bldP spid="24" grpId="0" bldLvl="0" animBg="1"/>
      <p:bldP spid="2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2721610" y="3016885"/>
            <a:ext cx="2752725" cy="1568450"/>
          </a:xfrm>
          <a:prstGeom prst="rect">
            <a:avLst/>
          </a:prstGeom>
          <a:noFill/>
        </p:spPr>
        <p:txBody>
          <a:bodyPr wrap="square" rtlCol="0">
            <a:spAutoFit/>
          </a:bodyPr>
          <a:lstStyle/>
          <a:p>
            <a:r>
              <a:rPr lang="vi-VN" altLang="en-US" sz="4800" b="1">
                <a:solidFill>
                  <a:schemeClr val="bg1"/>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7365"/>
          </a:xfrm>
          <a:prstGeom prst="rect">
            <a:avLst/>
          </a:prstGeom>
        </p:spPr>
      </p:pic>
      <p:sp>
        <p:nvSpPr>
          <p:cNvPr id="3" name="Text Box 2"/>
          <p:cNvSpPr txBox="1"/>
          <p:nvPr/>
        </p:nvSpPr>
        <p:spPr>
          <a:xfrm>
            <a:off x="2932430" y="3464560"/>
            <a:ext cx="6135370" cy="768350"/>
          </a:xfrm>
          <a:prstGeom prst="rect">
            <a:avLst/>
          </a:prstGeom>
          <a:noFill/>
        </p:spPr>
        <p:txBody>
          <a:bodyPr wrap="square" rtlCol="0">
            <a:spAutoFit/>
          </a:bodyPr>
          <a:lstStyle/>
          <a:p>
            <a:pPr algn="ctr"/>
            <a:r>
              <a:rPr lang="vi-VN" altLang="en-US" sz="4400" b="1">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2336800" y="1262376"/>
            <a:ext cx="5863771" cy="3028402"/>
          </a:xfrm>
          <a:prstGeom prst="cloudCallout">
            <a:avLst>
              <a:gd name="adj1" fmla="val -51176"/>
              <a:gd name="adj2" fmla="val 9344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Qua bài học hôm nay, em biết thêm kiến thức gì?</a:t>
            </a:r>
            <a:endParaRPr lang="en-US" sz="3200" dirty="0">
              <a:solidFill>
                <a:schemeClr val="tx1"/>
              </a:solidFill>
            </a:endParaRPr>
          </a:p>
        </p:txBody>
      </p:sp>
      <p:sp>
        <p:nvSpPr>
          <p:cNvPr id="6" name="Double Wave 5"/>
          <p:cNvSpPr/>
          <p:nvPr/>
        </p:nvSpPr>
        <p:spPr>
          <a:xfrm>
            <a:off x="1233717" y="1262376"/>
            <a:ext cx="9739086" cy="3931918"/>
          </a:xfrm>
          <a:prstGeom prst="doubleWave">
            <a:avLst>
              <a:gd name="adj1" fmla="val 6250"/>
              <a:gd name="adj2" fmla="val -3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latin typeface="Times New Roman" panose="02020603050405020304" pitchFamily="18" charset="0"/>
              <a:cs typeface="Times New Roman" panose="02020603050405020304" pitchFamily="18" charset="0"/>
            </a:endParaRPr>
          </a:p>
          <a:p>
            <a:pPr algn="ctr"/>
            <a:r>
              <a:rPr lang="en-US" sz="3200" b="1" dirty="0" err="1" smtClean="0">
                <a:solidFill>
                  <a:schemeClr val="tx1"/>
                </a:solidFill>
                <a:latin typeface="Times New Roman" panose="02020603050405020304" pitchFamily="18" charset="0"/>
                <a:cs typeface="Times New Roman" panose="02020603050405020304" pitchFamily="18" charset="0"/>
              </a:rPr>
              <a:t>Về</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err="1" smtClean="0">
                <a:solidFill>
                  <a:schemeClr val="tx1"/>
                </a:solidFill>
                <a:latin typeface="Times New Roman" panose="02020603050405020304" pitchFamily="18" charset="0"/>
                <a:cs typeface="Times New Roman" panose="02020603050405020304" pitchFamily="18" charset="0"/>
              </a:rPr>
              <a:t>nhà</a:t>
            </a:r>
            <a:r>
              <a:rPr lang="en-US" sz="3200" b="1" smtClean="0">
                <a:solidFill>
                  <a:schemeClr val="tx1"/>
                </a:solidFill>
                <a:latin typeface="Times New Roman" panose="02020603050405020304" pitchFamily="18" charset="0"/>
                <a:cs typeface="Times New Roman" panose="02020603050405020304" pitchFamily="18" charset="0"/>
              </a:rPr>
              <a:t> em </a:t>
            </a:r>
            <a:r>
              <a:rPr lang="en-US" sz="3200" b="1" dirty="0" err="1" smtClean="0">
                <a:solidFill>
                  <a:schemeClr val="tx1"/>
                </a:solidFill>
                <a:latin typeface="Times New Roman" panose="02020603050405020304" pitchFamily="18" charset="0"/>
                <a:cs typeface="Times New Roman" panose="02020603050405020304" pitchFamily="18" charset="0"/>
              </a:rPr>
              <a:t>cần</a:t>
            </a:r>
            <a:r>
              <a:rPr lang="en-US" sz="3200" b="1"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en-US" altLang="en-US" sz="3200" smtClean="0">
                <a:solidFill>
                  <a:schemeClr val="tx1"/>
                </a:solidFill>
                <a:latin typeface="Times New Roman" panose="02020603050405020304" pitchFamily="18" charset="0"/>
                <a:cs typeface="Times New Roman" panose="02020603050405020304" pitchFamily="18" charset="0"/>
              </a:rPr>
              <a:t>Ôn tập kiến thức đã học.</a:t>
            </a:r>
            <a:endParaRPr lang="en-US" altLang="en-US" sz="320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3200" smtClean="0">
                <a:solidFill>
                  <a:schemeClr val="tx1"/>
                </a:solidFill>
                <a:latin typeface="Times New Roman" panose="02020603050405020304" pitchFamily="18" charset="0"/>
                <a:cs typeface="Times New Roman" panose="02020603050405020304" pitchFamily="18" charset="0"/>
              </a:rPr>
              <a:t>Chuẩn bị bài sau: </a:t>
            </a:r>
            <a:r>
              <a:rPr lang="en-US" sz="3200" b="1" smtClean="0">
                <a:solidFill>
                  <a:schemeClr val="tx1"/>
                </a:solidFill>
                <a:latin typeface="Times New Roman" panose="02020603050405020304" pitchFamily="18" charset="0"/>
                <a:cs typeface="Times New Roman" panose="02020603050405020304" pitchFamily="18" charset="0"/>
              </a:rPr>
              <a:t>Câu kể Ai làm gì?</a:t>
            </a:r>
            <a:endParaRPr lang="en-US" smtClean="0"/>
          </a:p>
          <a:p>
            <a:pPr marL="285750" indent="-285750" algn="ctr">
              <a:buFontTx/>
              <a:buChar cha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PicPr>
            <a:picLocks noChangeAspect="1"/>
          </p:cNvPicPr>
          <p:nvPr/>
        </p:nvPicPr>
        <p:blipFill>
          <a:blip r:embed="rId4"/>
          <a:stretch>
            <a:fillRect/>
          </a:stretch>
        </p:blipFill>
        <p:spPr>
          <a:xfrm>
            <a:off x="-22860" y="-6350"/>
            <a:ext cx="12264390" cy="6733540"/>
          </a:xfrm>
          <a:prstGeom prst="rect">
            <a:avLst/>
          </a:prstGeom>
        </p:spPr>
      </p:pic>
      <p:sp>
        <p:nvSpPr>
          <p:cNvPr id="6" name="文本框 5"/>
          <p:cNvSpPr txBox="1"/>
          <p:nvPr/>
        </p:nvSpPr>
        <p:spPr>
          <a:xfrm>
            <a:off x="2192655" y="2210435"/>
            <a:ext cx="8772525" cy="1014730"/>
          </a:xfrm>
          <a:prstGeom prst="rect">
            <a:avLst/>
          </a:prstGeom>
          <a:noFill/>
        </p:spPr>
        <p:txBody>
          <a:bodyPr wrap="square" rtlCol="0">
            <a:spAutoFit/>
          </a:bodyPr>
          <a:lstStyle/>
          <a:p>
            <a:pPr algn="ctr"/>
            <a:r>
              <a:rPr lang="vi-VN" sz="6000"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THANK YOU !</a:t>
            </a:r>
          </a:p>
        </p:txBody>
      </p:sp>
      <p:sp>
        <p:nvSpPr>
          <p:cNvPr id="2" name="PA_e7d195523061f1c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hidden="1"/>
          <p:cNvSpPr txBox="1"/>
          <p:nvPr>
            <p:custDataLst>
              <p:tags r:id="rId1"/>
            </p:custDataLst>
          </p:nvPr>
        </p:nvSpPr>
        <p:spPr>
          <a:xfrm>
            <a:off x="-355600" y="1803400"/>
            <a:ext cx="287771" cy="1016000"/>
          </a:xfrm>
          <a:prstGeom prst="rect">
            <a:avLst/>
          </a:prstGeom>
          <a:noFill/>
        </p:spPr>
        <p:txBody>
          <a:bodyPr vert="wordArtVert" rtlCol="0">
            <a:spAutoFit/>
          </a:bodyPr>
          <a:lstStyle/>
          <a:p>
            <a:r>
              <a:rPr lang="en-US" altLang="zh-CN" sz="10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a:t>
            </a:r>
            <a:endParaRPr lang="zh-CN" altLang="en-US" sz="1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2" name="组合 11"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9845675" y="2494915"/>
            <a:ext cx="6357620" cy="6791325"/>
            <a:chOff x="668218" y="2595716"/>
            <a:chExt cx="8140820" cy="8158919"/>
          </a:xfrm>
          <a:effectLst>
            <a:outerShdw blurRad="254000" dist="38100" dir="13500000" algn="br" rotWithShape="0">
              <a:prstClr val="black">
                <a:alpha val="40000"/>
              </a:prstClr>
            </a:outerShdw>
          </a:effectLst>
        </p:grpSpPr>
        <p:sp>
          <p:nvSpPr>
            <p:cNvPr id="13" name="椭圆 12"/>
            <p:cNvSpPr/>
            <p:nvPr/>
          </p:nvSpPr>
          <p:spPr>
            <a:xfrm>
              <a:off x="668218" y="2595716"/>
              <a:ext cx="8012899" cy="801289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椭圆 13"/>
            <p:cNvSpPr/>
            <p:nvPr/>
          </p:nvSpPr>
          <p:spPr>
            <a:xfrm>
              <a:off x="879713" y="2825310"/>
              <a:ext cx="7929325" cy="7929325"/>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60" name="组合 59"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2021555" y="4817271"/>
            <a:ext cx="1409874" cy="1909722"/>
            <a:chOff x="3748088" y="285750"/>
            <a:chExt cx="4692650" cy="6356351"/>
          </a:xfrm>
        </p:grpSpPr>
        <p:sp>
          <p:nvSpPr>
            <p:cNvPr id="61"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4"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5"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6"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7"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8"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9"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0"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1"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2"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3"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4"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5"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6"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7"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8"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9"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0"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1"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2"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3"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4"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5"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6"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7"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8"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9"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0"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1"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2"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3"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4"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5"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6"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7"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8"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9"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0"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1"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2"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3"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4"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5"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6"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7"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8"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9"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0"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1"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2"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3"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4"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5"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6"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7"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8"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9"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0"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1"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2"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3"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4"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5"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6"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7"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8"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9"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0"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1"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2"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3"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4"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5"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6"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7"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8"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9"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0"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1"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2"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3"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4"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5"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6"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7"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8"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9"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0"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1"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2"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3"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4"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5"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6"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7"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8"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9"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0"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1"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2"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3"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2457" y="4403168"/>
            <a:ext cx="1667121" cy="2500681"/>
          </a:xfrm>
          <a:prstGeom prst="rect">
            <a:avLst/>
          </a:prstGeom>
        </p:spPr>
      </p:pic>
      <p:grpSp>
        <p:nvGrpSpPr>
          <p:cNvPr id="369" name="组合 368"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4931724" y="4266587"/>
            <a:ext cx="1910642" cy="2588028"/>
            <a:chOff x="3748088" y="285750"/>
            <a:chExt cx="4692650" cy="6356351"/>
          </a:xfrm>
        </p:grpSpPr>
        <p:sp>
          <p:nvSpPr>
            <p:cNvPr id="370"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1"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2"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3"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4"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5"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6"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7"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8"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9"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0"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1"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2"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3"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4"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5"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6"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7"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8"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9"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0"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1"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2"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3"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4"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5"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6"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7"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8"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9"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0"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1"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2"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3"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4"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5"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6"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7"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8"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9"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0"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1"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2"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3"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4"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5"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6"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7"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8"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9"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0"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1"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2"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3"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4"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5"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6"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7"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8"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9"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0"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1"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2"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3"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4"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5"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6"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7"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8"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9"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0"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1"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2"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3"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4"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5"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6"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7"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8"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9"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0"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1"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2"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3"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4"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5"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6"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7"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8"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9"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0"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1"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2"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3"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4"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5"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6"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7"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8"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9"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0"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1"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2"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3"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4"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5"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6"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7"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8"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9"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0"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1"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2"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3"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4"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5"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6"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7"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8"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9"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0"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1"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2"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3"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4"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5"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6"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7"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8"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9"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0"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1"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2"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3"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4"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5"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6"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7"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8"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9"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0"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1"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2"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3"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4"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5"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6"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7"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8"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9"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0"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1"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2"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523" name="图片 522"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2787" y="5190350"/>
            <a:ext cx="942893" cy="1414339"/>
          </a:xfrm>
          <a:prstGeom prst="rect">
            <a:avLst/>
          </a:prstGeom>
        </p:spPr>
      </p:pic>
      <p:grpSp>
        <p:nvGrpSpPr>
          <p:cNvPr id="524" name="组合 523"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p:nvPr/>
        </p:nvGrpSpPr>
        <p:grpSpPr>
          <a:xfrm>
            <a:off x="7483182" y="4960303"/>
            <a:ext cx="1184301" cy="1604175"/>
            <a:chOff x="3748088" y="285750"/>
            <a:chExt cx="4692650" cy="6356351"/>
          </a:xfrm>
        </p:grpSpPr>
        <p:sp>
          <p:nvSpPr>
            <p:cNvPr id="525" name="Freeform 5"/>
            <p:cNvSpPr/>
            <p:nvPr/>
          </p:nvSpPr>
          <p:spPr bwMode="auto">
            <a:xfrm>
              <a:off x="5707063" y="5497513"/>
              <a:ext cx="581025" cy="1144588"/>
            </a:xfrm>
            <a:custGeom>
              <a:avLst/>
              <a:gdLst>
                <a:gd name="T0" fmla="*/ 12 w 192"/>
                <a:gd name="T1" fmla="*/ 9 h 377"/>
                <a:gd name="T2" fmla="*/ 19 w 192"/>
                <a:gd name="T3" fmla="*/ 336 h 377"/>
                <a:gd name="T4" fmla="*/ 182 w 192"/>
                <a:gd name="T5" fmla="*/ 336 h 377"/>
                <a:gd name="T6" fmla="*/ 192 w 192"/>
                <a:gd name="T7" fmla="*/ 0 h 377"/>
                <a:gd name="T8" fmla="*/ 0 w 192"/>
                <a:gd name="T9" fmla="*/ 37 h 377"/>
                <a:gd name="T10" fmla="*/ 12 w 192"/>
                <a:gd name="T11" fmla="*/ 9 h 377"/>
              </a:gdLst>
              <a:ahLst/>
              <a:cxnLst>
                <a:cxn ang="0">
                  <a:pos x="T0" y="T1"/>
                </a:cxn>
                <a:cxn ang="0">
                  <a:pos x="T2" y="T3"/>
                </a:cxn>
                <a:cxn ang="0">
                  <a:pos x="T4" y="T5"/>
                </a:cxn>
                <a:cxn ang="0">
                  <a:pos x="T6" y="T7"/>
                </a:cxn>
                <a:cxn ang="0">
                  <a:pos x="T8" y="T9"/>
                </a:cxn>
                <a:cxn ang="0">
                  <a:pos x="T10" y="T11"/>
                </a:cxn>
              </a:cxnLst>
              <a:rect l="0" t="0" r="r" b="b"/>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6" name="Freeform 6"/>
            <p:cNvSpPr>
              <a:spLocks noEditPoints="1"/>
            </p:cNvSpPr>
            <p:nvPr/>
          </p:nvSpPr>
          <p:spPr bwMode="auto">
            <a:xfrm>
              <a:off x="6254751" y="5880100"/>
              <a:ext cx="12700" cy="342900"/>
            </a:xfrm>
            <a:custGeom>
              <a:avLst/>
              <a:gdLst>
                <a:gd name="T0" fmla="*/ 2 w 4"/>
                <a:gd name="T1" fmla="*/ 55 h 113"/>
                <a:gd name="T2" fmla="*/ 0 w 4"/>
                <a:gd name="T3" fmla="*/ 113 h 113"/>
                <a:gd name="T4" fmla="*/ 0 w 4"/>
                <a:gd name="T5" fmla="*/ 113 h 113"/>
                <a:gd name="T6" fmla="*/ 2 w 4"/>
                <a:gd name="T7" fmla="*/ 55 h 113"/>
                <a:gd name="T8" fmla="*/ 2 w 4"/>
                <a:gd name="T9" fmla="*/ 55 h 113"/>
                <a:gd name="T10" fmla="*/ 4 w 4"/>
                <a:gd name="T11" fmla="*/ 0 h 113"/>
                <a:gd name="T12" fmla="*/ 3 w 4"/>
                <a:gd name="T13" fmla="*/ 31 h 113"/>
                <a:gd name="T14" fmla="*/ 3 w 4"/>
                <a:gd name="T15" fmla="*/ 31 h 113"/>
                <a:gd name="T16" fmla="*/ 4 w 4"/>
                <a:gd name="T17" fmla="*/ 0 h 113"/>
                <a:gd name="T18" fmla="*/ 4 w 4"/>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7" name="Freeform 7"/>
            <p:cNvSpPr>
              <a:spLocks noEditPoints="1"/>
            </p:cNvSpPr>
            <p:nvPr/>
          </p:nvSpPr>
          <p:spPr bwMode="auto">
            <a:xfrm>
              <a:off x="5757863" y="5849938"/>
              <a:ext cx="509588" cy="373063"/>
            </a:xfrm>
            <a:custGeom>
              <a:avLst/>
              <a:gdLst>
                <a:gd name="T0" fmla="*/ 74 w 168"/>
                <a:gd name="T1" fmla="*/ 5 h 123"/>
                <a:gd name="T2" fmla="*/ 0 w 168"/>
                <a:gd name="T3" fmla="*/ 60 h 123"/>
                <a:gd name="T4" fmla="*/ 164 w 168"/>
                <a:gd name="T5" fmla="*/ 123 h 123"/>
                <a:gd name="T6" fmla="*/ 166 w 168"/>
                <a:gd name="T7" fmla="*/ 65 h 123"/>
                <a:gd name="T8" fmla="*/ 74 w 168"/>
                <a:gd name="T9" fmla="*/ 5 h 123"/>
                <a:gd name="T10" fmla="*/ 142 w 168"/>
                <a:gd name="T11" fmla="*/ 0 h 123"/>
                <a:gd name="T12" fmla="*/ 167 w 168"/>
                <a:gd name="T13" fmla="*/ 41 h 123"/>
                <a:gd name="T14" fmla="*/ 168 w 168"/>
                <a:gd name="T15" fmla="*/ 10 h 123"/>
                <a:gd name="T16" fmla="*/ 142 w 168"/>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8" name="Freeform 8"/>
            <p:cNvSpPr/>
            <p:nvPr/>
          </p:nvSpPr>
          <p:spPr bwMode="auto">
            <a:xfrm>
              <a:off x="6084888" y="285750"/>
              <a:ext cx="19050" cy="20638"/>
            </a:xfrm>
            <a:custGeom>
              <a:avLst/>
              <a:gdLst>
                <a:gd name="T0" fmla="*/ 0 w 6"/>
                <a:gd name="T1" fmla="*/ 0 h 7"/>
                <a:gd name="T2" fmla="*/ 3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0"/>
                    <a:pt x="1" y="3"/>
                    <a:pt x="3" y="7"/>
                  </a:cubicBezTo>
                  <a:cubicBezTo>
                    <a:pt x="5" y="3"/>
                    <a:pt x="6" y="0"/>
                    <a:pt x="6" y="0"/>
                  </a:cubicBezTo>
                  <a:lnTo>
                    <a:pt x="0" y="0"/>
                  </a:ln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9" name="Freeform 9"/>
            <p:cNvSpPr/>
            <p:nvPr/>
          </p:nvSpPr>
          <p:spPr bwMode="auto">
            <a:xfrm>
              <a:off x="4438651" y="4040188"/>
              <a:ext cx="11113" cy="3175"/>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2" y="0"/>
                    <a:pt x="1" y="1"/>
                    <a:pt x="0" y="1"/>
                  </a:cubicBezTo>
                  <a:cubicBezTo>
                    <a:pt x="1" y="1"/>
                    <a:pt x="2" y="0"/>
                    <a:pt x="4"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0" name="Freeform 10"/>
            <p:cNvSpPr/>
            <p:nvPr/>
          </p:nvSpPr>
          <p:spPr bwMode="auto">
            <a:xfrm>
              <a:off x="7742238" y="4040188"/>
              <a:ext cx="7938"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0D7B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1" name="Freeform 11"/>
            <p:cNvSpPr/>
            <p:nvPr/>
          </p:nvSpPr>
          <p:spPr bwMode="auto">
            <a:xfrm>
              <a:off x="3748088" y="306388"/>
              <a:ext cx="4692650" cy="5834063"/>
            </a:xfrm>
            <a:custGeom>
              <a:avLst/>
              <a:gdLst>
                <a:gd name="T0" fmla="*/ 1415 w 1550"/>
                <a:gd name="T1" fmla="*/ 1705 h 1922"/>
                <a:gd name="T2" fmla="*/ 1550 w 1550"/>
                <a:gd name="T3" fmla="*/ 1620 h 1922"/>
                <a:gd name="T4" fmla="*/ 1428 w 1550"/>
                <a:gd name="T5" fmla="*/ 1540 h 1922"/>
                <a:gd name="T6" fmla="*/ 1406 w 1550"/>
                <a:gd name="T7" fmla="*/ 1480 h 1922"/>
                <a:gd name="T8" fmla="*/ 1132 w 1550"/>
                <a:gd name="T9" fmla="*/ 1261 h 1922"/>
                <a:gd name="T10" fmla="*/ 1212 w 1550"/>
                <a:gd name="T11" fmla="*/ 1290 h 1922"/>
                <a:gd name="T12" fmla="*/ 1165 w 1550"/>
                <a:gd name="T13" fmla="*/ 1214 h 1922"/>
                <a:gd name="T14" fmla="*/ 1319 w 1550"/>
                <a:gd name="T15" fmla="*/ 1230 h 1922"/>
                <a:gd name="T16" fmla="*/ 1284 w 1550"/>
                <a:gd name="T17" fmla="*/ 1096 h 1922"/>
                <a:gd name="T18" fmla="*/ 1195 w 1550"/>
                <a:gd name="T19" fmla="*/ 812 h 1922"/>
                <a:gd name="T20" fmla="*/ 1182 w 1550"/>
                <a:gd name="T21" fmla="*/ 753 h 1922"/>
                <a:gd name="T22" fmla="*/ 1132 w 1550"/>
                <a:gd name="T23" fmla="*/ 694 h 1922"/>
                <a:gd name="T24" fmla="*/ 1005 w 1550"/>
                <a:gd name="T25" fmla="*/ 453 h 1922"/>
                <a:gd name="T26" fmla="*/ 1127 w 1550"/>
                <a:gd name="T27" fmla="*/ 470 h 1922"/>
                <a:gd name="T28" fmla="*/ 1072 w 1550"/>
                <a:gd name="T29" fmla="*/ 423 h 1922"/>
                <a:gd name="T30" fmla="*/ 1034 w 1550"/>
                <a:gd name="T31" fmla="*/ 335 h 1922"/>
                <a:gd name="T32" fmla="*/ 1140 w 1550"/>
                <a:gd name="T33" fmla="*/ 326 h 1922"/>
                <a:gd name="T34" fmla="*/ 410 w 1550"/>
                <a:gd name="T35" fmla="*/ 326 h 1922"/>
                <a:gd name="T36" fmla="*/ 516 w 1550"/>
                <a:gd name="T37" fmla="*/ 335 h 1922"/>
                <a:gd name="T38" fmla="*/ 478 w 1550"/>
                <a:gd name="T39" fmla="*/ 423 h 1922"/>
                <a:gd name="T40" fmla="*/ 423 w 1550"/>
                <a:gd name="T41" fmla="*/ 470 h 1922"/>
                <a:gd name="T42" fmla="*/ 545 w 1550"/>
                <a:gd name="T43" fmla="*/ 453 h 1922"/>
                <a:gd name="T44" fmla="*/ 419 w 1550"/>
                <a:gd name="T45" fmla="*/ 694 h 1922"/>
                <a:gd name="T46" fmla="*/ 368 w 1550"/>
                <a:gd name="T47" fmla="*/ 753 h 1922"/>
                <a:gd name="T48" fmla="*/ 355 w 1550"/>
                <a:gd name="T49" fmla="*/ 812 h 1922"/>
                <a:gd name="T50" fmla="*/ 266 w 1550"/>
                <a:gd name="T51" fmla="*/ 1096 h 1922"/>
                <a:gd name="T52" fmla="*/ 232 w 1550"/>
                <a:gd name="T53" fmla="*/ 1230 h 1922"/>
                <a:gd name="T54" fmla="*/ 385 w 1550"/>
                <a:gd name="T55" fmla="*/ 1214 h 1922"/>
                <a:gd name="T56" fmla="*/ 338 w 1550"/>
                <a:gd name="T57" fmla="*/ 1290 h 1922"/>
                <a:gd name="T58" fmla="*/ 419 w 1550"/>
                <a:gd name="T59" fmla="*/ 1261 h 1922"/>
                <a:gd name="T60" fmla="*/ 220 w 1550"/>
                <a:gd name="T61" fmla="*/ 1375 h 1922"/>
                <a:gd name="T62" fmla="*/ 144 w 1550"/>
                <a:gd name="T63" fmla="*/ 1480 h 1922"/>
                <a:gd name="T64" fmla="*/ 123 w 1550"/>
                <a:gd name="T65" fmla="*/ 1540 h 1922"/>
                <a:gd name="T66" fmla="*/ 0 w 1550"/>
                <a:gd name="T67" fmla="*/ 1620 h 1922"/>
                <a:gd name="T68" fmla="*/ 135 w 1550"/>
                <a:gd name="T69" fmla="*/ 1705 h 1922"/>
                <a:gd name="T70" fmla="*/ 76 w 1550"/>
                <a:gd name="T71" fmla="*/ 1760 h 1922"/>
                <a:gd name="T72" fmla="*/ 296 w 1550"/>
                <a:gd name="T73" fmla="*/ 1798 h 1922"/>
                <a:gd name="T74" fmla="*/ 355 w 1550"/>
                <a:gd name="T75" fmla="*/ 1827 h 1922"/>
                <a:gd name="T76" fmla="*/ 300 w 1550"/>
                <a:gd name="T77" fmla="*/ 1865 h 1922"/>
                <a:gd name="T78" fmla="*/ 554 w 1550"/>
                <a:gd name="T79" fmla="*/ 1816 h 1922"/>
                <a:gd name="T80" fmla="*/ 648 w 1550"/>
                <a:gd name="T81" fmla="*/ 1831 h 1922"/>
                <a:gd name="T82" fmla="*/ 738 w 1550"/>
                <a:gd name="T83" fmla="*/ 1831 h 1922"/>
                <a:gd name="T84" fmla="*/ 806 w 1550"/>
                <a:gd name="T85" fmla="*/ 1826 h 1922"/>
                <a:gd name="T86" fmla="*/ 945 w 1550"/>
                <a:gd name="T87" fmla="*/ 1800 h 1922"/>
                <a:gd name="T88" fmla="*/ 1250 w 1550"/>
                <a:gd name="T89" fmla="*/ 1865 h 1922"/>
                <a:gd name="T90" fmla="*/ 1195 w 1550"/>
                <a:gd name="T91" fmla="*/ 1827 h 1922"/>
                <a:gd name="T92" fmla="*/ 1254 w 1550"/>
                <a:gd name="T93" fmla="*/ 1798 h 1922"/>
                <a:gd name="T94" fmla="*/ 1474 w 1550"/>
                <a:gd name="T95" fmla="*/ 176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2" name="Freeform 12"/>
            <p:cNvSpPr/>
            <p:nvPr/>
          </p:nvSpPr>
          <p:spPr bwMode="auto">
            <a:xfrm>
              <a:off x="5459413" y="628650"/>
              <a:ext cx="1179513" cy="719138"/>
            </a:xfrm>
            <a:custGeom>
              <a:avLst/>
              <a:gdLst>
                <a:gd name="T0" fmla="*/ 148 w 390"/>
                <a:gd name="T1" fmla="*/ 67 h 237"/>
                <a:gd name="T2" fmla="*/ 0 w 390"/>
                <a:gd name="T3" fmla="*/ 188 h 237"/>
                <a:gd name="T4" fmla="*/ 125 w 390"/>
                <a:gd name="T5" fmla="*/ 146 h 237"/>
                <a:gd name="T6" fmla="*/ 74 w 390"/>
                <a:gd name="T7" fmla="*/ 237 h 237"/>
                <a:gd name="T8" fmla="*/ 181 w 390"/>
                <a:gd name="T9" fmla="*/ 152 h 237"/>
                <a:gd name="T10" fmla="*/ 238 w 390"/>
                <a:gd name="T11" fmla="*/ 208 h 237"/>
                <a:gd name="T12" fmla="*/ 238 w 390"/>
                <a:gd name="T13" fmla="*/ 135 h 237"/>
                <a:gd name="T14" fmla="*/ 356 w 390"/>
                <a:gd name="T15" fmla="*/ 237 h 237"/>
                <a:gd name="T16" fmla="*/ 311 w 390"/>
                <a:gd name="T17" fmla="*/ 146 h 237"/>
                <a:gd name="T18" fmla="*/ 390 w 390"/>
                <a:gd name="T19" fmla="*/ 180 h 237"/>
                <a:gd name="T20" fmla="*/ 215 w 390"/>
                <a:gd name="T21" fmla="*/ 0 h 237"/>
                <a:gd name="T22" fmla="*/ 187 w 390"/>
                <a:gd name="T23" fmla="*/ 90 h 237"/>
                <a:gd name="T24" fmla="*/ 181 w 390"/>
                <a:gd name="T25" fmla="*/ 39 h 237"/>
                <a:gd name="T26" fmla="*/ 148 w 390"/>
                <a:gd name="T27" fmla="*/ 6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3" name="Freeform 13"/>
            <p:cNvSpPr/>
            <p:nvPr/>
          </p:nvSpPr>
          <p:spPr bwMode="auto">
            <a:xfrm>
              <a:off x="5376863" y="1347788"/>
              <a:ext cx="136525" cy="273050"/>
            </a:xfrm>
            <a:custGeom>
              <a:avLst/>
              <a:gdLst>
                <a:gd name="T0" fmla="*/ 45 w 45"/>
                <a:gd name="T1" fmla="*/ 0 h 90"/>
                <a:gd name="T2" fmla="*/ 0 w 45"/>
                <a:gd name="T3" fmla="*/ 90 h 90"/>
                <a:gd name="T4" fmla="*/ 45 w 45"/>
                <a:gd name="T5" fmla="*/ 0 h 90"/>
              </a:gdLst>
              <a:ahLst/>
              <a:cxnLst>
                <a:cxn ang="0">
                  <a:pos x="T0" y="T1"/>
                </a:cxn>
                <a:cxn ang="0">
                  <a:pos x="T2" y="T3"/>
                </a:cxn>
                <a:cxn ang="0">
                  <a:pos x="T4" y="T5"/>
                </a:cxn>
              </a:cxnLst>
              <a:rect l="0" t="0" r="r" b="b"/>
              <a:pathLst>
                <a:path w="45" h="90">
                  <a:moveTo>
                    <a:pt x="45" y="0"/>
                  </a:moveTo>
                  <a:cubicBezTo>
                    <a:pt x="45" y="0"/>
                    <a:pt x="17" y="78"/>
                    <a:pt x="0" y="90"/>
                  </a:cubicBezTo>
                  <a:cubicBezTo>
                    <a:pt x="45" y="62"/>
                    <a:pt x="45" y="56"/>
                    <a:pt x="45"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4" name="Freeform 14"/>
            <p:cNvSpPr/>
            <p:nvPr/>
          </p:nvSpPr>
          <p:spPr bwMode="auto">
            <a:xfrm>
              <a:off x="6037263" y="1257300"/>
              <a:ext cx="307975" cy="320675"/>
            </a:xfrm>
            <a:custGeom>
              <a:avLst/>
              <a:gdLst>
                <a:gd name="T0" fmla="*/ 0 w 102"/>
                <a:gd name="T1" fmla="*/ 0 h 106"/>
                <a:gd name="T2" fmla="*/ 102 w 102"/>
                <a:gd name="T3" fmla="*/ 106 h 106"/>
                <a:gd name="T4" fmla="*/ 0 w 102"/>
                <a:gd name="T5" fmla="*/ 0 h 106"/>
              </a:gdLst>
              <a:ahLst/>
              <a:cxnLst>
                <a:cxn ang="0">
                  <a:pos x="T0" y="T1"/>
                </a:cxn>
                <a:cxn ang="0">
                  <a:pos x="T2" y="T3"/>
                </a:cxn>
                <a:cxn ang="0">
                  <a:pos x="T4" y="T5"/>
                </a:cxn>
              </a:cxnLst>
              <a:rect l="0" t="0" r="r" b="b"/>
              <a:pathLst>
                <a:path w="102" h="106">
                  <a:moveTo>
                    <a:pt x="0" y="0"/>
                  </a:moveTo>
                  <a:cubicBezTo>
                    <a:pt x="0" y="0"/>
                    <a:pt x="30" y="85"/>
                    <a:pt x="102" y="106"/>
                  </a:cubicBezTo>
                  <a:cubicBezTo>
                    <a:pt x="98" y="85"/>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5" name="Freeform 15"/>
            <p:cNvSpPr/>
            <p:nvPr/>
          </p:nvSpPr>
          <p:spPr bwMode="auto">
            <a:xfrm>
              <a:off x="6575426" y="1654175"/>
              <a:ext cx="423863" cy="565150"/>
            </a:xfrm>
            <a:custGeom>
              <a:avLst/>
              <a:gdLst>
                <a:gd name="T0" fmla="*/ 0 w 140"/>
                <a:gd name="T1" fmla="*/ 0 h 186"/>
                <a:gd name="T2" fmla="*/ 140 w 140"/>
                <a:gd name="T3" fmla="*/ 186 h 186"/>
                <a:gd name="T4" fmla="*/ 0 w 140"/>
                <a:gd name="T5" fmla="*/ 0 h 186"/>
              </a:gdLst>
              <a:ahLst/>
              <a:cxnLst>
                <a:cxn ang="0">
                  <a:pos x="T0" y="T1"/>
                </a:cxn>
                <a:cxn ang="0">
                  <a:pos x="T2" y="T3"/>
                </a:cxn>
                <a:cxn ang="0">
                  <a:pos x="T4" y="T5"/>
                </a:cxn>
              </a:cxnLst>
              <a:rect l="0" t="0" r="r" b="b"/>
              <a:pathLst>
                <a:path w="140" h="186">
                  <a:moveTo>
                    <a:pt x="0" y="0"/>
                  </a:moveTo>
                  <a:cubicBezTo>
                    <a:pt x="0" y="0"/>
                    <a:pt x="72" y="161"/>
                    <a:pt x="140" y="186"/>
                  </a:cubicBezTo>
                  <a:cubicBezTo>
                    <a:pt x="118" y="152"/>
                    <a:pt x="0" y="0"/>
                    <a:pt x="0"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6" name="Freeform 16"/>
            <p:cNvSpPr/>
            <p:nvPr/>
          </p:nvSpPr>
          <p:spPr bwMode="auto">
            <a:xfrm>
              <a:off x="5180013" y="1514475"/>
              <a:ext cx="1704975" cy="1141413"/>
            </a:xfrm>
            <a:custGeom>
              <a:avLst/>
              <a:gdLst>
                <a:gd name="T0" fmla="*/ 102 w 563"/>
                <a:gd name="T1" fmla="*/ 55 h 376"/>
                <a:gd name="T2" fmla="*/ 0 w 563"/>
                <a:gd name="T3" fmla="*/ 258 h 376"/>
                <a:gd name="T4" fmla="*/ 123 w 563"/>
                <a:gd name="T5" fmla="*/ 114 h 376"/>
                <a:gd name="T6" fmla="*/ 72 w 563"/>
                <a:gd name="T7" fmla="*/ 258 h 376"/>
                <a:gd name="T8" fmla="*/ 173 w 563"/>
                <a:gd name="T9" fmla="*/ 135 h 376"/>
                <a:gd name="T10" fmla="*/ 127 w 563"/>
                <a:gd name="T11" fmla="*/ 376 h 376"/>
                <a:gd name="T12" fmla="*/ 250 w 563"/>
                <a:gd name="T13" fmla="*/ 127 h 376"/>
                <a:gd name="T14" fmla="*/ 292 w 563"/>
                <a:gd name="T15" fmla="*/ 203 h 376"/>
                <a:gd name="T16" fmla="*/ 288 w 563"/>
                <a:gd name="T17" fmla="*/ 114 h 376"/>
                <a:gd name="T18" fmla="*/ 389 w 563"/>
                <a:gd name="T19" fmla="*/ 279 h 376"/>
                <a:gd name="T20" fmla="*/ 360 w 563"/>
                <a:gd name="T21" fmla="*/ 122 h 376"/>
                <a:gd name="T22" fmla="*/ 461 w 563"/>
                <a:gd name="T23" fmla="*/ 245 h 376"/>
                <a:gd name="T24" fmla="*/ 427 w 563"/>
                <a:gd name="T25" fmla="*/ 156 h 376"/>
                <a:gd name="T26" fmla="*/ 563 w 563"/>
                <a:gd name="T27" fmla="*/ 279 h 376"/>
                <a:gd name="T28" fmla="*/ 419 w 563"/>
                <a:gd name="T29" fmla="*/ 46 h 376"/>
                <a:gd name="T30" fmla="*/ 423 w 563"/>
                <a:gd name="T31" fmla="*/ 122 h 376"/>
                <a:gd name="T32" fmla="*/ 343 w 563"/>
                <a:gd name="T33" fmla="*/ 38 h 376"/>
                <a:gd name="T34" fmla="*/ 334 w 563"/>
                <a:gd name="T35" fmla="*/ 110 h 376"/>
                <a:gd name="T36" fmla="*/ 283 w 563"/>
                <a:gd name="T37" fmla="*/ 25 h 376"/>
                <a:gd name="T38" fmla="*/ 266 w 563"/>
                <a:gd name="T39" fmla="*/ 76 h 376"/>
                <a:gd name="T40" fmla="*/ 245 w 563"/>
                <a:gd name="T41" fmla="*/ 25 h 376"/>
                <a:gd name="T42" fmla="*/ 212 w 563"/>
                <a:gd name="T43" fmla="*/ 110 h 376"/>
                <a:gd name="T44" fmla="*/ 203 w 563"/>
                <a:gd name="T45" fmla="*/ 17 h 376"/>
                <a:gd name="T46" fmla="*/ 152 w 563"/>
                <a:gd name="T47" fmla="*/ 89 h 376"/>
                <a:gd name="T48" fmla="*/ 144 w 563"/>
                <a:gd name="T49" fmla="*/ 0 h 376"/>
                <a:gd name="T50" fmla="*/ 102 w 563"/>
                <a:gd name="T51" fmla="*/ 5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7" name="Freeform 17"/>
            <p:cNvSpPr/>
            <p:nvPr/>
          </p:nvSpPr>
          <p:spPr bwMode="auto">
            <a:xfrm>
              <a:off x="4859338" y="2771775"/>
              <a:ext cx="704850" cy="898525"/>
            </a:xfrm>
            <a:custGeom>
              <a:avLst/>
              <a:gdLst>
                <a:gd name="T0" fmla="*/ 195 w 233"/>
                <a:gd name="T1" fmla="*/ 0 h 296"/>
                <a:gd name="T2" fmla="*/ 0 w 233"/>
                <a:gd name="T3" fmla="*/ 237 h 296"/>
                <a:gd name="T4" fmla="*/ 119 w 233"/>
                <a:gd name="T5" fmla="*/ 174 h 296"/>
                <a:gd name="T6" fmla="*/ 98 w 233"/>
                <a:gd name="T7" fmla="*/ 292 h 296"/>
                <a:gd name="T8" fmla="*/ 233 w 233"/>
                <a:gd name="T9" fmla="*/ 144 h 296"/>
                <a:gd name="T10" fmla="*/ 161 w 233"/>
                <a:gd name="T11" fmla="*/ 203 h 296"/>
                <a:gd name="T12" fmla="*/ 233 w 233"/>
                <a:gd name="T13" fmla="*/ 47 h 296"/>
                <a:gd name="T14" fmla="*/ 195 w 233"/>
                <a:gd name="T15" fmla="*/ 0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8" name="Freeform 18"/>
            <p:cNvSpPr/>
            <p:nvPr/>
          </p:nvSpPr>
          <p:spPr bwMode="auto">
            <a:xfrm>
              <a:off x="5884863" y="2206625"/>
              <a:ext cx="869950" cy="692150"/>
            </a:xfrm>
            <a:custGeom>
              <a:avLst/>
              <a:gdLst>
                <a:gd name="T0" fmla="*/ 0 w 287"/>
                <a:gd name="T1" fmla="*/ 42 h 228"/>
                <a:gd name="T2" fmla="*/ 93 w 287"/>
                <a:gd name="T3" fmla="*/ 228 h 228"/>
                <a:gd name="T4" fmla="*/ 76 w 287"/>
                <a:gd name="T5" fmla="*/ 127 h 228"/>
                <a:gd name="T6" fmla="*/ 143 w 287"/>
                <a:gd name="T7" fmla="*/ 182 h 228"/>
                <a:gd name="T8" fmla="*/ 118 w 287"/>
                <a:gd name="T9" fmla="*/ 93 h 228"/>
                <a:gd name="T10" fmla="*/ 245 w 287"/>
                <a:gd name="T11" fmla="*/ 216 h 228"/>
                <a:gd name="T12" fmla="*/ 194 w 287"/>
                <a:gd name="T13" fmla="*/ 80 h 228"/>
                <a:gd name="T14" fmla="*/ 287 w 287"/>
                <a:gd name="T15" fmla="*/ 182 h 228"/>
                <a:gd name="T16" fmla="*/ 186 w 287"/>
                <a:gd name="T17" fmla="*/ 0 h 228"/>
                <a:gd name="T18" fmla="*/ 182 w 287"/>
                <a:gd name="T19" fmla="*/ 51 h 228"/>
                <a:gd name="T20" fmla="*/ 165 w 287"/>
                <a:gd name="T21" fmla="*/ 4 h 228"/>
                <a:gd name="T22" fmla="*/ 186 w 287"/>
                <a:gd name="T23" fmla="*/ 127 h 228"/>
                <a:gd name="T24" fmla="*/ 84 w 287"/>
                <a:gd name="T25" fmla="*/ 13 h 228"/>
                <a:gd name="T26" fmla="*/ 97 w 287"/>
                <a:gd name="T27" fmla="*/ 106 h 228"/>
                <a:gd name="T28" fmla="*/ 33 w 287"/>
                <a:gd name="T29" fmla="*/ 47 h 228"/>
                <a:gd name="T30" fmla="*/ 46 w 287"/>
                <a:gd name="T31" fmla="*/ 118 h 228"/>
                <a:gd name="T32" fmla="*/ 0 w 287"/>
                <a:gd name="T33" fmla="*/ 4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9" name="Freeform 19"/>
            <p:cNvSpPr/>
            <p:nvPr/>
          </p:nvSpPr>
          <p:spPr bwMode="auto">
            <a:xfrm>
              <a:off x="5719763" y="2862263"/>
              <a:ext cx="1598613" cy="1141413"/>
            </a:xfrm>
            <a:custGeom>
              <a:avLst/>
              <a:gdLst>
                <a:gd name="T0" fmla="*/ 346 w 528"/>
                <a:gd name="T1" fmla="*/ 17 h 376"/>
                <a:gd name="T2" fmla="*/ 528 w 528"/>
                <a:gd name="T3" fmla="*/ 220 h 376"/>
                <a:gd name="T4" fmla="*/ 406 w 528"/>
                <a:gd name="T5" fmla="*/ 165 h 376"/>
                <a:gd name="T6" fmla="*/ 465 w 528"/>
                <a:gd name="T7" fmla="*/ 258 h 376"/>
                <a:gd name="T8" fmla="*/ 359 w 528"/>
                <a:gd name="T9" fmla="*/ 182 h 376"/>
                <a:gd name="T10" fmla="*/ 469 w 528"/>
                <a:gd name="T11" fmla="*/ 368 h 376"/>
                <a:gd name="T12" fmla="*/ 300 w 528"/>
                <a:gd name="T13" fmla="*/ 220 h 376"/>
                <a:gd name="T14" fmla="*/ 330 w 528"/>
                <a:gd name="T15" fmla="*/ 368 h 376"/>
                <a:gd name="T16" fmla="*/ 232 w 528"/>
                <a:gd name="T17" fmla="*/ 228 h 376"/>
                <a:gd name="T18" fmla="*/ 207 w 528"/>
                <a:gd name="T19" fmla="*/ 376 h 376"/>
                <a:gd name="T20" fmla="*/ 169 w 528"/>
                <a:gd name="T21" fmla="*/ 220 h 376"/>
                <a:gd name="T22" fmla="*/ 88 w 528"/>
                <a:gd name="T23" fmla="*/ 338 h 376"/>
                <a:gd name="T24" fmla="*/ 105 w 528"/>
                <a:gd name="T25" fmla="*/ 198 h 376"/>
                <a:gd name="T26" fmla="*/ 0 w 528"/>
                <a:gd name="T27" fmla="*/ 330 h 376"/>
                <a:gd name="T28" fmla="*/ 50 w 528"/>
                <a:gd name="T29" fmla="*/ 0 h 376"/>
                <a:gd name="T30" fmla="*/ 101 w 528"/>
                <a:gd name="T31" fmla="*/ 139 h 376"/>
                <a:gd name="T32" fmla="*/ 105 w 528"/>
                <a:gd name="T33" fmla="*/ 38 h 376"/>
                <a:gd name="T34" fmla="*/ 177 w 528"/>
                <a:gd name="T35" fmla="*/ 156 h 376"/>
                <a:gd name="T36" fmla="*/ 165 w 528"/>
                <a:gd name="T37" fmla="*/ 55 h 376"/>
                <a:gd name="T38" fmla="*/ 224 w 528"/>
                <a:gd name="T39" fmla="*/ 131 h 376"/>
                <a:gd name="T40" fmla="*/ 182 w 528"/>
                <a:gd name="T41" fmla="*/ 8 h 376"/>
                <a:gd name="T42" fmla="*/ 308 w 528"/>
                <a:gd name="T43" fmla="*/ 118 h 376"/>
                <a:gd name="T44" fmla="*/ 249 w 528"/>
                <a:gd name="T45" fmla="*/ 29 h 376"/>
                <a:gd name="T46" fmla="*/ 363 w 528"/>
                <a:gd name="T47" fmla="*/ 93 h 376"/>
                <a:gd name="T48" fmla="*/ 346 w 528"/>
                <a:gd name="T49" fmla="*/ 1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0" name="Freeform 20"/>
            <p:cNvSpPr/>
            <p:nvPr/>
          </p:nvSpPr>
          <p:spPr bwMode="auto">
            <a:xfrm>
              <a:off x="5500688" y="3065463"/>
              <a:ext cx="269875" cy="541338"/>
            </a:xfrm>
            <a:custGeom>
              <a:avLst/>
              <a:gdLst>
                <a:gd name="T0" fmla="*/ 67 w 89"/>
                <a:gd name="T1" fmla="*/ 0 h 178"/>
                <a:gd name="T2" fmla="*/ 0 w 89"/>
                <a:gd name="T3" fmla="*/ 178 h 178"/>
                <a:gd name="T4" fmla="*/ 67 w 89"/>
                <a:gd name="T5" fmla="*/ 0 h 178"/>
              </a:gdLst>
              <a:ahLst/>
              <a:cxnLst>
                <a:cxn ang="0">
                  <a:pos x="T0" y="T1"/>
                </a:cxn>
                <a:cxn ang="0">
                  <a:pos x="T2" y="T3"/>
                </a:cxn>
                <a:cxn ang="0">
                  <a:pos x="T4" y="T5"/>
                </a:cxn>
              </a:cxnLst>
              <a:rect l="0" t="0" r="r" b="b"/>
              <a:pathLst>
                <a:path w="89" h="178">
                  <a:moveTo>
                    <a:pt x="67" y="0"/>
                  </a:moveTo>
                  <a:cubicBezTo>
                    <a:pt x="67" y="0"/>
                    <a:pt x="21" y="140"/>
                    <a:pt x="0" y="178"/>
                  </a:cubicBezTo>
                  <a:cubicBezTo>
                    <a:pt x="38" y="153"/>
                    <a:pt x="89" y="64"/>
                    <a:pt x="67"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1" name="Freeform 21"/>
            <p:cNvSpPr/>
            <p:nvPr/>
          </p:nvSpPr>
          <p:spPr bwMode="auto">
            <a:xfrm>
              <a:off x="5640388" y="2528888"/>
              <a:ext cx="142875" cy="333375"/>
            </a:xfrm>
            <a:custGeom>
              <a:avLst/>
              <a:gdLst>
                <a:gd name="T0" fmla="*/ 43 w 47"/>
                <a:gd name="T1" fmla="*/ 0 h 110"/>
                <a:gd name="T2" fmla="*/ 0 w 47"/>
                <a:gd name="T3" fmla="*/ 89 h 110"/>
                <a:gd name="T4" fmla="*/ 43 w 47"/>
                <a:gd name="T5" fmla="*/ 0 h 110"/>
              </a:gdLst>
              <a:ahLst/>
              <a:cxnLst>
                <a:cxn ang="0">
                  <a:pos x="T0" y="T1"/>
                </a:cxn>
                <a:cxn ang="0">
                  <a:pos x="T2" y="T3"/>
                </a:cxn>
                <a:cxn ang="0">
                  <a:pos x="T4" y="T5"/>
                </a:cxn>
              </a:cxnLst>
              <a:rect l="0" t="0" r="r" b="b"/>
              <a:pathLst>
                <a:path w="47" h="110">
                  <a:moveTo>
                    <a:pt x="43" y="0"/>
                  </a:moveTo>
                  <a:cubicBezTo>
                    <a:pt x="43" y="0"/>
                    <a:pt x="0" y="76"/>
                    <a:pt x="0" y="89"/>
                  </a:cubicBezTo>
                  <a:cubicBezTo>
                    <a:pt x="17" y="93"/>
                    <a:pt x="47" y="110"/>
                    <a:pt x="43"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2" name="Freeform 22"/>
            <p:cNvSpPr/>
            <p:nvPr/>
          </p:nvSpPr>
          <p:spPr bwMode="auto">
            <a:xfrm>
              <a:off x="4668838" y="3733800"/>
              <a:ext cx="293688" cy="269875"/>
            </a:xfrm>
            <a:custGeom>
              <a:avLst/>
              <a:gdLst>
                <a:gd name="T0" fmla="*/ 97 w 97"/>
                <a:gd name="T1" fmla="*/ 0 h 89"/>
                <a:gd name="T2" fmla="*/ 0 w 97"/>
                <a:gd name="T3" fmla="*/ 89 h 89"/>
                <a:gd name="T4" fmla="*/ 97 w 97"/>
                <a:gd name="T5" fmla="*/ 0 h 89"/>
              </a:gdLst>
              <a:ahLst/>
              <a:cxnLst>
                <a:cxn ang="0">
                  <a:pos x="T0" y="T1"/>
                </a:cxn>
                <a:cxn ang="0">
                  <a:pos x="T2" y="T3"/>
                </a:cxn>
                <a:cxn ang="0">
                  <a:pos x="T4" y="T5"/>
                </a:cxn>
              </a:cxnLst>
              <a:rect l="0" t="0" r="r" b="b"/>
              <a:pathLst>
                <a:path w="97" h="89">
                  <a:moveTo>
                    <a:pt x="97" y="0"/>
                  </a:moveTo>
                  <a:cubicBezTo>
                    <a:pt x="97" y="0"/>
                    <a:pt x="30" y="85"/>
                    <a:pt x="0" y="89"/>
                  </a:cubicBezTo>
                  <a:cubicBezTo>
                    <a:pt x="76" y="51"/>
                    <a:pt x="85" y="60"/>
                    <a:pt x="97" y="0"/>
                  </a:cubicBez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3" name="Freeform 23"/>
            <p:cNvSpPr/>
            <p:nvPr/>
          </p:nvSpPr>
          <p:spPr bwMode="auto">
            <a:xfrm>
              <a:off x="4949826" y="3646488"/>
              <a:ext cx="947738" cy="846138"/>
            </a:xfrm>
            <a:custGeom>
              <a:avLst/>
              <a:gdLst>
                <a:gd name="T0" fmla="*/ 76 w 313"/>
                <a:gd name="T1" fmla="*/ 42 h 279"/>
                <a:gd name="T2" fmla="*/ 0 w 313"/>
                <a:gd name="T3" fmla="*/ 143 h 279"/>
                <a:gd name="T4" fmla="*/ 101 w 313"/>
                <a:gd name="T5" fmla="*/ 76 h 279"/>
                <a:gd name="T6" fmla="*/ 89 w 313"/>
                <a:gd name="T7" fmla="*/ 143 h 279"/>
                <a:gd name="T8" fmla="*/ 140 w 313"/>
                <a:gd name="T9" fmla="*/ 89 h 279"/>
                <a:gd name="T10" fmla="*/ 68 w 313"/>
                <a:gd name="T11" fmla="*/ 275 h 279"/>
                <a:gd name="T12" fmla="*/ 178 w 313"/>
                <a:gd name="T13" fmla="*/ 139 h 279"/>
                <a:gd name="T14" fmla="*/ 199 w 313"/>
                <a:gd name="T15" fmla="*/ 279 h 279"/>
                <a:gd name="T16" fmla="*/ 228 w 313"/>
                <a:gd name="T17" fmla="*/ 139 h 279"/>
                <a:gd name="T18" fmla="*/ 304 w 313"/>
                <a:gd name="T19" fmla="*/ 245 h 279"/>
                <a:gd name="T20" fmla="*/ 313 w 313"/>
                <a:gd name="T21" fmla="*/ 59 h 279"/>
                <a:gd name="T22" fmla="*/ 271 w 313"/>
                <a:gd name="T23" fmla="*/ 143 h 279"/>
                <a:gd name="T24" fmla="*/ 224 w 313"/>
                <a:gd name="T25" fmla="*/ 38 h 279"/>
                <a:gd name="T26" fmla="*/ 203 w 313"/>
                <a:gd name="T27" fmla="*/ 114 h 279"/>
                <a:gd name="T28" fmla="*/ 182 w 313"/>
                <a:gd name="T29" fmla="*/ 34 h 279"/>
                <a:gd name="T30" fmla="*/ 173 w 313"/>
                <a:gd name="T31" fmla="*/ 89 h 279"/>
                <a:gd name="T32" fmla="*/ 140 w 313"/>
                <a:gd name="T33" fmla="*/ 0 h 279"/>
                <a:gd name="T34" fmla="*/ 127 w 313"/>
                <a:gd name="T35" fmla="*/ 72 h 279"/>
                <a:gd name="T36" fmla="*/ 110 w 313"/>
                <a:gd name="T37" fmla="*/ 8 h 279"/>
                <a:gd name="T38" fmla="*/ 76 w 313"/>
                <a:gd name="T39" fmla="*/ 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4" name="Freeform 24"/>
            <p:cNvSpPr/>
            <p:nvPr/>
          </p:nvSpPr>
          <p:spPr bwMode="auto">
            <a:xfrm>
              <a:off x="5846763" y="3876675"/>
              <a:ext cx="1700213" cy="1244600"/>
            </a:xfrm>
            <a:custGeom>
              <a:avLst/>
              <a:gdLst>
                <a:gd name="T0" fmla="*/ 359 w 562"/>
                <a:gd name="T1" fmla="*/ 55 h 410"/>
                <a:gd name="T2" fmla="*/ 562 w 562"/>
                <a:gd name="T3" fmla="*/ 292 h 410"/>
                <a:gd name="T4" fmla="*/ 368 w 562"/>
                <a:gd name="T5" fmla="*/ 203 h 410"/>
                <a:gd name="T6" fmla="*/ 397 w 562"/>
                <a:gd name="T7" fmla="*/ 292 h 410"/>
                <a:gd name="T8" fmla="*/ 321 w 562"/>
                <a:gd name="T9" fmla="*/ 194 h 410"/>
                <a:gd name="T10" fmla="*/ 343 w 562"/>
                <a:gd name="T11" fmla="*/ 410 h 410"/>
                <a:gd name="T12" fmla="*/ 245 w 562"/>
                <a:gd name="T13" fmla="*/ 182 h 410"/>
                <a:gd name="T14" fmla="*/ 203 w 562"/>
                <a:gd name="T15" fmla="*/ 363 h 410"/>
                <a:gd name="T16" fmla="*/ 178 w 562"/>
                <a:gd name="T17" fmla="*/ 177 h 410"/>
                <a:gd name="T18" fmla="*/ 93 w 562"/>
                <a:gd name="T19" fmla="*/ 393 h 410"/>
                <a:gd name="T20" fmla="*/ 89 w 562"/>
                <a:gd name="T21" fmla="*/ 148 h 410"/>
                <a:gd name="T22" fmla="*/ 0 w 562"/>
                <a:gd name="T23" fmla="*/ 296 h 410"/>
                <a:gd name="T24" fmla="*/ 42 w 562"/>
                <a:gd name="T25" fmla="*/ 51 h 410"/>
                <a:gd name="T26" fmla="*/ 55 w 562"/>
                <a:gd name="T27" fmla="*/ 156 h 410"/>
                <a:gd name="T28" fmla="*/ 106 w 562"/>
                <a:gd name="T29" fmla="*/ 46 h 410"/>
                <a:gd name="T30" fmla="*/ 140 w 562"/>
                <a:gd name="T31" fmla="*/ 194 h 410"/>
                <a:gd name="T32" fmla="*/ 203 w 562"/>
                <a:gd name="T33" fmla="*/ 0 h 410"/>
                <a:gd name="T34" fmla="*/ 211 w 562"/>
                <a:gd name="T35" fmla="*/ 169 h 410"/>
                <a:gd name="T36" fmla="*/ 262 w 562"/>
                <a:gd name="T37" fmla="*/ 84 h 410"/>
                <a:gd name="T38" fmla="*/ 309 w 562"/>
                <a:gd name="T39" fmla="*/ 173 h 410"/>
                <a:gd name="T40" fmla="*/ 304 w 562"/>
                <a:gd name="T41" fmla="*/ 76 h 410"/>
                <a:gd name="T42" fmla="*/ 368 w 562"/>
                <a:gd name="T43" fmla="*/ 165 h 410"/>
                <a:gd name="T44" fmla="*/ 359 w 562"/>
                <a:gd name="T45" fmla="*/ 5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5" name="Freeform 25"/>
            <p:cNvSpPr/>
            <p:nvPr/>
          </p:nvSpPr>
          <p:spPr bwMode="auto">
            <a:xfrm>
              <a:off x="4449763" y="4429125"/>
              <a:ext cx="1884363" cy="1284288"/>
            </a:xfrm>
            <a:custGeom>
              <a:avLst/>
              <a:gdLst>
                <a:gd name="T0" fmla="*/ 178 w 622"/>
                <a:gd name="T1" fmla="*/ 25 h 423"/>
                <a:gd name="T2" fmla="*/ 38 w 622"/>
                <a:gd name="T3" fmla="*/ 105 h 423"/>
                <a:gd name="T4" fmla="*/ 157 w 622"/>
                <a:gd name="T5" fmla="*/ 93 h 423"/>
                <a:gd name="T6" fmla="*/ 0 w 622"/>
                <a:gd name="T7" fmla="*/ 198 h 423"/>
                <a:gd name="T8" fmla="*/ 135 w 622"/>
                <a:gd name="T9" fmla="*/ 177 h 423"/>
                <a:gd name="T10" fmla="*/ 30 w 622"/>
                <a:gd name="T11" fmla="*/ 296 h 423"/>
                <a:gd name="T12" fmla="*/ 131 w 622"/>
                <a:gd name="T13" fmla="*/ 253 h 423"/>
                <a:gd name="T14" fmla="*/ 93 w 622"/>
                <a:gd name="T15" fmla="*/ 363 h 423"/>
                <a:gd name="T16" fmla="*/ 258 w 622"/>
                <a:gd name="T17" fmla="*/ 181 h 423"/>
                <a:gd name="T18" fmla="*/ 211 w 622"/>
                <a:gd name="T19" fmla="*/ 351 h 423"/>
                <a:gd name="T20" fmla="*/ 321 w 622"/>
                <a:gd name="T21" fmla="*/ 220 h 423"/>
                <a:gd name="T22" fmla="*/ 283 w 622"/>
                <a:gd name="T23" fmla="*/ 410 h 423"/>
                <a:gd name="T24" fmla="*/ 355 w 622"/>
                <a:gd name="T25" fmla="*/ 279 h 423"/>
                <a:gd name="T26" fmla="*/ 393 w 622"/>
                <a:gd name="T27" fmla="*/ 423 h 423"/>
                <a:gd name="T28" fmla="*/ 410 w 622"/>
                <a:gd name="T29" fmla="*/ 258 h 423"/>
                <a:gd name="T30" fmla="*/ 529 w 622"/>
                <a:gd name="T31" fmla="*/ 410 h 423"/>
                <a:gd name="T32" fmla="*/ 474 w 622"/>
                <a:gd name="T33" fmla="*/ 249 h 423"/>
                <a:gd name="T34" fmla="*/ 622 w 622"/>
                <a:gd name="T35" fmla="*/ 359 h 423"/>
                <a:gd name="T36" fmla="*/ 512 w 622"/>
                <a:gd name="T37" fmla="*/ 114 h 423"/>
                <a:gd name="T38" fmla="*/ 499 w 622"/>
                <a:gd name="T39" fmla="*/ 224 h 423"/>
                <a:gd name="T40" fmla="*/ 453 w 622"/>
                <a:gd name="T41" fmla="*/ 139 h 423"/>
                <a:gd name="T42" fmla="*/ 423 w 622"/>
                <a:gd name="T43" fmla="*/ 224 h 423"/>
                <a:gd name="T44" fmla="*/ 402 w 622"/>
                <a:gd name="T45" fmla="*/ 131 h 423"/>
                <a:gd name="T46" fmla="*/ 364 w 622"/>
                <a:gd name="T47" fmla="*/ 215 h 423"/>
                <a:gd name="T48" fmla="*/ 398 w 622"/>
                <a:gd name="T49" fmla="*/ 33 h 423"/>
                <a:gd name="T50" fmla="*/ 313 w 622"/>
                <a:gd name="T51" fmla="*/ 177 h 423"/>
                <a:gd name="T52" fmla="*/ 321 w 622"/>
                <a:gd name="T53" fmla="*/ 0 h 423"/>
                <a:gd name="T54" fmla="*/ 211 w 622"/>
                <a:gd name="T55" fmla="*/ 160 h 423"/>
                <a:gd name="T56" fmla="*/ 241 w 622"/>
                <a:gd name="T57" fmla="*/ 72 h 423"/>
                <a:gd name="T58" fmla="*/ 178 w 622"/>
                <a:gd name="T59" fmla="*/ 131 h 423"/>
                <a:gd name="T60" fmla="*/ 207 w 622"/>
                <a:gd name="T61" fmla="*/ 50 h 423"/>
                <a:gd name="T62" fmla="*/ 161 w 622"/>
                <a:gd name="T63" fmla="*/ 67 h 423"/>
                <a:gd name="T64" fmla="*/ 178 w 622"/>
                <a:gd name="T65" fmla="*/ 2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6" name="Freeform 26"/>
            <p:cNvSpPr/>
            <p:nvPr/>
          </p:nvSpPr>
          <p:spPr bwMode="auto">
            <a:xfrm>
              <a:off x="6345238" y="4735513"/>
              <a:ext cx="1447800" cy="874713"/>
            </a:xfrm>
            <a:custGeom>
              <a:avLst/>
              <a:gdLst>
                <a:gd name="T0" fmla="*/ 0 w 478"/>
                <a:gd name="T1" fmla="*/ 102 h 288"/>
                <a:gd name="T2" fmla="*/ 144 w 478"/>
                <a:gd name="T3" fmla="*/ 288 h 288"/>
                <a:gd name="T4" fmla="*/ 63 w 478"/>
                <a:gd name="T5" fmla="*/ 157 h 288"/>
                <a:gd name="T6" fmla="*/ 156 w 478"/>
                <a:gd name="T7" fmla="*/ 207 h 288"/>
                <a:gd name="T8" fmla="*/ 106 w 478"/>
                <a:gd name="T9" fmla="*/ 110 h 288"/>
                <a:gd name="T10" fmla="*/ 287 w 478"/>
                <a:gd name="T11" fmla="*/ 262 h 288"/>
                <a:gd name="T12" fmla="*/ 220 w 478"/>
                <a:gd name="T13" fmla="*/ 123 h 288"/>
                <a:gd name="T14" fmla="*/ 330 w 478"/>
                <a:gd name="T15" fmla="*/ 199 h 288"/>
                <a:gd name="T16" fmla="*/ 254 w 478"/>
                <a:gd name="T17" fmla="*/ 76 h 288"/>
                <a:gd name="T18" fmla="*/ 423 w 478"/>
                <a:gd name="T19" fmla="*/ 216 h 288"/>
                <a:gd name="T20" fmla="*/ 300 w 478"/>
                <a:gd name="T21" fmla="*/ 64 h 288"/>
                <a:gd name="T22" fmla="*/ 478 w 478"/>
                <a:gd name="T23" fmla="*/ 123 h 288"/>
                <a:gd name="T24" fmla="*/ 266 w 478"/>
                <a:gd name="T25" fmla="*/ 0 h 288"/>
                <a:gd name="T26" fmla="*/ 326 w 478"/>
                <a:gd name="T27" fmla="*/ 55 h 288"/>
                <a:gd name="T28" fmla="*/ 245 w 478"/>
                <a:gd name="T29" fmla="*/ 30 h 288"/>
                <a:gd name="T30" fmla="*/ 296 w 478"/>
                <a:gd name="T31" fmla="*/ 89 h 288"/>
                <a:gd name="T32" fmla="*/ 199 w 478"/>
                <a:gd name="T33" fmla="*/ 21 h 288"/>
                <a:gd name="T34" fmla="*/ 232 w 478"/>
                <a:gd name="T35" fmla="*/ 89 h 288"/>
                <a:gd name="T36" fmla="*/ 186 w 478"/>
                <a:gd name="T37" fmla="*/ 42 h 288"/>
                <a:gd name="T38" fmla="*/ 224 w 478"/>
                <a:gd name="T39" fmla="*/ 178 h 288"/>
                <a:gd name="T40" fmla="*/ 80 w 478"/>
                <a:gd name="T41" fmla="*/ 34 h 288"/>
                <a:gd name="T42" fmla="*/ 97 w 478"/>
                <a:gd name="T43" fmla="*/ 148 h 288"/>
                <a:gd name="T44" fmla="*/ 0 w 478"/>
                <a:gd name="T45" fmla="*/ 10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7" name="Freeform 28"/>
            <p:cNvSpPr/>
            <p:nvPr/>
          </p:nvSpPr>
          <p:spPr bwMode="auto">
            <a:xfrm>
              <a:off x="5649913" y="874713"/>
              <a:ext cx="323850" cy="249238"/>
            </a:xfrm>
            <a:custGeom>
              <a:avLst/>
              <a:gdLst>
                <a:gd name="T0" fmla="*/ 101 w 107"/>
                <a:gd name="T1" fmla="*/ 0 h 82"/>
                <a:gd name="T2" fmla="*/ 90 w 107"/>
                <a:gd name="T3" fmla="*/ 28 h 82"/>
                <a:gd name="T4" fmla="*/ 81 w 107"/>
                <a:gd name="T5" fmla="*/ 1 h 82"/>
                <a:gd name="T6" fmla="*/ 64 w 107"/>
                <a:gd name="T7" fmla="*/ 22 h 82"/>
                <a:gd name="T8" fmla="*/ 0 w 107"/>
                <a:gd name="T9" fmla="*/ 77 h 82"/>
                <a:gd name="T10" fmla="*/ 2 w 107"/>
                <a:gd name="T11" fmla="*/ 79 h 82"/>
                <a:gd name="T12" fmla="*/ 83 w 107"/>
                <a:gd name="T13" fmla="*/ 33 h 82"/>
                <a:gd name="T14" fmla="*/ 80 w 107"/>
                <a:gd name="T15" fmla="*/ 82 h 82"/>
                <a:gd name="T16" fmla="*/ 83 w 107"/>
                <a:gd name="T17" fmla="*/ 80 h 82"/>
                <a:gd name="T18" fmla="*/ 101 w 107"/>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8" name="Freeform 29"/>
            <p:cNvSpPr/>
            <p:nvPr/>
          </p:nvSpPr>
          <p:spPr bwMode="auto">
            <a:xfrm>
              <a:off x="6264276" y="1031875"/>
              <a:ext cx="200025" cy="234950"/>
            </a:xfrm>
            <a:custGeom>
              <a:avLst/>
              <a:gdLst>
                <a:gd name="T0" fmla="*/ 0 w 66"/>
                <a:gd name="T1" fmla="*/ 0 h 77"/>
                <a:gd name="T2" fmla="*/ 66 w 66"/>
                <a:gd name="T3" fmla="*/ 77 h 77"/>
                <a:gd name="T4" fmla="*/ 0 w 66"/>
                <a:gd name="T5" fmla="*/ 0 h 77"/>
              </a:gdLst>
              <a:ahLst/>
              <a:cxnLst>
                <a:cxn ang="0">
                  <a:pos x="T0" y="T1"/>
                </a:cxn>
                <a:cxn ang="0">
                  <a:pos x="T2" y="T3"/>
                </a:cxn>
                <a:cxn ang="0">
                  <a:pos x="T4" y="T5"/>
                </a:cxn>
              </a:cxnLst>
              <a:rect l="0" t="0" r="r" b="b"/>
              <a:pathLst>
                <a:path w="66" h="77">
                  <a:moveTo>
                    <a:pt x="0" y="0"/>
                  </a:moveTo>
                  <a:cubicBezTo>
                    <a:pt x="11" y="51"/>
                    <a:pt x="53" y="70"/>
                    <a:pt x="66" y="77"/>
                  </a:cubicBezTo>
                  <a:cubicBezTo>
                    <a:pt x="60" y="53"/>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9" name="Freeform 30"/>
            <p:cNvSpPr>
              <a:spLocks noEditPoints="1"/>
            </p:cNvSpPr>
            <p:nvPr/>
          </p:nvSpPr>
          <p:spPr bwMode="auto">
            <a:xfrm>
              <a:off x="5180013" y="1681163"/>
              <a:ext cx="309563" cy="617538"/>
            </a:xfrm>
            <a:custGeom>
              <a:avLst/>
              <a:gdLst>
                <a:gd name="T0" fmla="*/ 27 w 102"/>
                <a:gd name="T1" fmla="*/ 180 h 203"/>
                <a:gd name="T2" fmla="*/ 18 w 102"/>
                <a:gd name="T3" fmla="*/ 187 h 203"/>
                <a:gd name="T4" fmla="*/ 9 w 102"/>
                <a:gd name="T5" fmla="*/ 197 h 203"/>
                <a:gd name="T6" fmla="*/ 27 w 102"/>
                <a:gd name="T7" fmla="*/ 180 h 203"/>
                <a:gd name="T8" fmla="*/ 102 w 102"/>
                <a:gd name="T9" fmla="*/ 0 h 203"/>
                <a:gd name="T10" fmla="*/ 0 w 102"/>
                <a:gd name="T11" fmla="*/ 203 h 203"/>
                <a:gd name="T12" fmla="*/ 0 w 102"/>
                <a:gd name="T13" fmla="*/ 203 h 203"/>
                <a:gd name="T14" fmla="*/ 18 w 102"/>
                <a:gd name="T15" fmla="*/ 187 h 203"/>
                <a:gd name="T16" fmla="*/ 102 w 102"/>
                <a:gd name="T17" fmla="*/ 0 h 203"/>
                <a:gd name="T18" fmla="*/ 102 w 102"/>
                <a:gd name="T1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0" name="Freeform 31"/>
            <p:cNvSpPr>
              <a:spLocks noEditPoints="1"/>
            </p:cNvSpPr>
            <p:nvPr/>
          </p:nvSpPr>
          <p:spPr bwMode="auto">
            <a:xfrm>
              <a:off x="5180013" y="1681163"/>
              <a:ext cx="309563" cy="617538"/>
            </a:xfrm>
            <a:custGeom>
              <a:avLst/>
              <a:gdLst>
                <a:gd name="T0" fmla="*/ 18 w 102"/>
                <a:gd name="T1" fmla="*/ 187 h 203"/>
                <a:gd name="T2" fmla="*/ 0 w 102"/>
                <a:gd name="T3" fmla="*/ 203 h 203"/>
                <a:gd name="T4" fmla="*/ 9 w 102"/>
                <a:gd name="T5" fmla="*/ 197 h 203"/>
                <a:gd name="T6" fmla="*/ 18 w 102"/>
                <a:gd name="T7" fmla="*/ 187 h 203"/>
                <a:gd name="T8" fmla="*/ 102 w 102"/>
                <a:gd name="T9" fmla="*/ 0 h 203"/>
                <a:gd name="T10" fmla="*/ 18 w 102"/>
                <a:gd name="T11" fmla="*/ 187 h 203"/>
                <a:gd name="T12" fmla="*/ 27 w 102"/>
                <a:gd name="T13" fmla="*/ 180 h 203"/>
                <a:gd name="T14" fmla="*/ 102 w 102"/>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1" name="Freeform 32"/>
            <p:cNvSpPr>
              <a:spLocks noEditPoints="1"/>
            </p:cNvSpPr>
            <p:nvPr/>
          </p:nvSpPr>
          <p:spPr bwMode="auto">
            <a:xfrm>
              <a:off x="5564188" y="2438400"/>
              <a:ext cx="160338" cy="200025"/>
            </a:xfrm>
            <a:custGeom>
              <a:avLst/>
              <a:gdLst>
                <a:gd name="T0" fmla="*/ 3 w 53"/>
                <a:gd name="T1" fmla="*/ 57 h 66"/>
                <a:gd name="T2" fmla="*/ 0 w 53"/>
                <a:gd name="T3" fmla="*/ 66 h 66"/>
                <a:gd name="T4" fmla="*/ 2 w 53"/>
                <a:gd name="T5" fmla="*/ 65 h 66"/>
                <a:gd name="T6" fmla="*/ 3 w 53"/>
                <a:gd name="T7" fmla="*/ 57 h 66"/>
                <a:gd name="T8" fmla="*/ 53 w 53"/>
                <a:gd name="T9" fmla="*/ 0 h 66"/>
                <a:gd name="T10" fmla="*/ 40 w 53"/>
                <a:gd name="T11" fmla="*/ 21 h 66"/>
                <a:gd name="T12" fmla="*/ 53 w 5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2" name="Freeform 33"/>
            <p:cNvSpPr/>
            <p:nvPr/>
          </p:nvSpPr>
          <p:spPr bwMode="auto">
            <a:xfrm>
              <a:off x="5570538" y="1936750"/>
              <a:ext cx="287338" cy="698500"/>
            </a:xfrm>
            <a:custGeom>
              <a:avLst/>
              <a:gdLst>
                <a:gd name="T0" fmla="*/ 71 w 95"/>
                <a:gd name="T1" fmla="*/ 0 h 230"/>
                <a:gd name="T2" fmla="*/ 1 w 95"/>
                <a:gd name="T3" fmla="*/ 222 h 230"/>
                <a:gd name="T4" fmla="*/ 0 w 95"/>
                <a:gd name="T5" fmla="*/ 230 h 230"/>
                <a:gd name="T6" fmla="*/ 38 w 95"/>
                <a:gd name="T7" fmla="*/ 186 h 230"/>
                <a:gd name="T8" fmla="*/ 51 w 95"/>
                <a:gd name="T9" fmla="*/ 165 h 230"/>
                <a:gd name="T10" fmla="*/ 71 w 95"/>
                <a:gd name="T11" fmla="*/ 0 h 230"/>
              </a:gdLst>
              <a:ahLst/>
              <a:cxnLst>
                <a:cxn ang="0">
                  <a:pos x="T0" y="T1"/>
                </a:cxn>
                <a:cxn ang="0">
                  <a:pos x="T2" y="T3"/>
                </a:cxn>
                <a:cxn ang="0">
                  <a:pos x="T4" y="T5"/>
                </a:cxn>
                <a:cxn ang="0">
                  <a:pos x="T6" y="T7"/>
                </a:cxn>
                <a:cxn ang="0">
                  <a:pos x="T8" y="T9"/>
                </a:cxn>
                <a:cxn ang="0">
                  <a:pos x="T10" y="T11"/>
                </a:cxn>
              </a:cxnLst>
              <a:rect l="0" t="0" r="r" b="b"/>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3" name="Freeform 34"/>
            <p:cNvSpPr/>
            <p:nvPr/>
          </p:nvSpPr>
          <p:spPr bwMode="auto">
            <a:xfrm>
              <a:off x="6118226" y="1885950"/>
              <a:ext cx="239713" cy="476250"/>
            </a:xfrm>
            <a:custGeom>
              <a:avLst/>
              <a:gdLst>
                <a:gd name="T0" fmla="*/ 50 w 79"/>
                <a:gd name="T1" fmla="*/ 0 h 157"/>
                <a:gd name="T2" fmla="*/ 45 w 79"/>
                <a:gd name="T3" fmla="*/ 48 h 157"/>
                <a:gd name="T4" fmla="*/ 0 w 79"/>
                <a:gd name="T5" fmla="*/ 3 h 157"/>
                <a:gd name="T6" fmla="*/ 79 w 79"/>
                <a:gd name="T7" fmla="*/ 157 h 157"/>
                <a:gd name="T8" fmla="*/ 79 w 79"/>
                <a:gd name="T9" fmla="*/ 157 h 157"/>
                <a:gd name="T10" fmla="*/ 50 w 79"/>
                <a:gd name="T11" fmla="*/ 0 h 157"/>
                <a:gd name="T12" fmla="*/ 50 w 79"/>
                <a:gd name="T13" fmla="*/ 0 h 157"/>
                <a:gd name="T14" fmla="*/ 50 w 79"/>
                <a:gd name="T15" fmla="*/ 0 h 157"/>
                <a:gd name="T16" fmla="*/ 50 w 79"/>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4" name="Freeform 35"/>
            <p:cNvSpPr/>
            <p:nvPr/>
          </p:nvSpPr>
          <p:spPr bwMode="auto">
            <a:xfrm>
              <a:off x="6527801" y="1912938"/>
              <a:ext cx="257175" cy="376238"/>
            </a:xfrm>
            <a:custGeom>
              <a:avLst/>
              <a:gdLst>
                <a:gd name="T0" fmla="*/ 0 w 85"/>
                <a:gd name="T1" fmla="*/ 0 h 124"/>
                <a:gd name="T2" fmla="*/ 85 w 85"/>
                <a:gd name="T3" fmla="*/ 124 h 124"/>
                <a:gd name="T4" fmla="*/ 0 w 85"/>
                <a:gd name="T5" fmla="*/ 0 h 124"/>
              </a:gdLst>
              <a:ahLst/>
              <a:cxnLst>
                <a:cxn ang="0">
                  <a:pos x="T0" y="T1"/>
                </a:cxn>
                <a:cxn ang="0">
                  <a:pos x="T2" y="T3"/>
                </a:cxn>
                <a:cxn ang="0">
                  <a:pos x="T4" y="T5"/>
                </a:cxn>
              </a:cxnLst>
              <a:rect l="0" t="0" r="r" b="b"/>
              <a:pathLst>
                <a:path w="85" h="124">
                  <a:moveTo>
                    <a:pt x="0" y="0"/>
                  </a:moveTo>
                  <a:cubicBezTo>
                    <a:pt x="0" y="0"/>
                    <a:pt x="43" y="98"/>
                    <a:pt x="85" y="124"/>
                  </a:cubicBezTo>
                  <a:cubicBezTo>
                    <a:pt x="76" y="98"/>
                    <a:pt x="0" y="0"/>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5" name="Freeform 36"/>
            <p:cNvSpPr/>
            <p:nvPr/>
          </p:nvSpPr>
          <p:spPr bwMode="auto">
            <a:xfrm>
              <a:off x="4852988" y="2505075"/>
              <a:ext cx="306388" cy="300038"/>
            </a:xfrm>
            <a:custGeom>
              <a:avLst/>
              <a:gdLst>
                <a:gd name="T0" fmla="*/ 99 w 101"/>
                <a:gd name="T1" fmla="*/ 0 h 99"/>
                <a:gd name="T2" fmla="*/ 4 w 101"/>
                <a:gd name="T3" fmla="*/ 92 h 99"/>
                <a:gd name="T4" fmla="*/ 14 w 101"/>
                <a:gd name="T5" fmla="*/ 99 h 99"/>
                <a:gd name="T6" fmla="*/ 99 w 101"/>
                <a:gd name="T7" fmla="*/ 0 h 99"/>
              </a:gdLst>
              <a:ahLst/>
              <a:cxnLst>
                <a:cxn ang="0">
                  <a:pos x="T0" y="T1"/>
                </a:cxn>
                <a:cxn ang="0">
                  <a:pos x="T2" y="T3"/>
                </a:cxn>
                <a:cxn ang="0">
                  <a:pos x="T4" y="T5"/>
                </a:cxn>
                <a:cxn ang="0">
                  <a:pos x="T6" y="T7"/>
                </a:cxn>
              </a:cxnLst>
              <a:rect l="0" t="0" r="r" b="b"/>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6" name="Freeform 37"/>
            <p:cNvSpPr/>
            <p:nvPr/>
          </p:nvSpPr>
          <p:spPr bwMode="auto">
            <a:xfrm>
              <a:off x="4905376" y="2162175"/>
              <a:ext cx="284163" cy="233363"/>
            </a:xfrm>
            <a:custGeom>
              <a:avLst/>
              <a:gdLst>
                <a:gd name="T0" fmla="*/ 88 w 94"/>
                <a:gd name="T1" fmla="*/ 0 h 77"/>
                <a:gd name="T2" fmla="*/ 0 w 94"/>
                <a:gd name="T3" fmla="*/ 68 h 77"/>
                <a:gd name="T4" fmla="*/ 88 w 94"/>
                <a:gd name="T5" fmla="*/ 0 h 77"/>
              </a:gdLst>
              <a:ahLst/>
              <a:cxnLst>
                <a:cxn ang="0">
                  <a:pos x="T0" y="T1"/>
                </a:cxn>
                <a:cxn ang="0">
                  <a:pos x="T2" y="T3"/>
                </a:cxn>
                <a:cxn ang="0">
                  <a:pos x="T4" y="T5"/>
                </a:cxn>
              </a:cxnLst>
              <a:rect l="0" t="0" r="r" b="b"/>
              <a:pathLst>
                <a:path w="94" h="77">
                  <a:moveTo>
                    <a:pt x="88" y="0"/>
                  </a:moveTo>
                  <a:cubicBezTo>
                    <a:pt x="88" y="0"/>
                    <a:pt x="43" y="55"/>
                    <a:pt x="0" y="68"/>
                  </a:cubicBezTo>
                  <a:cubicBezTo>
                    <a:pt x="28" y="77"/>
                    <a:pt x="94" y="44"/>
                    <a:pt x="88" y="0"/>
                  </a:cubicBezTo>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7" name="Freeform 38"/>
            <p:cNvSpPr/>
            <p:nvPr/>
          </p:nvSpPr>
          <p:spPr bwMode="auto">
            <a:xfrm>
              <a:off x="4959351" y="2338388"/>
              <a:ext cx="11113" cy="4763"/>
            </a:xfrm>
            <a:custGeom>
              <a:avLst/>
              <a:gdLst>
                <a:gd name="T0" fmla="*/ 4 w 4"/>
                <a:gd name="T1" fmla="*/ 0 h 2"/>
                <a:gd name="T2" fmla="*/ 0 w 4"/>
                <a:gd name="T3" fmla="*/ 2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8" name="Freeform 39"/>
            <p:cNvSpPr/>
            <p:nvPr/>
          </p:nvSpPr>
          <p:spPr bwMode="auto">
            <a:xfrm>
              <a:off x="4959351" y="2206625"/>
              <a:ext cx="180975" cy="136525"/>
            </a:xfrm>
            <a:custGeom>
              <a:avLst/>
              <a:gdLst>
                <a:gd name="T0" fmla="*/ 60 w 60"/>
                <a:gd name="T1" fmla="*/ 0 h 45"/>
                <a:gd name="T2" fmla="*/ 4 w 60"/>
                <a:gd name="T3" fmla="*/ 43 h 45"/>
                <a:gd name="T4" fmla="*/ 0 w 60"/>
                <a:gd name="T5" fmla="*/ 45 h 45"/>
                <a:gd name="T6" fmla="*/ 2 w 60"/>
                <a:gd name="T7" fmla="*/ 45 h 45"/>
                <a:gd name="T8" fmla="*/ 60 w 60"/>
                <a:gd name="T9" fmla="*/ 0 h 45"/>
              </a:gdLst>
              <a:ahLst/>
              <a:cxnLst>
                <a:cxn ang="0">
                  <a:pos x="T0" y="T1"/>
                </a:cxn>
                <a:cxn ang="0">
                  <a:pos x="T2" y="T3"/>
                </a:cxn>
                <a:cxn ang="0">
                  <a:pos x="T4" y="T5"/>
                </a:cxn>
                <a:cxn ang="0">
                  <a:pos x="T6" y="T7"/>
                </a:cxn>
                <a:cxn ang="0">
                  <a:pos x="T8" y="T9"/>
                </a:cxn>
              </a:cxnLst>
              <a:rect l="0" t="0" r="r" b="b"/>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9" name="Freeform 40"/>
            <p:cNvSpPr/>
            <p:nvPr/>
          </p:nvSpPr>
          <p:spPr bwMode="auto">
            <a:xfrm>
              <a:off x="6861176" y="2332038"/>
              <a:ext cx="444500" cy="485775"/>
            </a:xfrm>
            <a:custGeom>
              <a:avLst/>
              <a:gdLst>
                <a:gd name="T0" fmla="*/ 0 w 147"/>
                <a:gd name="T1" fmla="*/ 45 h 160"/>
                <a:gd name="T2" fmla="*/ 147 w 147"/>
                <a:gd name="T3" fmla="*/ 160 h 160"/>
                <a:gd name="T4" fmla="*/ 17 w 147"/>
                <a:gd name="T5" fmla="*/ 0 h 160"/>
                <a:gd name="T6" fmla="*/ 37 w 147"/>
                <a:gd name="T7" fmla="*/ 65 h 160"/>
                <a:gd name="T8" fmla="*/ 0 w 147"/>
                <a:gd name="T9" fmla="*/ 45 h 160"/>
              </a:gdLst>
              <a:ahLst/>
              <a:cxnLst>
                <a:cxn ang="0">
                  <a:pos x="T0" y="T1"/>
                </a:cxn>
                <a:cxn ang="0">
                  <a:pos x="T2" y="T3"/>
                </a:cxn>
                <a:cxn ang="0">
                  <a:pos x="T4" y="T5"/>
                </a:cxn>
                <a:cxn ang="0">
                  <a:pos x="T6" y="T7"/>
                </a:cxn>
                <a:cxn ang="0">
                  <a:pos x="T8" y="T9"/>
                </a:cxn>
              </a:cxnLst>
              <a:rect l="0" t="0" r="r" b="b"/>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0" name="Freeform 41"/>
            <p:cNvSpPr>
              <a:spLocks noEditPoints="1"/>
            </p:cNvSpPr>
            <p:nvPr/>
          </p:nvSpPr>
          <p:spPr bwMode="auto">
            <a:xfrm>
              <a:off x="5827713" y="3178175"/>
              <a:ext cx="512763" cy="488950"/>
            </a:xfrm>
            <a:custGeom>
              <a:avLst/>
              <a:gdLst>
                <a:gd name="T0" fmla="*/ 49 w 169"/>
                <a:gd name="T1" fmla="*/ 104 h 161"/>
                <a:gd name="T2" fmla="*/ 48 w 169"/>
                <a:gd name="T3" fmla="*/ 107 h 161"/>
                <a:gd name="T4" fmla="*/ 48 w 169"/>
                <a:gd name="T5" fmla="*/ 109 h 161"/>
                <a:gd name="T6" fmla="*/ 49 w 169"/>
                <a:gd name="T7" fmla="*/ 104 h 161"/>
                <a:gd name="T8" fmla="*/ 28 w 169"/>
                <a:gd name="T9" fmla="*/ 0 h 161"/>
                <a:gd name="T10" fmla="*/ 0 w 169"/>
                <a:gd name="T11" fmla="*/ 158 h 161"/>
                <a:gd name="T12" fmla="*/ 51 w 169"/>
                <a:gd name="T13" fmla="*/ 56 h 161"/>
                <a:gd name="T14" fmla="*/ 49 w 169"/>
                <a:gd name="T15" fmla="*/ 104 h 161"/>
                <a:gd name="T16" fmla="*/ 85 w 169"/>
                <a:gd name="T17" fmla="*/ 56 h 161"/>
                <a:gd name="T18" fmla="*/ 85 w 169"/>
                <a:gd name="T19" fmla="*/ 141 h 161"/>
                <a:gd name="T20" fmla="*/ 116 w 169"/>
                <a:gd name="T21" fmla="*/ 68 h 161"/>
                <a:gd name="T22" fmla="*/ 116 w 169"/>
                <a:gd name="T23" fmla="*/ 67 h 161"/>
                <a:gd name="T24" fmla="*/ 167 w 169"/>
                <a:gd name="T25" fmla="*/ 161 h 161"/>
                <a:gd name="T26" fmla="*/ 162 w 169"/>
                <a:gd name="T27" fmla="*/ 32 h 161"/>
                <a:gd name="T28" fmla="*/ 161 w 169"/>
                <a:gd name="T29" fmla="*/ 34 h 161"/>
                <a:gd name="T30" fmla="*/ 158 w 169"/>
                <a:gd name="T31" fmla="*/ 104 h 161"/>
                <a:gd name="T32" fmla="*/ 155 w 169"/>
                <a:gd name="T33" fmla="*/ 101 h 161"/>
                <a:gd name="T34" fmla="*/ 91 w 169"/>
                <a:gd name="T35" fmla="*/ 6 h 161"/>
                <a:gd name="T36" fmla="*/ 90 w 169"/>
                <a:gd name="T37" fmla="*/ 8 h 161"/>
                <a:gd name="T38" fmla="*/ 94 w 169"/>
                <a:gd name="T39" fmla="*/ 86 h 161"/>
                <a:gd name="T40" fmla="*/ 93 w 169"/>
                <a:gd name="T41" fmla="*/ 84 h 161"/>
                <a:gd name="T42" fmla="*/ 76 w 169"/>
                <a:gd name="T43" fmla="*/ 25 h 161"/>
                <a:gd name="T44" fmla="*/ 68 w 169"/>
                <a:gd name="T45" fmla="*/ 53 h 161"/>
                <a:gd name="T46" fmla="*/ 28 w 169"/>
                <a:gd name="T4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1" name="Freeform 42"/>
            <p:cNvSpPr/>
            <p:nvPr/>
          </p:nvSpPr>
          <p:spPr bwMode="auto">
            <a:xfrm>
              <a:off x="6348413" y="3011488"/>
              <a:ext cx="315913" cy="355600"/>
            </a:xfrm>
            <a:custGeom>
              <a:avLst/>
              <a:gdLst>
                <a:gd name="T0" fmla="*/ 1 w 104"/>
                <a:gd name="T1" fmla="*/ 0 h 117"/>
                <a:gd name="T2" fmla="*/ 0 w 104"/>
                <a:gd name="T3" fmla="*/ 4 h 117"/>
                <a:gd name="T4" fmla="*/ 104 w 104"/>
                <a:gd name="T5" fmla="*/ 117 h 117"/>
                <a:gd name="T6" fmla="*/ 30 w 104"/>
                <a:gd name="T7" fmla="*/ 19 h 117"/>
                <a:gd name="T8" fmla="*/ 1 w 104"/>
                <a:gd name="T9" fmla="*/ 0 h 117"/>
              </a:gdLst>
              <a:ahLst/>
              <a:cxnLst>
                <a:cxn ang="0">
                  <a:pos x="T0" y="T1"/>
                </a:cxn>
                <a:cxn ang="0">
                  <a:pos x="T2" y="T3"/>
                </a:cxn>
                <a:cxn ang="0">
                  <a:pos x="T4" y="T5"/>
                </a:cxn>
                <a:cxn ang="0">
                  <a:pos x="T6" y="T7"/>
                </a:cxn>
                <a:cxn ang="0">
                  <a:pos x="T8" y="T9"/>
                </a:cxn>
              </a:cxnLst>
              <a:rect l="0" t="0" r="r" b="b"/>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2" name="Freeform 43"/>
            <p:cNvSpPr/>
            <p:nvPr/>
          </p:nvSpPr>
          <p:spPr bwMode="auto">
            <a:xfrm>
              <a:off x="6418263" y="3303588"/>
              <a:ext cx="442913" cy="520700"/>
            </a:xfrm>
            <a:custGeom>
              <a:avLst/>
              <a:gdLst>
                <a:gd name="T0" fmla="*/ 96 w 146"/>
                <a:gd name="T1" fmla="*/ 0 h 172"/>
                <a:gd name="T2" fmla="*/ 96 w 146"/>
                <a:gd name="T3" fmla="*/ 1 h 172"/>
                <a:gd name="T4" fmla="*/ 114 w 146"/>
                <a:gd name="T5" fmla="*/ 66 h 172"/>
                <a:gd name="T6" fmla="*/ 104 w 146"/>
                <a:gd name="T7" fmla="*/ 60 h 172"/>
                <a:gd name="T8" fmla="*/ 0 w 146"/>
                <a:gd name="T9" fmla="*/ 1 h 172"/>
                <a:gd name="T10" fmla="*/ 76 w 146"/>
                <a:gd name="T11" fmla="*/ 172 h 172"/>
                <a:gd name="T12" fmla="*/ 50 w 146"/>
                <a:gd name="T13" fmla="*/ 41 h 172"/>
                <a:gd name="T14" fmla="*/ 139 w 146"/>
                <a:gd name="T15" fmla="*/ 121 h 172"/>
                <a:gd name="T16" fmla="*/ 141 w 146"/>
                <a:gd name="T17" fmla="*/ 120 h 172"/>
                <a:gd name="T18" fmla="*/ 96 w 146"/>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3" name="Freeform 44"/>
            <p:cNvSpPr/>
            <p:nvPr/>
          </p:nvSpPr>
          <p:spPr bwMode="auto">
            <a:xfrm>
              <a:off x="6615113" y="3094038"/>
              <a:ext cx="400050" cy="442913"/>
            </a:xfrm>
            <a:custGeom>
              <a:avLst/>
              <a:gdLst>
                <a:gd name="T0" fmla="*/ 0 w 132"/>
                <a:gd name="T1" fmla="*/ 0 h 146"/>
                <a:gd name="T2" fmla="*/ 132 w 132"/>
                <a:gd name="T3" fmla="*/ 146 h 146"/>
                <a:gd name="T4" fmla="*/ 0 w 132"/>
                <a:gd name="T5" fmla="*/ 0 h 146"/>
              </a:gdLst>
              <a:ahLst/>
              <a:cxnLst>
                <a:cxn ang="0">
                  <a:pos x="T0" y="T1"/>
                </a:cxn>
                <a:cxn ang="0">
                  <a:pos x="T2" y="T3"/>
                </a:cxn>
                <a:cxn ang="0">
                  <a:pos x="T4" y="T5"/>
                </a:cxn>
              </a:cxnLst>
              <a:rect l="0" t="0" r="r" b="b"/>
              <a:pathLst>
                <a:path w="132" h="146">
                  <a:moveTo>
                    <a:pt x="0" y="0"/>
                  </a:moveTo>
                  <a:cubicBezTo>
                    <a:pt x="0" y="0"/>
                    <a:pt x="109" y="129"/>
                    <a:pt x="132" y="146"/>
                  </a:cubicBezTo>
                  <a:cubicBezTo>
                    <a:pt x="124" y="127"/>
                    <a:pt x="62" y="8"/>
                    <a:pt x="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4" name="Freeform 45"/>
            <p:cNvSpPr/>
            <p:nvPr/>
          </p:nvSpPr>
          <p:spPr bwMode="auto">
            <a:xfrm>
              <a:off x="6869113" y="3168650"/>
              <a:ext cx="282575" cy="301625"/>
            </a:xfrm>
            <a:custGeom>
              <a:avLst/>
              <a:gdLst>
                <a:gd name="T0" fmla="*/ 1 w 93"/>
                <a:gd name="T1" fmla="*/ 0 h 99"/>
                <a:gd name="T2" fmla="*/ 0 w 93"/>
                <a:gd name="T3" fmla="*/ 0 h 99"/>
                <a:gd name="T4" fmla="*/ 93 w 93"/>
                <a:gd name="T5" fmla="*/ 99 h 99"/>
                <a:gd name="T6" fmla="*/ 1 w 93"/>
                <a:gd name="T7" fmla="*/ 0 h 99"/>
              </a:gdLst>
              <a:ahLst/>
              <a:cxnLst>
                <a:cxn ang="0">
                  <a:pos x="T0" y="T1"/>
                </a:cxn>
                <a:cxn ang="0">
                  <a:pos x="T2" y="T3"/>
                </a:cxn>
                <a:cxn ang="0">
                  <a:pos x="T4" y="T5"/>
                </a:cxn>
                <a:cxn ang="0">
                  <a:pos x="T6" y="T7"/>
                </a:cxn>
              </a:cxnLst>
              <a:rect l="0" t="0" r="r" b="b"/>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5" name="Freeform 46"/>
            <p:cNvSpPr/>
            <p:nvPr/>
          </p:nvSpPr>
          <p:spPr bwMode="auto">
            <a:xfrm>
              <a:off x="5180013" y="2938463"/>
              <a:ext cx="360363" cy="479425"/>
            </a:xfrm>
            <a:custGeom>
              <a:avLst/>
              <a:gdLst>
                <a:gd name="T0" fmla="*/ 70 w 119"/>
                <a:gd name="T1" fmla="*/ 0 h 158"/>
                <a:gd name="T2" fmla="*/ 0 w 119"/>
                <a:gd name="T3" fmla="*/ 107 h 158"/>
                <a:gd name="T4" fmla="*/ 7 w 119"/>
                <a:gd name="T5" fmla="*/ 109 h 158"/>
                <a:gd name="T6" fmla="*/ 70 w 119"/>
                <a:gd name="T7" fmla="*/ 45 h 158"/>
                <a:gd name="T8" fmla="*/ 24 w 119"/>
                <a:gd name="T9" fmla="*/ 158 h 158"/>
                <a:gd name="T10" fmla="*/ 25 w 119"/>
                <a:gd name="T11" fmla="*/ 158 h 158"/>
                <a:gd name="T12" fmla="*/ 107 w 119"/>
                <a:gd name="T13" fmla="*/ 14 h 158"/>
                <a:gd name="T14" fmla="*/ 107 w 119"/>
                <a:gd name="T15" fmla="*/ 14 h 158"/>
                <a:gd name="T16" fmla="*/ 65 w 119"/>
                <a:gd name="T17" fmla="*/ 34 h 158"/>
                <a:gd name="T18" fmla="*/ 70 w 11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6" name="Freeform 47"/>
            <p:cNvSpPr/>
            <p:nvPr/>
          </p:nvSpPr>
          <p:spPr bwMode="auto">
            <a:xfrm>
              <a:off x="5222876" y="3333750"/>
              <a:ext cx="211138" cy="269875"/>
            </a:xfrm>
            <a:custGeom>
              <a:avLst/>
              <a:gdLst>
                <a:gd name="T0" fmla="*/ 68 w 70"/>
                <a:gd name="T1" fmla="*/ 0 h 89"/>
                <a:gd name="T2" fmla="*/ 1 w 70"/>
                <a:gd name="T3" fmla="*/ 89 h 89"/>
                <a:gd name="T4" fmla="*/ 3 w 70"/>
                <a:gd name="T5" fmla="*/ 87 h 89"/>
                <a:gd name="T6" fmla="*/ 68 w 70"/>
                <a:gd name="T7" fmla="*/ 0 h 89"/>
              </a:gdLst>
              <a:ahLst/>
              <a:cxnLst>
                <a:cxn ang="0">
                  <a:pos x="T0" y="T1"/>
                </a:cxn>
                <a:cxn ang="0">
                  <a:pos x="T2" y="T3"/>
                </a:cxn>
                <a:cxn ang="0">
                  <a:pos x="T4" y="T5"/>
                </a:cxn>
                <a:cxn ang="0">
                  <a:pos x="T6" y="T7"/>
                </a:cxn>
              </a:cxnLst>
              <a:rect l="0" t="0" r="r" b="b"/>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7" name="Freeform 48"/>
            <p:cNvSpPr/>
            <p:nvPr/>
          </p:nvSpPr>
          <p:spPr bwMode="auto">
            <a:xfrm>
              <a:off x="4846638" y="4895850"/>
              <a:ext cx="339725" cy="431800"/>
            </a:xfrm>
            <a:custGeom>
              <a:avLst/>
              <a:gdLst>
                <a:gd name="T0" fmla="*/ 111 w 112"/>
                <a:gd name="T1" fmla="*/ 0 h 142"/>
                <a:gd name="T2" fmla="*/ 0 w 112"/>
                <a:gd name="T3" fmla="*/ 142 h 142"/>
                <a:gd name="T4" fmla="*/ 112 w 112"/>
                <a:gd name="T5" fmla="*/ 4 h 142"/>
                <a:gd name="T6" fmla="*/ 111 w 112"/>
                <a:gd name="T7" fmla="*/ 0 h 142"/>
              </a:gdLst>
              <a:ahLst/>
              <a:cxnLst>
                <a:cxn ang="0">
                  <a:pos x="T0" y="T1"/>
                </a:cxn>
                <a:cxn ang="0">
                  <a:pos x="T2" y="T3"/>
                </a:cxn>
                <a:cxn ang="0">
                  <a:pos x="T4" y="T5"/>
                </a:cxn>
                <a:cxn ang="0">
                  <a:pos x="T6" y="T7"/>
                </a:cxn>
              </a:cxnLst>
              <a:rect l="0" t="0" r="r" b="b"/>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8" name="Freeform 49"/>
            <p:cNvSpPr/>
            <p:nvPr/>
          </p:nvSpPr>
          <p:spPr bwMode="auto">
            <a:xfrm>
              <a:off x="5419726" y="5097463"/>
              <a:ext cx="3175" cy="3175"/>
            </a:xfrm>
            <a:custGeom>
              <a:avLst/>
              <a:gdLst>
                <a:gd name="T0" fmla="*/ 1 w 1"/>
                <a:gd name="T1" fmla="*/ 0 h 1"/>
                <a:gd name="T2" fmla="*/ 0 w 1"/>
                <a:gd name="T3" fmla="*/ 1 h 1"/>
                <a:gd name="T4" fmla="*/ 1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9" name="Freeform 50"/>
            <p:cNvSpPr>
              <a:spLocks noEditPoints="1"/>
            </p:cNvSpPr>
            <p:nvPr/>
          </p:nvSpPr>
          <p:spPr bwMode="auto">
            <a:xfrm>
              <a:off x="5264151" y="5008563"/>
              <a:ext cx="192088" cy="198438"/>
            </a:xfrm>
            <a:custGeom>
              <a:avLst/>
              <a:gdLst>
                <a:gd name="T0" fmla="*/ 63 w 63"/>
                <a:gd name="T1" fmla="*/ 5 h 65"/>
                <a:gd name="T2" fmla="*/ 57 w 63"/>
                <a:gd name="T3" fmla="*/ 7 h 65"/>
                <a:gd name="T4" fmla="*/ 55 w 63"/>
                <a:gd name="T5" fmla="*/ 8 h 65"/>
                <a:gd name="T6" fmla="*/ 54 w 63"/>
                <a:gd name="T7" fmla="*/ 8 h 65"/>
                <a:gd name="T8" fmla="*/ 40 w 63"/>
                <a:gd name="T9" fmla="*/ 9 h 65"/>
                <a:gd name="T10" fmla="*/ 38 w 63"/>
                <a:gd name="T11" fmla="*/ 9 h 65"/>
                <a:gd name="T12" fmla="*/ 51 w 63"/>
                <a:gd name="T13" fmla="*/ 30 h 65"/>
                <a:gd name="T14" fmla="*/ 52 w 63"/>
                <a:gd name="T15" fmla="*/ 29 h 65"/>
                <a:gd name="T16" fmla="*/ 52 w 63"/>
                <a:gd name="T17" fmla="*/ 30 h 65"/>
                <a:gd name="T18" fmla="*/ 52 w 63"/>
                <a:gd name="T19" fmla="*/ 29 h 65"/>
                <a:gd name="T20" fmla="*/ 63 w 63"/>
                <a:gd name="T21" fmla="*/ 5 h 65"/>
                <a:gd name="T22" fmla="*/ 5 w 63"/>
                <a:gd name="T23" fmla="*/ 0 h 65"/>
                <a:gd name="T24" fmla="*/ 0 w 63"/>
                <a:gd name="T25" fmla="*/ 65 h 65"/>
                <a:gd name="T26" fmla="*/ 18 w 63"/>
                <a:gd name="T27" fmla="*/ 6 h 65"/>
                <a:gd name="T28" fmla="*/ 5 w 63"/>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0" name="Freeform 51"/>
            <p:cNvSpPr/>
            <p:nvPr/>
          </p:nvSpPr>
          <p:spPr bwMode="auto">
            <a:xfrm>
              <a:off x="5753101" y="5154613"/>
              <a:ext cx="247650" cy="455613"/>
            </a:xfrm>
            <a:custGeom>
              <a:avLst/>
              <a:gdLst>
                <a:gd name="T0" fmla="*/ 4 w 82"/>
                <a:gd name="T1" fmla="*/ 0 h 150"/>
                <a:gd name="T2" fmla="*/ 0 w 82"/>
                <a:gd name="T3" fmla="*/ 3 h 150"/>
                <a:gd name="T4" fmla="*/ 82 w 82"/>
                <a:gd name="T5" fmla="*/ 150 h 150"/>
                <a:gd name="T6" fmla="*/ 4 w 82"/>
                <a:gd name="T7" fmla="*/ 0 h 150"/>
              </a:gdLst>
              <a:ahLst/>
              <a:cxnLst>
                <a:cxn ang="0">
                  <a:pos x="T0" y="T1"/>
                </a:cxn>
                <a:cxn ang="0">
                  <a:pos x="T2" y="T3"/>
                </a:cxn>
                <a:cxn ang="0">
                  <a:pos x="T4" y="T5"/>
                </a:cxn>
                <a:cxn ang="0">
                  <a:pos x="T6" y="T7"/>
                </a:cxn>
              </a:cxnLst>
              <a:rect l="0" t="0" r="r" b="b"/>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1" name="Freeform 52"/>
            <p:cNvSpPr/>
            <p:nvPr/>
          </p:nvSpPr>
          <p:spPr bwMode="auto">
            <a:xfrm>
              <a:off x="5991226" y="4914900"/>
              <a:ext cx="306388" cy="582613"/>
            </a:xfrm>
            <a:custGeom>
              <a:avLst/>
              <a:gdLst>
                <a:gd name="T0" fmla="*/ 2 w 101"/>
                <a:gd name="T1" fmla="*/ 0 h 192"/>
                <a:gd name="T2" fmla="*/ 5 w 101"/>
                <a:gd name="T3" fmla="*/ 62 h 192"/>
                <a:gd name="T4" fmla="*/ 101 w 101"/>
                <a:gd name="T5" fmla="*/ 192 h 192"/>
                <a:gd name="T6" fmla="*/ 100 w 101"/>
                <a:gd name="T7" fmla="*/ 189 h 192"/>
                <a:gd name="T8" fmla="*/ 66 w 101"/>
                <a:gd name="T9" fmla="*/ 128 h 192"/>
                <a:gd name="T10" fmla="*/ 67 w 101"/>
                <a:gd name="T11" fmla="*/ 123 h 192"/>
                <a:gd name="T12" fmla="*/ 3 w 101"/>
                <a:gd name="T13" fmla="*/ 0 h 192"/>
                <a:gd name="T14" fmla="*/ 2 w 10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2" name="Freeform 53"/>
            <p:cNvSpPr/>
            <p:nvPr/>
          </p:nvSpPr>
          <p:spPr bwMode="auto">
            <a:xfrm>
              <a:off x="4659313" y="4711700"/>
              <a:ext cx="369888" cy="446088"/>
            </a:xfrm>
            <a:custGeom>
              <a:avLst/>
              <a:gdLst>
                <a:gd name="T0" fmla="*/ 88 w 122"/>
                <a:gd name="T1" fmla="*/ 0 h 147"/>
                <a:gd name="T2" fmla="*/ 88 w 122"/>
                <a:gd name="T3" fmla="*/ 0 h 147"/>
                <a:gd name="T4" fmla="*/ 88 w 122"/>
                <a:gd name="T5" fmla="*/ 0 h 147"/>
                <a:gd name="T6" fmla="*/ 88 w 122"/>
                <a:gd name="T7" fmla="*/ 0 h 147"/>
                <a:gd name="T8" fmla="*/ 0 w 122"/>
                <a:gd name="T9" fmla="*/ 81 h 147"/>
                <a:gd name="T10" fmla="*/ 8 w 122"/>
                <a:gd name="T11" fmla="*/ 84 h 147"/>
                <a:gd name="T12" fmla="*/ 82 w 122"/>
                <a:gd name="T13" fmla="*/ 59 h 147"/>
                <a:gd name="T14" fmla="*/ 67 w 122"/>
                <a:gd name="T15" fmla="*/ 147 h 147"/>
                <a:gd name="T16" fmla="*/ 68 w 122"/>
                <a:gd name="T17" fmla="*/ 146 h 147"/>
                <a:gd name="T18" fmla="*/ 121 w 122"/>
                <a:gd name="T19" fmla="*/ 47 h 147"/>
                <a:gd name="T20" fmla="*/ 121 w 122"/>
                <a:gd name="T21" fmla="*/ 46 h 147"/>
                <a:gd name="T22" fmla="*/ 99 w 122"/>
                <a:gd name="T23" fmla="*/ 62 h 147"/>
                <a:gd name="T24" fmla="*/ 88 w 122"/>
                <a:gd name="T25"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3" name="Freeform 54"/>
            <p:cNvSpPr/>
            <p:nvPr/>
          </p:nvSpPr>
          <p:spPr bwMode="auto">
            <a:xfrm>
              <a:off x="4902201" y="5727700"/>
              <a:ext cx="458788" cy="228600"/>
            </a:xfrm>
            <a:custGeom>
              <a:avLst/>
              <a:gdLst>
                <a:gd name="T0" fmla="*/ 106 w 152"/>
                <a:gd name="T1" fmla="*/ 0 h 75"/>
                <a:gd name="T2" fmla="*/ 2 w 152"/>
                <a:gd name="T3" fmla="*/ 73 h 75"/>
                <a:gd name="T4" fmla="*/ 1 w 152"/>
                <a:gd name="T5" fmla="*/ 75 h 75"/>
                <a:gd name="T6" fmla="*/ 106 w 152"/>
                <a:gd name="T7" fmla="*/ 0 h 75"/>
              </a:gdLst>
              <a:ahLst/>
              <a:cxnLst>
                <a:cxn ang="0">
                  <a:pos x="T0" y="T1"/>
                </a:cxn>
                <a:cxn ang="0">
                  <a:pos x="T2" y="T3"/>
                </a:cxn>
                <a:cxn ang="0">
                  <a:pos x="T4" y="T5"/>
                </a:cxn>
                <a:cxn ang="0">
                  <a:pos x="T6" y="T7"/>
                </a:cxn>
              </a:cxnLst>
              <a:rect l="0" t="0" r="r" b="b"/>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4" name="Freeform 55"/>
            <p:cNvSpPr/>
            <p:nvPr/>
          </p:nvSpPr>
          <p:spPr bwMode="auto">
            <a:xfrm>
              <a:off x="3898901" y="5060950"/>
              <a:ext cx="419100" cy="163513"/>
            </a:xfrm>
            <a:custGeom>
              <a:avLst/>
              <a:gdLst>
                <a:gd name="T0" fmla="*/ 138 w 138"/>
                <a:gd name="T1" fmla="*/ 0 h 54"/>
                <a:gd name="T2" fmla="*/ 0 w 138"/>
                <a:gd name="T3" fmla="*/ 54 h 54"/>
                <a:gd name="T4" fmla="*/ 32 w 138"/>
                <a:gd name="T5" fmla="*/ 54 h 54"/>
                <a:gd name="T6" fmla="*/ 138 w 138"/>
                <a:gd name="T7" fmla="*/ 0 h 54"/>
              </a:gdLst>
              <a:ahLst/>
              <a:cxnLst>
                <a:cxn ang="0">
                  <a:pos x="T0" y="T1"/>
                </a:cxn>
                <a:cxn ang="0">
                  <a:pos x="T2" y="T3"/>
                </a:cxn>
                <a:cxn ang="0">
                  <a:pos x="T4" y="T5"/>
                </a:cxn>
                <a:cxn ang="0">
                  <a:pos x="T6" y="T7"/>
                </a:cxn>
              </a:cxnLst>
              <a:rect l="0" t="0" r="r" b="b"/>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5" name="Freeform 56"/>
            <p:cNvSpPr/>
            <p:nvPr/>
          </p:nvSpPr>
          <p:spPr bwMode="auto">
            <a:xfrm>
              <a:off x="5683251" y="5719763"/>
              <a:ext cx="298450" cy="273050"/>
            </a:xfrm>
            <a:custGeom>
              <a:avLst/>
              <a:gdLst>
                <a:gd name="T0" fmla="*/ 72 w 99"/>
                <a:gd name="T1" fmla="*/ 0 h 90"/>
                <a:gd name="T2" fmla="*/ 68 w 99"/>
                <a:gd name="T3" fmla="*/ 0 h 90"/>
                <a:gd name="T4" fmla="*/ 0 w 99"/>
                <a:gd name="T5" fmla="*/ 90 h 90"/>
                <a:gd name="T6" fmla="*/ 99 w 99"/>
                <a:gd name="T7" fmla="*/ 11 h 90"/>
                <a:gd name="T8" fmla="*/ 72 w 99"/>
                <a:gd name="T9" fmla="*/ 0 h 90"/>
              </a:gdLst>
              <a:ahLst/>
              <a:cxnLst>
                <a:cxn ang="0">
                  <a:pos x="T0" y="T1"/>
                </a:cxn>
                <a:cxn ang="0">
                  <a:pos x="T2" y="T3"/>
                </a:cxn>
                <a:cxn ang="0">
                  <a:pos x="T4" y="T5"/>
                </a:cxn>
                <a:cxn ang="0">
                  <a:pos x="T6" y="T7"/>
                </a:cxn>
                <a:cxn ang="0">
                  <a:pos x="T8" y="T9"/>
                </a:cxn>
              </a:cxnLst>
              <a:rect l="0" t="0" r="r" b="b"/>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6" name="Freeform 57"/>
            <p:cNvSpPr>
              <a:spLocks noEditPoints="1"/>
            </p:cNvSpPr>
            <p:nvPr/>
          </p:nvSpPr>
          <p:spPr bwMode="auto">
            <a:xfrm>
              <a:off x="6297613" y="2789238"/>
              <a:ext cx="427038" cy="292100"/>
            </a:xfrm>
            <a:custGeom>
              <a:avLst/>
              <a:gdLst>
                <a:gd name="T0" fmla="*/ 139 w 141"/>
                <a:gd name="T1" fmla="*/ 11 h 96"/>
                <a:gd name="T2" fmla="*/ 76 w 141"/>
                <a:gd name="T3" fmla="*/ 56 h 96"/>
                <a:gd name="T4" fmla="*/ 76 w 141"/>
                <a:gd name="T5" fmla="*/ 56 h 96"/>
                <a:gd name="T6" fmla="*/ 76 w 141"/>
                <a:gd name="T7" fmla="*/ 56 h 96"/>
                <a:gd name="T8" fmla="*/ 76 w 141"/>
                <a:gd name="T9" fmla="*/ 56 h 96"/>
                <a:gd name="T10" fmla="*/ 75 w 141"/>
                <a:gd name="T11" fmla="*/ 56 h 96"/>
                <a:gd name="T12" fmla="*/ 75 w 141"/>
                <a:gd name="T13" fmla="*/ 56 h 96"/>
                <a:gd name="T14" fmla="*/ 75 w 141"/>
                <a:gd name="T15" fmla="*/ 56 h 96"/>
                <a:gd name="T16" fmla="*/ 75 w 141"/>
                <a:gd name="T17" fmla="*/ 56 h 96"/>
                <a:gd name="T18" fmla="*/ 75 w 141"/>
                <a:gd name="T19" fmla="*/ 56 h 96"/>
                <a:gd name="T20" fmla="*/ 75 w 141"/>
                <a:gd name="T21" fmla="*/ 56 h 96"/>
                <a:gd name="T22" fmla="*/ 75 w 141"/>
                <a:gd name="T23" fmla="*/ 56 h 96"/>
                <a:gd name="T24" fmla="*/ 75 w 141"/>
                <a:gd name="T25" fmla="*/ 56 h 96"/>
                <a:gd name="T26" fmla="*/ 75 w 141"/>
                <a:gd name="T27" fmla="*/ 56 h 96"/>
                <a:gd name="T28" fmla="*/ 74 w 141"/>
                <a:gd name="T29" fmla="*/ 56 h 96"/>
                <a:gd name="T30" fmla="*/ 74 w 141"/>
                <a:gd name="T31" fmla="*/ 56 h 96"/>
                <a:gd name="T32" fmla="*/ 74 w 141"/>
                <a:gd name="T33" fmla="*/ 56 h 96"/>
                <a:gd name="T34" fmla="*/ 74 w 141"/>
                <a:gd name="T35" fmla="*/ 56 h 96"/>
                <a:gd name="T36" fmla="*/ 74 w 141"/>
                <a:gd name="T37" fmla="*/ 56 h 96"/>
                <a:gd name="T38" fmla="*/ 74 w 141"/>
                <a:gd name="T39" fmla="*/ 56 h 96"/>
                <a:gd name="T40" fmla="*/ 61 w 141"/>
                <a:gd name="T41" fmla="*/ 55 h 96"/>
                <a:gd name="T42" fmla="*/ 112 w 141"/>
                <a:gd name="T43" fmla="*/ 83 h 96"/>
                <a:gd name="T44" fmla="*/ 141 w 141"/>
                <a:gd name="T45" fmla="*/ 26 h 96"/>
                <a:gd name="T46" fmla="*/ 139 w 141"/>
                <a:gd name="T47" fmla="*/ 11 h 96"/>
                <a:gd name="T48" fmla="*/ 5 w 141"/>
                <a:gd name="T49" fmla="*/ 0 h 96"/>
                <a:gd name="T50" fmla="*/ 0 w 141"/>
                <a:gd name="T51" fmla="*/ 26 h 96"/>
                <a:gd name="T52" fmla="*/ 1 w 141"/>
                <a:gd name="T53" fmla="*/ 37 h 96"/>
                <a:gd name="T54" fmla="*/ 71 w 141"/>
                <a:gd name="T55" fmla="*/ 96 h 96"/>
                <a:gd name="T56" fmla="*/ 86 w 141"/>
                <a:gd name="T57" fmla="*/ 95 h 96"/>
                <a:gd name="T58" fmla="*/ 59 w 141"/>
                <a:gd name="T59" fmla="*/ 55 h 96"/>
                <a:gd name="T60" fmla="*/ 5 w 141"/>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7" name="Freeform 58"/>
            <p:cNvSpPr>
              <a:spLocks noEditPoints="1"/>
            </p:cNvSpPr>
            <p:nvPr/>
          </p:nvSpPr>
          <p:spPr bwMode="auto">
            <a:xfrm>
              <a:off x="6300788" y="2901950"/>
              <a:ext cx="334963" cy="179388"/>
            </a:xfrm>
            <a:custGeom>
              <a:avLst/>
              <a:gdLst>
                <a:gd name="T0" fmla="*/ 58 w 111"/>
                <a:gd name="T1" fmla="*/ 18 h 59"/>
                <a:gd name="T2" fmla="*/ 85 w 111"/>
                <a:gd name="T3" fmla="*/ 58 h 59"/>
                <a:gd name="T4" fmla="*/ 111 w 111"/>
                <a:gd name="T5" fmla="*/ 46 h 59"/>
                <a:gd name="T6" fmla="*/ 60 w 111"/>
                <a:gd name="T7" fmla="*/ 18 h 59"/>
                <a:gd name="T8" fmla="*/ 58 w 111"/>
                <a:gd name="T9" fmla="*/ 18 h 59"/>
                <a:gd name="T10" fmla="*/ 0 w 111"/>
                <a:gd name="T11" fmla="*/ 0 h 59"/>
                <a:gd name="T12" fmla="*/ 17 w 111"/>
                <a:gd name="T13" fmla="*/ 36 h 59"/>
                <a:gd name="T14" fmla="*/ 20 w 111"/>
                <a:gd name="T15" fmla="*/ 35 h 59"/>
                <a:gd name="T16" fmla="*/ 46 w 111"/>
                <a:gd name="T17" fmla="*/ 55 h 59"/>
                <a:gd name="T18" fmla="*/ 70 w 111"/>
                <a:gd name="T19" fmla="*/ 59 h 59"/>
                <a:gd name="T20" fmla="*/ 70 w 111"/>
                <a:gd name="T21" fmla="*/ 59 h 59"/>
                <a:gd name="T22" fmla="*/ 0 w 11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8" name="Freeform 59"/>
            <p:cNvSpPr/>
            <p:nvPr/>
          </p:nvSpPr>
          <p:spPr bwMode="auto">
            <a:xfrm>
              <a:off x="6351588" y="3008313"/>
              <a:ext cx="87313" cy="60325"/>
            </a:xfrm>
            <a:custGeom>
              <a:avLst/>
              <a:gdLst>
                <a:gd name="T0" fmla="*/ 3 w 29"/>
                <a:gd name="T1" fmla="*/ 0 h 20"/>
                <a:gd name="T2" fmla="*/ 0 w 29"/>
                <a:gd name="T3" fmla="*/ 1 h 20"/>
                <a:gd name="T4" fmla="*/ 29 w 29"/>
                <a:gd name="T5" fmla="*/ 20 h 20"/>
                <a:gd name="T6" fmla="*/ 3 w 29"/>
                <a:gd name="T7" fmla="*/ 0 h 20"/>
              </a:gdLst>
              <a:ahLst/>
              <a:cxnLst>
                <a:cxn ang="0">
                  <a:pos x="T0" y="T1"/>
                </a:cxn>
                <a:cxn ang="0">
                  <a:pos x="T2" y="T3"/>
                </a:cxn>
                <a:cxn ang="0">
                  <a:pos x="T4" y="T5"/>
                </a:cxn>
                <a:cxn ang="0">
                  <a:pos x="T6" y="T7"/>
                </a:cxn>
              </a:cxnLst>
              <a:rect l="0" t="0" r="r" b="b"/>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9" name="Oval 60"/>
            <p:cNvSpPr>
              <a:spLocks noChangeArrowheads="1"/>
            </p:cNvSpPr>
            <p:nvPr/>
          </p:nvSpPr>
          <p:spPr bwMode="auto">
            <a:xfrm>
              <a:off x="6307138" y="2532063"/>
              <a:ext cx="425450" cy="428625"/>
            </a:xfrm>
            <a:prstGeom prst="ellipse">
              <a:avLst/>
            </a:prstGeom>
            <a:solidFill>
              <a:srgbClr val="9CC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0" name="Freeform 61"/>
            <p:cNvSpPr/>
            <p:nvPr/>
          </p:nvSpPr>
          <p:spPr bwMode="auto">
            <a:xfrm>
              <a:off x="6307138" y="2708275"/>
              <a:ext cx="425450" cy="193675"/>
            </a:xfrm>
            <a:custGeom>
              <a:avLst/>
              <a:gdLst>
                <a:gd name="T0" fmla="*/ 1 w 141"/>
                <a:gd name="T1" fmla="*/ 7 h 64"/>
                <a:gd name="T2" fmla="*/ 0 w 141"/>
                <a:gd name="T3" fmla="*/ 13 h 64"/>
                <a:gd name="T4" fmla="*/ 14 w 141"/>
                <a:gd name="T5" fmla="*/ 54 h 64"/>
                <a:gd name="T6" fmla="*/ 125 w 141"/>
                <a:gd name="T7" fmla="*/ 58 h 64"/>
                <a:gd name="T8" fmla="*/ 141 w 141"/>
                <a:gd name="T9" fmla="*/ 13 h 64"/>
                <a:gd name="T10" fmla="*/ 140 w 141"/>
                <a:gd name="T11" fmla="*/ 0 h 64"/>
                <a:gd name="T12" fmla="*/ 1 w 141"/>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1" name="Oval 62"/>
            <p:cNvSpPr>
              <a:spLocks noChangeArrowheads="1"/>
            </p:cNvSpPr>
            <p:nvPr/>
          </p:nvSpPr>
          <p:spPr bwMode="auto">
            <a:xfrm>
              <a:off x="6497638" y="2798763"/>
              <a:ext cx="38100" cy="39688"/>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2" name="Oval 63"/>
            <p:cNvSpPr>
              <a:spLocks noChangeArrowheads="1"/>
            </p:cNvSpPr>
            <p:nvPr/>
          </p:nvSpPr>
          <p:spPr bwMode="auto">
            <a:xfrm>
              <a:off x="6634163" y="2771775"/>
              <a:ext cx="57150" cy="57150"/>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3" name="Freeform 64"/>
            <p:cNvSpPr/>
            <p:nvPr/>
          </p:nvSpPr>
          <p:spPr bwMode="auto">
            <a:xfrm>
              <a:off x="6424613" y="2571750"/>
              <a:ext cx="266700" cy="130175"/>
            </a:xfrm>
            <a:custGeom>
              <a:avLst/>
              <a:gdLst>
                <a:gd name="T0" fmla="*/ 41 w 88"/>
                <a:gd name="T1" fmla="*/ 0 h 43"/>
                <a:gd name="T2" fmla="*/ 39 w 88"/>
                <a:gd name="T3" fmla="*/ 0 h 43"/>
                <a:gd name="T4" fmla="*/ 61 w 88"/>
                <a:gd name="T5" fmla="*/ 43 h 43"/>
                <a:gd name="T6" fmla="*/ 81 w 88"/>
                <a:gd name="T7" fmla="*/ 35 h 43"/>
                <a:gd name="T8" fmla="*/ 41 w 88"/>
                <a:gd name="T9" fmla="*/ 0 h 43"/>
              </a:gdLst>
              <a:ahLst/>
              <a:cxnLst>
                <a:cxn ang="0">
                  <a:pos x="T0" y="T1"/>
                </a:cxn>
                <a:cxn ang="0">
                  <a:pos x="T2" y="T3"/>
                </a:cxn>
                <a:cxn ang="0">
                  <a:pos x="T4" y="T5"/>
                </a:cxn>
                <a:cxn ang="0">
                  <a:pos x="T6" y="T7"/>
                </a:cxn>
                <a:cxn ang="0">
                  <a:pos x="T8" y="T9"/>
                </a:cxn>
              </a:cxnLst>
              <a:rect l="0" t="0" r="r" b="b"/>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4" name="Freeform 65"/>
            <p:cNvSpPr/>
            <p:nvPr/>
          </p:nvSpPr>
          <p:spPr bwMode="auto">
            <a:xfrm>
              <a:off x="6554788" y="2605088"/>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5"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1 w 2"/>
                <a:gd name="T7" fmla="*/ 0 w 2"/>
                <a:gd name="T8" fmla="*/ 1 w 2"/>
                <a:gd name="T9" fmla="*/ 1 w 2"/>
                <a:gd name="T10" fmla="*/ 1 w 2"/>
                <a:gd name="T11" fmla="*/ 1 w 2"/>
                <a:gd name="T12" fmla="*/ 1 w 2"/>
                <a:gd name="T13" fmla="*/ 1 w 2"/>
                <a:gd name="T14" fmla="*/ 1 w 2"/>
                <a:gd name="T15" fmla="*/ 1 w 2"/>
                <a:gd name="T16" fmla="*/ 1 w 2"/>
                <a:gd name="T17" fmla="*/ 1 w 2"/>
                <a:gd name="T18" fmla="*/ 1 w 2"/>
                <a:gd name="T19" fmla="*/ 1 w 2"/>
                <a:gd name="T20" fmla="*/ 1 w 2"/>
                <a:gd name="T21" fmla="*/ 2 w 2"/>
                <a:gd name="T22" fmla="*/ 2 w 2"/>
                <a:gd name="T23" fmla="*/ 2 w 2"/>
                <a:gd name="T24" fmla="*/ 2 w 2"/>
                <a:gd name="T25" fmla="*/ 2 w 2"/>
                <a:gd name="T26"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6" name="Freeform 67"/>
            <p:cNvSpPr>
              <a:spLocks noEditPoints="1"/>
            </p:cNvSpPr>
            <p:nvPr/>
          </p:nvSpPr>
          <p:spPr bwMode="auto">
            <a:xfrm>
              <a:off x="6307138" y="2701925"/>
              <a:ext cx="377825" cy="258763"/>
            </a:xfrm>
            <a:custGeom>
              <a:avLst/>
              <a:gdLst>
                <a:gd name="T0" fmla="*/ 0 w 125"/>
                <a:gd name="T1" fmla="*/ 15 h 85"/>
                <a:gd name="T2" fmla="*/ 71 w 125"/>
                <a:gd name="T3" fmla="*/ 85 h 85"/>
                <a:gd name="T4" fmla="*/ 71 w 125"/>
                <a:gd name="T5" fmla="*/ 85 h 85"/>
                <a:gd name="T6" fmla="*/ 71 w 125"/>
                <a:gd name="T7" fmla="*/ 85 h 85"/>
                <a:gd name="T8" fmla="*/ 71 w 125"/>
                <a:gd name="T9" fmla="*/ 85 h 85"/>
                <a:gd name="T10" fmla="*/ 71 w 125"/>
                <a:gd name="T11" fmla="*/ 85 h 85"/>
                <a:gd name="T12" fmla="*/ 71 w 125"/>
                <a:gd name="T13" fmla="*/ 85 h 85"/>
                <a:gd name="T14" fmla="*/ 72 w 125"/>
                <a:gd name="T15" fmla="*/ 85 h 85"/>
                <a:gd name="T16" fmla="*/ 72 w 125"/>
                <a:gd name="T17" fmla="*/ 85 h 85"/>
                <a:gd name="T18" fmla="*/ 72 w 125"/>
                <a:gd name="T19" fmla="*/ 85 h 85"/>
                <a:gd name="T20" fmla="*/ 72 w 125"/>
                <a:gd name="T21" fmla="*/ 85 h 85"/>
                <a:gd name="T22" fmla="*/ 72 w 125"/>
                <a:gd name="T23" fmla="*/ 85 h 85"/>
                <a:gd name="T24" fmla="*/ 72 w 125"/>
                <a:gd name="T25" fmla="*/ 85 h 85"/>
                <a:gd name="T26" fmla="*/ 72 w 125"/>
                <a:gd name="T27" fmla="*/ 85 h 85"/>
                <a:gd name="T28" fmla="*/ 72 w 125"/>
                <a:gd name="T29" fmla="*/ 85 h 85"/>
                <a:gd name="T30" fmla="*/ 72 w 125"/>
                <a:gd name="T31" fmla="*/ 85 h 85"/>
                <a:gd name="T32" fmla="*/ 73 w 125"/>
                <a:gd name="T33" fmla="*/ 85 h 85"/>
                <a:gd name="T34" fmla="*/ 73 w 125"/>
                <a:gd name="T35" fmla="*/ 85 h 85"/>
                <a:gd name="T36" fmla="*/ 73 w 125"/>
                <a:gd name="T37" fmla="*/ 85 h 85"/>
                <a:gd name="T38" fmla="*/ 73 w 125"/>
                <a:gd name="T39" fmla="*/ 85 h 85"/>
                <a:gd name="T40" fmla="*/ 125 w 125"/>
                <a:gd name="T41" fmla="*/ 60 h 85"/>
                <a:gd name="T42" fmla="*/ 122 w 125"/>
                <a:gd name="T43" fmla="*/ 61 h 85"/>
                <a:gd name="T44" fmla="*/ 102 w 125"/>
                <a:gd name="T45" fmla="*/ 67 h 85"/>
                <a:gd name="T46" fmla="*/ 88 w 125"/>
                <a:gd name="T47" fmla="*/ 64 h 85"/>
                <a:gd name="T48" fmla="*/ 84 w 125"/>
                <a:gd name="T49" fmla="*/ 64 h 85"/>
                <a:gd name="T50" fmla="*/ 14 w 125"/>
                <a:gd name="T51" fmla="*/ 56 h 85"/>
                <a:gd name="T52" fmla="*/ 0 w 125"/>
                <a:gd name="T53" fmla="*/ 15 h 85"/>
                <a:gd name="T54" fmla="*/ 0 w 125"/>
                <a:gd name="T55" fmla="*/ 15 h 85"/>
                <a:gd name="T56" fmla="*/ 0 w 125"/>
                <a:gd name="T57" fmla="*/ 15 h 85"/>
                <a:gd name="T58" fmla="*/ 0 w 125"/>
                <a:gd name="T59" fmla="*/ 15 h 85"/>
                <a:gd name="T60" fmla="*/ 0 w 125"/>
                <a:gd name="T61" fmla="*/ 15 h 85"/>
                <a:gd name="T62" fmla="*/ 0 w 125"/>
                <a:gd name="T63" fmla="*/ 15 h 85"/>
                <a:gd name="T64" fmla="*/ 0 w 125"/>
                <a:gd name="T65" fmla="*/ 15 h 85"/>
                <a:gd name="T66" fmla="*/ 0 w 125"/>
                <a:gd name="T67" fmla="*/ 15 h 85"/>
                <a:gd name="T68" fmla="*/ 0 w 125"/>
                <a:gd name="T69" fmla="*/ 15 h 85"/>
                <a:gd name="T70" fmla="*/ 0 w 125"/>
                <a:gd name="T71" fmla="*/ 15 h 85"/>
                <a:gd name="T72" fmla="*/ 2 w 125"/>
                <a:gd name="T73" fmla="*/ 0 h 85"/>
                <a:gd name="T74" fmla="*/ 0 w 125"/>
                <a:gd name="T75" fmla="*/ 15 h 85"/>
                <a:gd name="T76" fmla="*/ 1 w 125"/>
                <a:gd name="T77" fmla="*/ 9 h 85"/>
                <a:gd name="T78" fmla="*/ 25 w 125"/>
                <a:gd name="T79" fmla="*/ 13 h 85"/>
                <a:gd name="T80" fmla="*/ 24 w 125"/>
                <a:gd name="T81" fmla="*/ 12 h 85"/>
                <a:gd name="T82" fmla="*/ 2 w 125"/>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7" name="Freeform 68"/>
            <p:cNvSpPr>
              <a:spLocks noEditPoints="1"/>
            </p:cNvSpPr>
            <p:nvPr/>
          </p:nvSpPr>
          <p:spPr bwMode="auto">
            <a:xfrm>
              <a:off x="6307138" y="2728913"/>
              <a:ext cx="387350" cy="166688"/>
            </a:xfrm>
            <a:custGeom>
              <a:avLst/>
              <a:gdLst>
                <a:gd name="T0" fmla="*/ 128 w 128"/>
                <a:gd name="T1" fmla="*/ 47 h 55"/>
                <a:gd name="T2" fmla="*/ 122 w 128"/>
                <a:gd name="T3" fmla="*/ 52 h 55"/>
                <a:gd name="T4" fmla="*/ 125 w 128"/>
                <a:gd name="T5" fmla="*/ 51 h 55"/>
                <a:gd name="T6" fmla="*/ 128 w 128"/>
                <a:gd name="T7" fmla="*/ 47 h 55"/>
                <a:gd name="T8" fmla="*/ 1 w 128"/>
                <a:gd name="T9" fmla="*/ 0 h 55"/>
                <a:gd name="T10" fmla="*/ 0 w 128"/>
                <a:gd name="T11" fmla="*/ 6 h 55"/>
                <a:gd name="T12" fmla="*/ 0 w 128"/>
                <a:gd name="T13" fmla="*/ 6 h 55"/>
                <a:gd name="T14" fmla="*/ 0 w 128"/>
                <a:gd name="T15" fmla="*/ 6 h 55"/>
                <a:gd name="T16" fmla="*/ 0 w 128"/>
                <a:gd name="T17" fmla="*/ 6 h 55"/>
                <a:gd name="T18" fmla="*/ 0 w 128"/>
                <a:gd name="T19" fmla="*/ 6 h 55"/>
                <a:gd name="T20" fmla="*/ 0 w 128"/>
                <a:gd name="T21" fmla="*/ 6 h 55"/>
                <a:gd name="T22" fmla="*/ 0 w 128"/>
                <a:gd name="T23" fmla="*/ 6 h 55"/>
                <a:gd name="T24" fmla="*/ 0 w 128"/>
                <a:gd name="T25" fmla="*/ 6 h 55"/>
                <a:gd name="T26" fmla="*/ 0 w 128"/>
                <a:gd name="T27" fmla="*/ 6 h 55"/>
                <a:gd name="T28" fmla="*/ 0 w 128"/>
                <a:gd name="T29" fmla="*/ 6 h 55"/>
                <a:gd name="T30" fmla="*/ 14 w 128"/>
                <a:gd name="T31" fmla="*/ 47 h 55"/>
                <a:gd name="T32" fmla="*/ 84 w 128"/>
                <a:gd name="T33" fmla="*/ 55 h 55"/>
                <a:gd name="T34" fmla="*/ 88 w 128"/>
                <a:gd name="T35" fmla="*/ 55 h 55"/>
                <a:gd name="T36" fmla="*/ 25 w 128"/>
                <a:gd name="T37" fmla="*/ 4 h 55"/>
                <a:gd name="T38" fmla="*/ 1 w 128"/>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8" name="Freeform 69"/>
            <p:cNvSpPr/>
            <p:nvPr/>
          </p:nvSpPr>
          <p:spPr bwMode="auto">
            <a:xfrm>
              <a:off x="6497638" y="2501900"/>
              <a:ext cx="38100" cy="33338"/>
            </a:xfrm>
            <a:custGeom>
              <a:avLst/>
              <a:gdLst>
                <a:gd name="T0" fmla="*/ 5 w 13"/>
                <a:gd name="T1" fmla="*/ 0 h 11"/>
                <a:gd name="T2" fmla="*/ 0 w 13"/>
                <a:gd name="T3" fmla="*/ 8 h 11"/>
                <a:gd name="T4" fmla="*/ 1 w 13"/>
                <a:gd name="T5" fmla="*/ 11 h 11"/>
                <a:gd name="T6" fmla="*/ 8 w 13"/>
                <a:gd name="T7" fmla="*/ 10 h 11"/>
                <a:gd name="T8" fmla="*/ 13 w 13"/>
                <a:gd name="T9" fmla="*/ 10 h 11"/>
                <a:gd name="T10" fmla="*/ 5 w 13"/>
                <a:gd name="T11" fmla="*/ 0 h 11"/>
              </a:gdLst>
              <a:ahLst/>
              <a:cxnLst>
                <a:cxn ang="0">
                  <a:pos x="T0" y="T1"/>
                </a:cxn>
                <a:cxn ang="0">
                  <a:pos x="T2" y="T3"/>
                </a:cxn>
                <a:cxn ang="0">
                  <a:pos x="T4" y="T5"/>
                </a:cxn>
                <a:cxn ang="0">
                  <a:pos x="T6" y="T7"/>
                </a:cxn>
                <a:cxn ang="0">
                  <a:pos x="T8" y="T9"/>
                </a:cxn>
                <a:cxn ang="0">
                  <a:pos x="T10" y="T11"/>
                </a:cxn>
              </a:cxnLst>
              <a:rect l="0" t="0" r="r" b="b"/>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9" name="Freeform 70"/>
            <p:cNvSpPr>
              <a:spLocks noEditPoints="1"/>
            </p:cNvSpPr>
            <p:nvPr/>
          </p:nvSpPr>
          <p:spPr bwMode="auto">
            <a:xfrm>
              <a:off x="6478588" y="2449513"/>
              <a:ext cx="73025" cy="88900"/>
            </a:xfrm>
            <a:custGeom>
              <a:avLst/>
              <a:gdLst>
                <a:gd name="T0" fmla="*/ 6 w 24"/>
                <a:gd name="T1" fmla="*/ 25 h 29"/>
                <a:gd name="T2" fmla="*/ 0 w 24"/>
                <a:gd name="T3" fmla="*/ 29 h 29"/>
                <a:gd name="T4" fmla="*/ 7 w 24"/>
                <a:gd name="T5" fmla="*/ 28 h 29"/>
                <a:gd name="T6" fmla="*/ 6 w 24"/>
                <a:gd name="T7" fmla="*/ 25 h 29"/>
                <a:gd name="T8" fmla="*/ 14 w 24"/>
                <a:gd name="T9" fmla="*/ 0 h 29"/>
                <a:gd name="T10" fmla="*/ 11 w 24"/>
                <a:gd name="T11" fmla="*/ 17 h 29"/>
                <a:gd name="T12" fmla="*/ 19 w 24"/>
                <a:gd name="T13" fmla="*/ 27 h 29"/>
                <a:gd name="T14" fmla="*/ 24 w 24"/>
                <a:gd name="T15" fmla="*/ 28 h 29"/>
                <a:gd name="T16" fmla="*/ 14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0" name="Freeform 71"/>
            <p:cNvSpPr/>
            <p:nvPr/>
          </p:nvSpPr>
          <p:spPr bwMode="auto">
            <a:xfrm>
              <a:off x="6470651" y="2532063"/>
              <a:ext cx="111125" cy="20638"/>
            </a:xfrm>
            <a:custGeom>
              <a:avLst/>
              <a:gdLst>
                <a:gd name="T0" fmla="*/ 17 w 37"/>
                <a:gd name="T1" fmla="*/ 0 h 7"/>
                <a:gd name="T2" fmla="*/ 10 w 37"/>
                <a:gd name="T3" fmla="*/ 1 h 7"/>
                <a:gd name="T4" fmla="*/ 3 w 37"/>
                <a:gd name="T5" fmla="*/ 2 h 7"/>
                <a:gd name="T6" fmla="*/ 0 w 37"/>
                <a:gd name="T7" fmla="*/ 2 h 7"/>
                <a:gd name="T8" fmla="*/ 7 w 37"/>
                <a:gd name="T9" fmla="*/ 7 h 7"/>
                <a:gd name="T10" fmla="*/ 37 w 37"/>
                <a:gd name="T11" fmla="*/ 3 h 7"/>
                <a:gd name="T12" fmla="*/ 35 w 37"/>
                <a:gd name="T13" fmla="*/ 3 h 7"/>
                <a:gd name="T14" fmla="*/ 27 w 37"/>
                <a:gd name="T15" fmla="*/ 1 h 7"/>
                <a:gd name="T16" fmla="*/ 22 w 37"/>
                <a:gd name="T17" fmla="*/ 0 h 7"/>
                <a:gd name="T18" fmla="*/ 17 w 3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1" name="Oval 72"/>
            <p:cNvSpPr>
              <a:spLocks noChangeArrowheads="1"/>
            </p:cNvSpPr>
            <p:nvPr/>
          </p:nvSpPr>
          <p:spPr bwMode="auto">
            <a:xfrm>
              <a:off x="6354763" y="2789238"/>
              <a:ext cx="36513" cy="36513"/>
            </a:xfrm>
            <a:prstGeom prst="ellipse">
              <a:avLst/>
            </a:prstGeom>
            <a:solidFill>
              <a:srgbClr val="568B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2" name="Freeform 73"/>
            <p:cNvSpPr/>
            <p:nvPr/>
          </p:nvSpPr>
          <p:spPr bwMode="auto">
            <a:xfrm>
              <a:off x="5816601" y="1784350"/>
              <a:ext cx="26988" cy="65088"/>
            </a:xfrm>
            <a:custGeom>
              <a:avLst/>
              <a:gdLst>
                <a:gd name="T0" fmla="*/ 0 w 9"/>
                <a:gd name="T1" fmla="*/ 0 h 21"/>
                <a:gd name="T2" fmla="*/ 2 w 9"/>
                <a:gd name="T3" fmla="*/ 21 h 21"/>
                <a:gd name="T4" fmla="*/ 9 w 9"/>
                <a:gd name="T5" fmla="*/ 2 h 21"/>
                <a:gd name="T6" fmla="*/ 0 w 9"/>
                <a:gd name="T7" fmla="*/ 0 h 21"/>
              </a:gdLst>
              <a:ahLst/>
              <a:cxnLst>
                <a:cxn ang="0">
                  <a:pos x="T0" y="T1"/>
                </a:cxn>
                <a:cxn ang="0">
                  <a:pos x="T2" y="T3"/>
                </a:cxn>
                <a:cxn ang="0">
                  <a:pos x="T4" y="T5"/>
                </a:cxn>
                <a:cxn ang="0">
                  <a:pos x="T6" y="T7"/>
                </a:cxn>
              </a:cxnLst>
              <a:rect l="0" t="0" r="r" b="b"/>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3" name="Freeform 74"/>
            <p:cNvSpPr/>
            <p:nvPr/>
          </p:nvSpPr>
          <p:spPr bwMode="auto">
            <a:xfrm>
              <a:off x="5721351" y="1693863"/>
              <a:ext cx="242888" cy="166688"/>
            </a:xfrm>
            <a:custGeom>
              <a:avLst/>
              <a:gdLst>
                <a:gd name="T0" fmla="*/ 3 w 80"/>
                <a:gd name="T1" fmla="*/ 0 h 55"/>
                <a:gd name="T2" fmla="*/ 0 w 80"/>
                <a:gd name="T3" fmla="*/ 15 h 55"/>
                <a:gd name="T4" fmla="*/ 40 w 80"/>
                <a:gd name="T5" fmla="*/ 55 h 55"/>
                <a:gd name="T6" fmla="*/ 80 w 80"/>
                <a:gd name="T7" fmla="*/ 15 h 55"/>
                <a:gd name="T8" fmla="*/ 79 w 80"/>
                <a:gd name="T9" fmla="*/ 7 h 55"/>
                <a:gd name="T10" fmla="*/ 43 w 80"/>
                <a:gd name="T11" fmla="*/ 32 h 55"/>
                <a:gd name="T12" fmla="*/ 43 w 80"/>
                <a:gd name="T13" fmla="*/ 32 h 55"/>
                <a:gd name="T14" fmla="*/ 43 w 80"/>
                <a:gd name="T15" fmla="*/ 32 h 55"/>
                <a:gd name="T16" fmla="*/ 43 w 80"/>
                <a:gd name="T17" fmla="*/ 32 h 55"/>
                <a:gd name="T18" fmla="*/ 42 w 80"/>
                <a:gd name="T19" fmla="*/ 32 h 55"/>
                <a:gd name="T20" fmla="*/ 42 w 80"/>
                <a:gd name="T21" fmla="*/ 32 h 55"/>
                <a:gd name="T22" fmla="*/ 42 w 80"/>
                <a:gd name="T23" fmla="*/ 32 h 55"/>
                <a:gd name="T24" fmla="*/ 42 w 80"/>
                <a:gd name="T25" fmla="*/ 32 h 55"/>
                <a:gd name="T26" fmla="*/ 42 w 80"/>
                <a:gd name="T27" fmla="*/ 32 h 55"/>
                <a:gd name="T28" fmla="*/ 42 w 80"/>
                <a:gd name="T29" fmla="*/ 32 h 55"/>
                <a:gd name="T30" fmla="*/ 42 w 80"/>
                <a:gd name="T31" fmla="*/ 32 h 55"/>
                <a:gd name="T32" fmla="*/ 40 w 80"/>
                <a:gd name="T33" fmla="*/ 32 h 55"/>
                <a:gd name="T34" fmla="*/ 33 w 80"/>
                <a:gd name="T35" fmla="*/ 51 h 55"/>
                <a:gd name="T36" fmla="*/ 31 w 80"/>
                <a:gd name="T37" fmla="*/ 30 h 55"/>
                <a:gd name="T38" fmla="*/ 3 w 80"/>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4" name="Oval 75"/>
            <p:cNvSpPr>
              <a:spLocks noChangeArrowheads="1"/>
            </p:cNvSpPr>
            <p:nvPr/>
          </p:nvSpPr>
          <p:spPr bwMode="auto">
            <a:xfrm>
              <a:off x="5727701" y="1547813"/>
              <a:ext cx="242888" cy="2428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5" name="Freeform 76"/>
            <p:cNvSpPr/>
            <p:nvPr/>
          </p:nvSpPr>
          <p:spPr bwMode="auto">
            <a:xfrm>
              <a:off x="5727701" y="1647825"/>
              <a:ext cx="242888" cy="109538"/>
            </a:xfrm>
            <a:custGeom>
              <a:avLst/>
              <a:gdLst>
                <a:gd name="T0" fmla="*/ 0 w 80"/>
                <a:gd name="T1" fmla="*/ 4 h 36"/>
                <a:gd name="T2" fmla="*/ 0 w 80"/>
                <a:gd name="T3" fmla="*/ 7 h 36"/>
                <a:gd name="T4" fmla="*/ 8 w 80"/>
                <a:gd name="T5" fmla="*/ 30 h 36"/>
                <a:gd name="T6" fmla="*/ 70 w 80"/>
                <a:gd name="T7" fmla="*/ 33 h 36"/>
                <a:gd name="T8" fmla="*/ 80 w 80"/>
                <a:gd name="T9" fmla="*/ 7 h 36"/>
                <a:gd name="T10" fmla="*/ 79 w 80"/>
                <a:gd name="T11" fmla="*/ 0 h 36"/>
                <a:gd name="T12" fmla="*/ 0 w 80"/>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6" name="Oval 77"/>
            <p:cNvSpPr>
              <a:spLocks noChangeArrowheads="1"/>
            </p:cNvSpPr>
            <p:nvPr/>
          </p:nvSpPr>
          <p:spPr bwMode="auto">
            <a:xfrm>
              <a:off x="5837238" y="1700213"/>
              <a:ext cx="20638" cy="2063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7" name="Oval 78"/>
            <p:cNvSpPr>
              <a:spLocks noChangeArrowheads="1"/>
            </p:cNvSpPr>
            <p:nvPr/>
          </p:nvSpPr>
          <p:spPr bwMode="auto">
            <a:xfrm>
              <a:off x="5913438" y="1684338"/>
              <a:ext cx="33338"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8" name="Freeform 79"/>
            <p:cNvSpPr/>
            <p:nvPr/>
          </p:nvSpPr>
          <p:spPr bwMode="auto">
            <a:xfrm>
              <a:off x="5794376" y="1570038"/>
              <a:ext cx="152400" cy="76200"/>
            </a:xfrm>
            <a:custGeom>
              <a:avLst/>
              <a:gdLst>
                <a:gd name="T0" fmla="*/ 23 w 50"/>
                <a:gd name="T1" fmla="*/ 0 h 25"/>
                <a:gd name="T2" fmla="*/ 22 w 50"/>
                <a:gd name="T3" fmla="*/ 0 h 25"/>
                <a:gd name="T4" fmla="*/ 34 w 50"/>
                <a:gd name="T5" fmla="*/ 25 h 25"/>
                <a:gd name="T6" fmla="*/ 46 w 50"/>
                <a:gd name="T7" fmla="*/ 20 h 25"/>
                <a:gd name="T8" fmla="*/ 23 w 50"/>
                <a:gd name="T9" fmla="*/ 0 h 25"/>
              </a:gdLst>
              <a:ahLst/>
              <a:cxnLst>
                <a:cxn ang="0">
                  <a:pos x="T0" y="T1"/>
                </a:cxn>
                <a:cxn ang="0">
                  <a:pos x="T2" y="T3"/>
                </a:cxn>
                <a:cxn ang="0">
                  <a:pos x="T4" y="T5"/>
                </a:cxn>
                <a:cxn ang="0">
                  <a:pos x="T6" y="T7"/>
                </a:cxn>
                <a:cxn ang="0">
                  <a:pos x="T8" y="T9"/>
                </a:cxn>
              </a:cxnLst>
              <a:rect l="0" t="0" r="r" b="b"/>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9" name="Freeform 80"/>
            <p:cNvSpPr/>
            <p:nvPr/>
          </p:nvSpPr>
          <p:spPr bwMode="auto">
            <a:xfrm>
              <a:off x="5867401" y="1590675"/>
              <a:ext cx="39688" cy="33338"/>
            </a:xfrm>
            <a:custGeom>
              <a:avLst/>
              <a:gdLst>
                <a:gd name="T0" fmla="*/ 12 w 13"/>
                <a:gd name="T1" fmla="*/ 8 h 11"/>
                <a:gd name="T2" fmla="*/ 5 w 13"/>
                <a:gd name="T3" fmla="*/ 10 h 11"/>
                <a:gd name="T4" fmla="*/ 2 w 13"/>
                <a:gd name="T5" fmla="*/ 3 h 11"/>
                <a:gd name="T6" fmla="*/ 9 w 13"/>
                <a:gd name="T7" fmla="*/ 1 h 11"/>
                <a:gd name="T8" fmla="*/ 12 w 13"/>
                <a:gd name="T9" fmla="*/ 8 h 11"/>
              </a:gdLst>
              <a:ahLst/>
              <a:cxnLst>
                <a:cxn ang="0">
                  <a:pos x="T0" y="T1"/>
                </a:cxn>
                <a:cxn ang="0">
                  <a:pos x="T2" y="T3"/>
                </a:cxn>
                <a:cxn ang="0">
                  <a:pos x="T4" y="T5"/>
                </a:cxn>
                <a:cxn ang="0">
                  <a:pos x="T6" y="T7"/>
                </a:cxn>
                <a:cxn ang="0">
                  <a:pos x="T8" y="T9"/>
                </a:cxn>
              </a:cxnLst>
              <a:rect l="0" t="0" r="r" b="b"/>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0" name="Freeform 81"/>
            <p:cNvSpPr/>
            <p:nvPr/>
          </p:nvSpPr>
          <p:spPr bwMode="auto">
            <a:xfrm>
              <a:off x="5727701" y="1670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1"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2" name="Freeform 83"/>
            <p:cNvSpPr>
              <a:spLocks noEditPoints="1"/>
            </p:cNvSpPr>
            <p:nvPr/>
          </p:nvSpPr>
          <p:spPr bwMode="auto">
            <a:xfrm>
              <a:off x="5727701" y="1646238"/>
              <a:ext cx="212725" cy="144463"/>
            </a:xfrm>
            <a:custGeom>
              <a:avLst/>
              <a:gdLst>
                <a:gd name="T0" fmla="*/ 0 w 70"/>
                <a:gd name="T1" fmla="*/ 9 h 48"/>
                <a:gd name="T2" fmla="*/ 40 w 70"/>
                <a:gd name="T3" fmla="*/ 48 h 48"/>
                <a:gd name="T4" fmla="*/ 40 w 70"/>
                <a:gd name="T5" fmla="*/ 48 h 48"/>
                <a:gd name="T6" fmla="*/ 40 w 70"/>
                <a:gd name="T7" fmla="*/ 48 h 48"/>
                <a:gd name="T8" fmla="*/ 40 w 70"/>
                <a:gd name="T9" fmla="*/ 48 h 48"/>
                <a:gd name="T10" fmla="*/ 40 w 70"/>
                <a:gd name="T11" fmla="*/ 48 h 48"/>
                <a:gd name="T12" fmla="*/ 40 w 70"/>
                <a:gd name="T13" fmla="*/ 48 h 48"/>
                <a:gd name="T14" fmla="*/ 40 w 70"/>
                <a:gd name="T15" fmla="*/ 48 h 48"/>
                <a:gd name="T16" fmla="*/ 41 w 70"/>
                <a:gd name="T17" fmla="*/ 48 h 48"/>
                <a:gd name="T18" fmla="*/ 41 w 70"/>
                <a:gd name="T19" fmla="*/ 48 h 48"/>
                <a:gd name="T20" fmla="*/ 41 w 70"/>
                <a:gd name="T21" fmla="*/ 48 h 48"/>
                <a:gd name="T22" fmla="*/ 41 w 70"/>
                <a:gd name="T23" fmla="*/ 48 h 48"/>
                <a:gd name="T24" fmla="*/ 70 w 70"/>
                <a:gd name="T25" fmla="*/ 34 h 48"/>
                <a:gd name="T26" fmla="*/ 69 w 70"/>
                <a:gd name="T27" fmla="*/ 34 h 48"/>
                <a:gd name="T28" fmla="*/ 58 w 70"/>
                <a:gd name="T29" fmla="*/ 38 h 48"/>
                <a:gd name="T30" fmla="*/ 49 w 70"/>
                <a:gd name="T31" fmla="*/ 36 h 48"/>
                <a:gd name="T32" fmla="*/ 47 w 70"/>
                <a:gd name="T33" fmla="*/ 36 h 48"/>
                <a:gd name="T34" fmla="*/ 8 w 70"/>
                <a:gd name="T35" fmla="*/ 31 h 48"/>
                <a:gd name="T36" fmla="*/ 0 w 70"/>
                <a:gd name="T37" fmla="*/ 9 h 48"/>
                <a:gd name="T38" fmla="*/ 0 w 70"/>
                <a:gd name="T39" fmla="*/ 8 h 48"/>
                <a:gd name="T40" fmla="*/ 0 w 70"/>
                <a:gd name="T41" fmla="*/ 9 h 48"/>
                <a:gd name="T42" fmla="*/ 0 w 70"/>
                <a:gd name="T43" fmla="*/ 8 h 48"/>
                <a:gd name="T44" fmla="*/ 0 w 70"/>
                <a:gd name="T45" fmla="*/ 8 h 48"/>
                <a:gd name="T46" fmla="*/ 0 w 70"/>
                <a:gd name="T47" fmla="*/ 8 h 48"/>
                <a:gd name="T48" fmla="*/ 0 w 70"/>
                <a:gd name="T49" fmla="*/ 8 h 48"/>
                <a:gd name="T50" fmla="*/ 0 w 70"/>
                <a:gd name="T51" fmla="*/ 8 h 48"/>
                <a:gd name="T52" fmla="*/ 0 w 70"/>
                <a:gd name="T53" fmla="*/ 8 h 48"/>
                <a:gd name="T54" fmla="*/ 0 w 70"/>
                <a:gd name="T55" fmla="*/ 8 h 48"/>
                <a:gd name="T56" fmla="*/ 1 w 70"/>
                <a:gd name="T57" fmla="*/ 0 h 48"/>
                <a:gd name="T58" fmla="*/ 0 w 70"/>
                <a:gd name="T59" fmla="*/ 8 h 48"/>
                <a:gd name="T60" fmla="*/ 0 w 70"/>
                <a:gd name="T61" fmla="*/ 8 h 48"/>
                <a:gd name="T62" fmla="*/ 0 w 70"/>
                <a:gd name="T63" fmla="*/ 8 h 48"/>
                <a:gd name="T64" fmla="*/ 0 w 70"/>
                <a:gd name="T65" fmla="*/ 8 h 48"/>
                <a:gd name="T66" fmla="*/ 0 w 70"/>
                <a:gd name="T67" fmla="*/ 8 h 48"/>
                <a:gd name="T68" fmla="*/ 0 w 70"/>
                <a:gd name="T69" fmla="*/ 5 h 48"/>
                <a:gd name="T70" fmla="*/ 14 w 70"/>
                <a:gd name="T71" fmla="*/ 7 h 48"/>
                <a:gd name="T72" fmla="*/ 14 w 70"/>
                <a:gd name="T73" fmla="*/ 7 h 48"/>
                <a:gd name="T74" fmla="*/ 1 w 70"/>
                <a:gd name="T7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3" name="Freeform 84"/>
            <p:cNvSpPr>
              <a:spLocks noEditPoints="1"/>
            </p:cNvSpPr>
            <p:nvPr/>
          </p:nvSpPr>
          <p:spPr bwMode="auto">
            <a:xfrm>
              <a:off x="5727701" y="1660525"/>
              <a:ext cx="219075" cy="93663"/>
            </a:xfrm>
            <a:custGeom>
              <a:avLst/>
              <a:gdLst>
                <a:gd name="T0" fmla="*/ 72 w 72"/>
                <a:gd name="T1" fmla="*/ 26 h 31"/>
                <a:gd name="T2" fmla="*/ 69 w 72"/>
                <a:gd name="T3" fmla="*/ 29 h 31"/>
                <a:gd name="T4" fmla="*/ 70 w 72"/>
                <a:gd name="T5" fmla="*/ 29 h 31"/>
                <a:gd name="T6" fmla="*/ 72 w 72"/>
                <a:gd name="T7" fmla="*/ 26 h 31"/>
                <a:gd name="T8" fmla="*/ 0 w 72"/>
                <a:gd name="T9" fmla="*/ 0 h 31"/>
                <a:gd name="T10" fmla="*/ 0 w 72"/>
                <a:gd name="T11" fmla="*/ 3 h 31"/>
                <a:gd name="T12" fmla="*/ 0 w 72"/>
                <a:gd name="T13" fmla="*/ 3 h 31"/>
                <a:gd name="T14" fmla="*/ 0 w 72"/>
                <a:gd name="T15" fmla="*/ 3 h 31"/>
                <a:gd name="T16" fmla="*/ 0 w 72"/>
                <a:gd name="T17" fmla="*/ 3 h 31"/>
                <a:gd name="T18" fmla="*/ 0 w 72"/>
                <a:gd name="T19" fmla="*/ 3 h 31"/>
                <a:gd name="T20" fmla="*/ 0 w 72"/>
                <a:gd name="T21" fmla="*/ 3 h 31"/>
                <a:gd name="T22" fmla="*/ 0 w 72"/>
                <a:gd name="T23" fmla="*/ 4 h 31"/>
                <a:gd name="T24" fmla="*/ 0 w 72"/>
                <a:gd name="T25" fmla="*/ 4 h 31"/>
                <a:gd name="T26" fmla="*/ 8 w 72"/>
                <a:gd name="T27" fmla="*/ 26 h 31"/>
                <a:gd name="T28" fmla="*/ 47 w 72"/>
                <a:gd name="T29" fmla="*/ 31 h 31"/>
                <a:gd name="T30" fmla="*/ 49 w 72"/>
                <a:gd name="T31" fmla="*/ 31 h 31"/>
                <a:gd name="T32" fmla="*/ 14 w 72"/>
                <a:gd name="T33" fmla="*/ 2 h 31"/>
                <a:gd name="T34" fmla="*/ 0 w 72"/>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4" name="Freeform 85"/>
            <p:cNvSpPr/>
            <p:nvPr/>
          </p:nvSpPr>
          <p:spPr bwMode="auto">
            <a:xfrm>
              <a:off x="5818188" y="1503363"/>
              <a:ext cx="65088" cy="57150"/>
            </a:xfrm>
            <a:custGeom>
              <a:avLst/>
              <a:gdLst>
                <a:gd name="T0" fmla="*/ 0 w 21"/>
                <a:gd name="T1" fmla="*/ 16 h 19"/>
                <a:gd name="T2" fmla="*/ 10 w 21"/>
                <a:gd name="T3" fmla="*/ 0 h 19"/>
                <a:gd name="T4" fmla="*/ 21 w 21"/>
                <a:gd name="T5" fmla="*/ 17 h 19"/>
                <a:gd name="T6" fmla="*/ 4 w 21"/>
                <a:gd name="T7" fmla="*/ 19 h 19"/>
                <a:gd name="T8" fmla="*/ 0 w 21"/>
                <a:gd name="T9" fmla="*/ 16 h 19"/>
              </a:gdLst>
              <a:ahLst/>
              <a:cxnLst>
                <a:cxn ang="0">
                  <a:pos x="T0" y="T1"/>
                </a:cxn>
                <a:cxn ang="0">
                  <a:pos x="T2" y="T3"/>
                </a:cxn>
                <a:cxn ang="0">
                  <a:pos x="T4" y="T5"/>
                </a:cxn>
                <a:cxn ang="0">
                  <a:pos x="T6" y="T7"/>
                </a:cxn>
                <a:cxn ang="0">
                  <a:pos x="T8" y="T9"/>
                </a:cxn>
              </a:cxnLst>
              <a:rect l="0" t="0" r="r" b="b"/>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5" name="Oval 86"/>
            <p:cNvSpPr>
              <a:spLocks noChangeArrowheads="1"/>
            </p:cNvSpPr>
            <p:nvPr/>
          </p:nvSpPr>
          <p:spPr bwMode="auto">
            <a:xfrm>
              <a:off x="5754688" y="1693863"/>
              <a:ext cx="22225" cy="22225"/>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6" name="Freeform 87"/>
            <p:cNvSpPr>
              <a:spLocks noEditPoints="1"/>
            </p:cNvSpPr>
            <p:nvPr/>
          </p:nvSpPr>
          <p:spPr bwMode="auto">
            <a:xfrm>
              <a:off x="5443538" y="3354388"/>
              <a:ext cx="244475" cy="152400"/>
            </a:xfrm>
            <a:custGeom>
              <a:avLst/>
              <a:gdLst>
                <a:gd name="T0" fmla="*/ 10 w 81"/>
                <a:gd name="T1" fmla="*/ 12 h 50"/>
                <a:gd name="T2" fmla="*/ 0 w 81"/>
                <a:gd name="T3" fmla="*/ 24 h 50"/>
                <a:gd name="T4" fmla="*/ 34 w 81"/>
                <a:gd name="T5" fmla="*/ 50 h 50"/>
                <a:gd name="T6" fmla="*/ 43 w 81"/>
                <a:gd name="T7" fmla="*/ 26 h 50"/>
                <a:gd name="T8" fmla="*/ 42 w 81"/>
                <a:gd name="T9" fmla="*/ 26 h 50"/>
                <a:gd name="T10" fmla="*/ 42 w 81"/>
                <a:gd name="T11" fmla="*/ 26 h 50"/>
                <a:gd name="T12" fmla="*/ 42 w 81"/>
                <a:gd name="T13" fmla="*/ 26 h 50"/>
                <a:gd name="T14" fmla="*/ 42 w 81"/>
                <a:gd name="T15" fmla="*/ 26 h 50"/>
                <a:gd name="T16" fmla="*/ 41 w 81"/>
                <a:gd name="T17" fmla="*/ 26 h 50"/>
                <a:gd name="T18" fmla="*/ 41 w 81"/>
                <a:gd name="T19" fmla="*/ 26 h 50"/>
                <a:gd name="T20" fmla="*/ 41 w 81"/>
                <a:gd name="T21" fmla="*/ 26 h 50"/>
                <a:gd name="T22" fmla="*/ 41 w 81"/>
                <a:gd name="T23" fmla="*/ 26 h 50"/>
                <a:gd name="T24" fmla="*/ 41 w 81"/>
                <a:gd name="T25" fmla="*/ 26 h 50"/>
                <a:gd name="T26" fmla="*/ 41 w 81"/>
                <a:gd name="T27" fmla="*/ 26 h 50"/>
                <a:gd name="T28" fmla="*/ 41 w 81"/>
                <a:gd name="T29" fmla="*/ 26 h 50"/>
                <a:gd name="T30" fmla="*/ 10 w 81"/>
                <a:gd name="T31" fmla="*/ 12 h 50"/>
                <a:gd name="T32" fmla="*/ 80 w 81"/>
                <a:gd name="T33" fmla="*/ 0 h 50"/>
                <a:gd name="T34" fmla="*/ 75 w 81"/>
                <a:gd name="T35" fmla="*/ 9 h 50"/>
                <a:gd name="T36" fmla="*/ 53 w 81"/>
                <a:gd name="T37" fmla="*/ 48 h 50"/>
                <a:gd name="T38" fmla="*/ 81 w 81"/>
                <a:gd name="T39" fmla="*/ 8 h 50"/>
                <a:gd name="T40" fmla="*/ 80 w 8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7" name="Freeform 88"/>
            <p:cNvSpPr/>
            <p:nvPr/>
          </p:nvSpPr>
          <p:spPr bwMode="auto">
            <a:xfrm>
              <a:off x="5434013" y="3333750"/>
              <a:ext cx="39688" cy="93663"/>
            </a:xfrm>
            <a:custGeom>
              <a:avLst/>
              <a:gdLst>
                <a:gd name="T0" fmla="*/ 3 w 13"/>
                <a:gd name="T1" fmla="*/ 0 h 31"/>
                <a:gd name="T2" fmla="*/ 0 w 13"/>
                <a:gd name="T3" fmla="*/ 15 h 31"/>
                <a:gd name="T4" fmla="*/ 3 w 13"/>
                <a:gd name="T5" fmla="*/ 31 h 31"/>
                <a:gd name="T6" fmla="*/ 13 w 13"/>
                <a:gd name="T7" fmla="*/ 19 h 31"/>
                <a:gd name="T8" fmla="*/ 3 w 13"/>
                <a:gd name="T9" fmla="*/ 0 h 31"/>
              </a:gdLst>
              <a:ahLst/>
              <a:cxnLst>
                <a:cxn ang="0">
                  <a:pos x="T0" y="T1"/>
                </a:cxn>
                <a:cxn ang="0">
                  <a:pos x="T2" y="T3"/>
                </a:cxn>
                <a:cxn ang="0">
                  <a:pos x="T4" y="T5"/>
                </a:cxn>
                <a:cxn ang="0">
                  <a:pos x="T6" y="T7"/>
                </a:cxn>
                <a:cxn ang="0">
                  <a:pos x="T8" y="T9"/>
                </a:cxn>
              </a:cxnLst>
              <a:rect l="0" t="0" r="r" b="b"/>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8" name="Freeform 89"/>
            <p:cNvSpPr/>
            <p:nvPr/>
          </p:nvSpPr>
          <p:spPr bwMode="auto">
            <a:xfrm>
              <a:off x="5546726" y="3381375"/>
              <a:ext cx="123825" cy="125413"/>
            </a:xfrm>
            <a:custGeom>
              <a:avLst/>
              <a:gdLst>
                <a:gd name="T0" fmla="*/ 41 w 41"/>
                <a:gd name="T1" fmla="*/ 0 h 41"/>
                <a:gd name="T2" fmla="*/ 9 w 41"/>
                <a:gd name="T3" fmla="*/ 17 h 41"/>
                <a:gd name="T4" fmla="*/ 0 w 41"/>
                <a:gd name="T5" fmla="*/ 41 h 41"/>
                <a:gd name="T6" fmla="*/ 5 w 41"/>
                <a:gd name="T7" fmla="*/ 41 h 41"/>
                <a:gd name="T8" fmla="*/ 19 w 41"/>
                <a:gd name="T9" fmla="*/ 39 h 41"/>
                <a:gd name="T10" fmla="*/ 41 w 41"/>
                <a:gd name="T11" fmla="*/ 0 h 41"/>
              </a:gdLst>
              <a:ahLst/>
              <a:cxnLst>
                <a:cxn ang="0">
                  <a:pos x="T0" y="T1"/>
                </a:cxn>
                <a:cxn ang="0">
                  <a:pos x="T2" y="T3"/>
                </a:cxn>
                <a:cxn ang="0">
                  <a:pos x="T4" y="T5"/>
                </a:cxn>
                <a:cxn ang="0">
                  <a:pos x="T6" y="T7"/>
                </a:cxn>
                <a:cxn ang="0">
                  <a:pos x="T8" y="T9"/>
                </a:cxn>
                <a:cxn ang="0">
                  <a:pos x="T10" y="T11"/>
                </a:cxn>
              </a:cxnLst>
              <a:rect l="0" t="0" r="r" b="b"/>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9" name="Oval 90"/>
            <p:cNvSpPr>
              <a:spLocks noChangeArrowheads="1"/>
            </p:cNvSpPr>
            <p:nvPr/>
          </p:nvSpPr>
          <p:spPr bwMode="auto">
            <a:xfrm>
              <a:off x="5440363" y="3181350"/>
              <a:ext cx="250825" cy="252413"/>
            </a:xfrm>
            <a:prstGeom prst="ellipse">
              <a:avLst/>
            </a:pr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0" name="Freeform 91"/>
            <p:cNvSpPr/>
            <p:nvPr/>
          </p:nvSpPr>
          <p:spPr bwMode="auto">
            <a:xfrm>
              <a:off x="5440363" y="3284538"/>
              <a:ext cx="250825" cy="115888"/>
            </a:xfrm>
            <a:custGeom>
              <a:avLst/>
              <a:gdLst>
                <a:gd name="T0" fmla="*/ 1 w 83"/>
                <a:gd name="T1" fmla="*/ 4 h 38"/>
                <a:gd name="T2" fmla="*/ 0 w 83"/>
                <a:gd name="T3" fmla="*/ 8 h 38"/>
                <a:gd name="T4" fmla="*/ 8 w 83"/>
                <a:gd name="T5" fmla="*/ 32 h 38"/>
                <a:gd name="T6" fmla="*/ 74 w 83"/>
                <a:gd name="T7" fmla="*/ 34 h 38"/>
                <a:gd name="T8" fmla="*/ 83 w 83"/>
                <a:gd name="T9" fmla="*/ 8 h 38"/>
                <a:gd name="T10" fmla="*/ 83 w 83"/>
                <a:gd name="T11" fmla="*/ 0 h 38"/>
                <a:gd name="T12" fmla="*/ 1 w 83"/>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1" name="Oval 92"/>
            <p:cNvSpPr>
              <a:spLocks noChangeArrowheads="1"/>
            </p:cNvSpPr>
            <p:nvPr/>
          </p:nvSpPr>
          <p:spPr bwMode="auto">
            <a:xfrm>
              <a:off x="5553076" y="3340100"/>
              <a:ext cx="23813"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2" name="Oval 93"/>
            <p:cNvSpPr>
              <a:spLocks noChangeArrowheads="1"/>
            </p:cNvSpPr>
            <p:nvPr/>
          </p:nvSpPr>
          <p:spPr bwMode="auto">
            <a:xfrm>
              <a:off x="5634038" y="3321050"/>
              <a:ext cx="33338" cy="36513"/>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3" name="Freeform 94"/>
            <p:cNvSpPr/>
            <p:nvPr/>
          </p:nvSpPr>
          <p:spPr bwMode="auto">
            <a:xfrm>
              <a:off x="5510213" y="3201988"/>
              <a:ext cx="157163" cy="79375"/>
            </a:xfrm>
            <a:custGeom>
              <a:avLst/>
              <a:gdLst>
                <a:gd name="T0" fmla="*/ 24 w 52"/>
                <a:gd name="T1" fmla="*/ 0 h 26"/>
                <a:gd name="T2" fmla="*/ 23 w 52"/>
                <a:gd name="T3" fmla="*/ 0 h 26"/>
                <a:gd name="T4" fmla="*/ 36 w 52"/>
                <a:gd name="T5" fmla="*/ 26 h 26"/>
                <a:gd name="T6" fmla="*/ 48 w 52"/>
                <a:gd name="T7" fmla="*/ 21 h 26"/>
                <a:gd name="T8" fmla="*/ 24 w 52"/>
                <a:gd name="T9" fmla="*/ 0 h 26"/>
              </a:gdLst>
              <a:ahLst/>
              <a:cxnLst>
                <a:cxn ang="0">
                  <a:pos x="T0" y="T1"/>
                </a:cxn>
                <a:cxn ang="0">
                  <a:pos x="T2" y="T3"/>
                </a:cxn>
                <a:cxn ang="0">
                  <a:pos x="T4" y="T5"/>
                </a:cxn>
                <a:cxn ang="0">
                  <a:pos x="T6" y="T7"/>
                </a:cxn>
                <a:cxn ang="0">
                  <a:pos x="T8" y="T9"/>
                </a:cxn>
              </a:cxnLst>
              <a:rect l="0" t="0" r="r" b="b"/>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4" name="Freeform 95"/>
            <p:cNvSpPr/>
            <p:nvPr/>
          </p:nvSpPr>
          <p:spPr bwMode="auto">
            <a:xfrm>
              <a:off x="5589588" y="3224213"/>
              <a:ext cx="38100" cy="36513"/>
            </a:xfrm>
            <a:custGeom>
              <a:avLst/>
              <a:gdLst>
                <a:gd name="T0" fmla="*/ 12 w 13"/>
                <a:gd name="T1" fmla="*/ 9 h 12"/>
                <a:gd name="T2" fmla="*/ 4 w 13"/>
                <a:gd name="T3" fmla="*/ 11 h 12"/>
                <a:gd name="T4" fmla="*/ 1 w 13"/>
                <a:gd name="T5" fmla="*/ 4 h 12"/>
                <a:gd name="T6" fmla="*/ 8 w 13"/>
                <a:gd name="T7" fmla="*/ 1 h 12"/>
                <a:gd name="T8" fmla="*/ 12 w 13"/>
                <a:gd name="T9" fmla="*/ 9 h 12"/>
              </a:gdLst>
              <a:ahLst/>
              <a:cxnLst>
                <a:cxn ang="0">
                  <a:pos x="T0" y="T1"/>
                </a:cxn>
                <a:cxn ang="0">
                  <a:pos x="T2" y="T3"/>
                </a:cxn>
                <a:cxn ang="0">
                  <a:pos x="T4" y="T5"/>
                </a:cxn>
                <a:cxn ang="0">
                  <a:pos x="T6" y="T7"/>
                </a:cxn>
                <a:cxn ang="0">
                  <a:pos x="T8" y="T9"/>
                </a:cxn>
              </a:cxnLst>
              <a:rect l="0" t="0" r="r" b="b"/>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5" name="Freeform 96"/>
            <p:cNvSpPr/>
            <p:nvPr/>
          </p:nvSpPr>
          <p:spPr bwMode="auto">
            <a:xfrm>
              <a:off x="5440363" y="33051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6"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1 w 1"/>
                <a:gd name="T10" fmla="*/ 1 w 1"/>
                <a:gd name="T11" fmla="*/ 1 w 1"/>
                <a:gd name="T12" fmla="*/ 1 w 1"/>
                <a:gd name="T13" fmla="*/ 1 w 1"/>
                <a:gd name="T14"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7" name="Freeform 98"/>
            <p:cNvSpPr>
              <a:spLocks noEditPoints="1"/>
            </p:cNvSpPr>
            <p:nvPr/>
          </p:nvSpPr>
          <p:spPr bwMode="auto">
            <a:xfrm>
              <a:off x="5440363" y="3281363"/>
              <a:ext cx="223838" cy="152400"/>
            </a:xfrm>
            <a:custGeom>
              <a:avLst/>
              <a:gdLst>
                <a:gd name="T0" fmla="*/ 0 w 74"/>
                <a:gd name="T1" fmla="*/ 9 h 50"/>
                <a:gd name="T2" fmla="*/ 42 w 74"/>
                <a:gd name="T3" fmla="*/ 50 h 50"/>
                <a:gd name="T4" fmla="*/ 42 w 74"/>
                <a:gd name="T5" fmla="*/ 50 h 50"/>
                <a:gd name="T6" fmla="*/ 42 w 74"/>
                <a:gd name="T7" fmla="*/ 50 h 50"/>
                <a:gd name="T8" fmla="*/ 42 w 74"/>
                <a:gd name="T9" fmla="*/ 50 h 50"/>
                <a:gd name="T10" fmla="*/ 42 w 74"/>
                <a:gd name="T11" fmla="*/ 50 h 50"/>
                <a:gd name="T12" fmla="*/ 42 w 74"/>
                <a:gd name="T13" fmla="*/ 50 h 50"/>
                <a:gd name="T14" fmla="*/ 42 w 74"/>
                <a:gd name="T15" fmla="*/ 50 h 50"/>
                <a:gd name="T16" fmla="*/ 43 w 74"/>
                <a:gd name="T17" fmla="*/ 50 h 50"/>
                <a:gd name="T18" fmla="*/ 43 w 74"/>
                <a:gd name="T19" fmla="*/ 50 h 50"/>
                <a:gd name="T20" fmla="*/ 43 w 74"/>
                <a:gd name="T21" fmla="*/ 50 h 50"/>
                <a:gd name="T22" fmla="*/ 43 w 74"/>
                <a:gd name="T23" fmla="*/ 50 h 50"/>
                <a:gd name="T24" fmla="*/ 74 w 74"/>
                <a:gd name="T25" fmla="*/ 35 h 50"/>
                <a:gd name="T26" fmla="*/ 72 w 74"/>
                <a:gd name="T27" fmla="*/ 36 h 50"/>
                <a:gd name="T28" fmla="*/ 60 w 74"/>
                <a:gd name="T29" fmla="*/ 39 h 50"/>
                <a:gd name="T30" fmla="*/ 52 w 74"/>
                <a:gd name="T31" fmla="*/ 37 h 50"/>
                <a:gd name="T32" fmla="*/ 50 w 74"/>
                <a:gd name="T33" fmla="*/ 37 h 50"/>
                <a:gd name="T34" fmla="*/ 8 w 74"/>
                <a:gd name="T35" fmla="*/ 33 h 50"/>
                <a:gd name="T36" fmla="*/ 0 w 74"/>
                <a:gd name="T37" fmla="*/ 9 h 50"/>
                <a:gd name="T38" fmla="*/ 0 w 74"/>
                <a:gd name="T39" fmla="*/ 9 h 50"/>
                <a:gd name="T40" fmla="*/ 0 w 74"/>
                <a:gd name="T41" fmla="*/ 9 h 50"/>
                <a:gd name="T42" fmla="*/ 0 w 74"/>
                <a:gd name="T43" fmla="*/ 9 h 50"/>
                <a:gd name="T44" fmla="*/ 0 w 74"/>
                <a:gd name="T45" fmla="*/ 9 h 50"/>
                <a:gd name="T46" fmla="*/ 0 w 74"/>
                <a:gd name="T47" fmla="*/ 9 h 50"/>
                <a:gd name="T48" fmla="*/ 0 w 74"/>
                <a:gd name="T49" fmla="*/ 9 h 50"/>
                <a:gd name="T50" fmla="*/ 0 w 74"/>
                <a:gd name="T51" fmla="*/ 9 h 50"/>
                <a:gd name="T52" fmla="*/ 0 w 74"/>
                <a:gd name="T53" fmla="*/ 9 h 50"/>
                <a:gd name="T54" fmla="*/ 0 w 74"/>
                <a:gd name="T55" fmla="*/ 9 h 50"/>
                <a:gd name="T56" fmla="*/ 1 w 74"/>
                <a:gd name="T57" fmla="*/ 0 h 50"/>
                <a:gd name="T58" fmla="*/ 0 w 74"/>
                <a:gd name="T59" fmla="*/ 8 h 50"/>
                <a:gd name="T60" fmla="*/ 0 w 74"/>
                <a:gd name="T61" fmla="*/ 8 h 50"/>
                <a:gd name="T62" fmla="*/ 0 w 74"/>
                <a:gd name="T63" fmla="*/ 9 h 50"/>
                <a:gd name="T64" fmla="*/ 0 w 74"/>
                <a:gd name="T65" fmla="*/ 9 h 50"/>
                <a:gd name="T66" fmla="*/ 0 w 74"/>
                <a:gd name="T67" fmla="*/ 9 h 50"/>
                <a:gd name="T68" fmla="*/ 1 w 74"/>
                <a:gd name="T69" fmla="*/ 5 h 50"/>
                <a:gd name="T70" fmla="*/ 15 w 74"/>
                <a:gd name="T71" fmla="*/ 8 h 50"/>
                <a:gd name="T72" fmla="*/ 14 w 74"/>
                <a:gd name="T73" fmla="*/ 7 h 50"/>
                <a:gd name="T74" fmla="*/ 1 w 74"/>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8" name="Freeform 99"/>
            <p:cNvSpPr>
              <a:spLocks noEditPoints="1"/>
            </p:cNvSpPr>
            <p:nvPr/>
          </p:nvSpPr>
          <p:spPr bwMode="auto">
            <a:xfrm>
              <a:off x="5440363" y="3297238"/>
              <a:ext cx="230188" cy="96838"/>
            </a:xfrm>
            <a:custGeom>
              <a:avLst/>
              <a:gdLst>
                <a:gd name="T0" fmla="*/ 76 w 76"/>
                <a:gd name="T1" fmla="*/ 28 h 32"/>
                <a:gd name="T2" fmla="*/ 72 w 76"/>
                <a:gd name="T3" fmla="*/ 31 h 32"/>
                <a:gd name="T4" fmla="*/ 74 w 76"/>
                <a:gd name="T5" fmla="*/ 30 h 32"/>
                <a:gd name="T6" fmla="*/ 76 w 76"/>
                <a:gd name="T7" fmla="*/ 28 h 32"/>
                <a:gd name="T8" fmla="*/ 1 w 76"/>
                <a:gd name="T9" fmla="*/ 0 h 32"/>
                <a:gd name="T10" fmla="*/ 0 w 76"/>
                <a:gd name="T11" fmla="*/ 4 h 32"/>
                <a:gd name="T12" fmla="*/ 0 w 76"/>
                <a:gd name="T13" fmla="*/ 4 h 32"/>
                <a:gd name="T14" fmla="*/ 0 w 76"/>
                <a:gd name="T15" fmla="*/ 4 h 32"/>
                <a:gd name="T16" fmla="*/ 0 w 76"/>
                <a:gd name="T17" fmla="*/ 4 h 32"/>
                <a:gd name="T18" fmla="*/ 0 w 76"/>
                <a:gd name="T19" fmla="*/ 4 h 32"/>
                <a:gd name="T20" fmla="*/ 0 w 76"/>
                <a:gd name="T21" fmla="*/ 4 h 32"/>
                <a:gd name="T22" fmla="*/ 0 w 76"/>
                <a:gd name="T23" fmla="*/ 4 h 32"/>
                <a:gd name="T24" fmla="*/ 0 w 76"/>
                <a:gd name="T25" fmla="*/ 4 h 32"/>
                <a:gd name="T26" fmla="*/ 8 w 76"/>
                <a:gd name="T27" fmla="*/ 28 h 32"/>
                <a:gd name="T28" fmla="*/ 50 w 76"/>
                <a:gd name="T29" fmla="*/ 32 h 32"/>
                <a:gd name="T30" fmla="*/ 52 w 76"/>
                <a:gd name="T31" fmla="*/ 32 h 32"/>
                <a:gd name="T32" fmla="*/ 15 w 76"/>
                <a:gd name="T33" fmla="*/ 3 h 32"/>
                <a:gd name="T34" fmla="*/ 1 w 76"/>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9" name="Freeform 100"/>
            <p:cNvSpPr/>
            <p:nvPr/>
          </p:nvSpPr>
          <p:spPr bwMode="auto">
            <a:xfrm>
              <a:off x="5537201" y="3132138"/>
              <a:ext cx="66675" cy="61913"/>
            </a:xfrm>
            <a:custGeom>
              <a:avLst/>
              <a:gdLst>
                <a:gd name="T0" fmla="*/ 0 w 22"/>
                <a:gd name="T1" fmla="*/ 17 h 20"/>
                <a:gd name="T2" fmla="*/ 10 w 22"/>
                <a:gd name="T3" fmla="*/ 0 h 20"/>
                <a:gd name="T4" fmla="*/ 22 w 22"/>
                <a:gd name="T5" fmla="*/ 18 h 20"/>
                <a:gd name="T6" fmla="*/ 4 w 22"/>
                <a:gd name="T7" fmla="*/ 20 h 20"/>
                <a:gd name="T8" fmla="*/ 0 w 22"/>
                <a:gd name="T9" fmla="*/ 17 h 20"/>
              </a:gdLst>
              <a:ahLst/>
              <a:cxnLst>
                <a:cxn ang="0">
                  <a:pos x="T0" y="T1"/>
                </a:cxn>
                <a:cxn ang="0">
                  <a:pos x="T2" y="T3"/>
                </a:cxn>
                <a:cxn ang="0">
                  <a:pos x="T4" y="T5"/>
                </a:cxn>
                <a:cxn ang="0">
                  <a:pos x="T6" y="T7"/>
                </a:cxn>
                <a:cxn ang="0">
                  <a:pos x="T8" y="T9"/>
                </a:cxn>
              </a:cxnLst>
              <a:rect l="0" t="0" r="r" b="b"/>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0" name="Oval 101"/>
            <p:cNvSpPr>
              <a:spLocks noChangeArrowheads="1"/>
            </p:cNvSpPr>
            <p:nvPr/>
          </p:nvSpPr>
          <p:spPr bwMode="auto">
            <a:xfrm>
              <a:off x="5467351" y="3333750"/>
              <a:ext cx="25400" cy="20638"/>
            </a:xfrm>
            <a:prstGeom prst="ellipse">
              <a:avLst/>
            </a:prstGeom>
            <a:solidFill>
              <a:srgbClr val="B720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1" name="Freeform 102"/>
            <p:cNvSpPr>
              <a:spLocks noEditPoints="1"/>
            </p:cNvSpPr>
            <p:nvPr/>
          </p:nvSpPr>
          <p:spPr bwMode="auto">
            <a:xfrm>
              <a:off x="6651626" y="4140200"/>
              <a:ext cx="323850" cy="225425"/>
            </a:xfrm>
            <a:custGeom>
              <a:avLst/>
              <a:gdLst>
                <a:gd name="T0" fmla="*/ 98 w 107"/>
                <a:gd name="T1" fmla="*/ 23 h 74"/>
                <a:gd name="T2" fmla="*/ 75 w 107"/>
                <a:gd name="T3" fmla="*/ 40 h 74"/>
                <a:gd name="T4" fmla="*/ 89 w 107"/>
                <a:gd name="T5" fmla="*/ 60 h 74"/>
                <a:gd name="T6" fmla="*/ 100 w 107"/>
                <a:gd name="T7" fmla="*/ 48 h 74"/>
                <a:gd name="T8" fmla="*/ 98 w 107"/>
                <a:gd name="T9" fmla="*/ 23 h 74"/>
                <a:gd name="T10" fmla="*/ 106 w 107"/>
                <a:gd name="T11" fmla="*/ 9 h 74"/>
                <a:gd name="T12" fmla="*/ 104 w 107"/>
                <a:gd name="T13" fmla="*/ 13 h 74"/>
                <a:gd name="T14" fmla="*/ 107 w 107"/>
                <a:gd name="T15" fmla="*/ 22 h 74"/>
                <a:gd name="T16" fmla="*/ 107 w 107"/>
                <a:gd name="T17" fmla="*/ 20 h 74"/>
                <a:gd name="T18" fmla="*/ 106 w 107"/>
                <a:gd name="T19" fmla="*/ 9 h 74"/>
                <a:gd name="T20" fmla="*/ 1 w 107"/>
                <a:gd name="T21" fmla="*/ 0 h 74"/>
                <a:gd name="T22" fmla="*/ 0 w 107"/>
                <a:gd name="T23" fmla="*/ 5 h 74"/>
                <a:gd name="T24" fmla="*/ 35 w 107"/>
                <a:gd name="T25" fmla="*/ 72 h 74"/>
                <a:gd name="T26" fmla="*/ 42 w 107"/>
                <a:gd name="T27" fmla="*/ 74 h 74"/>
                <a:gd name="T28" fmla="*/ 41 w 107"/>
                <a:gd name="T29" fmla="*/ 42 h 74"/>
                <a:gd name="T30" fmla="*/ 1 w 107"/>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2" name="Freeform 103"/>
            <p:cNvSpPr>
              <a:spLocks noEditPoints="1"/>
            </p:cNvSpPr>
            <p:nvPr/>
          </p:nvSpPr>
          <p:spPr bwMode="auto">
            <a:xfrm>
              <a:off x="6645276" y="4156075"/>
              <a:ext cx="330200" cy="212725"/>
            </a:xfrm>
            <a:custGeom>
              <a:avLst/>
              <a:gdLst>
                <a:gd name="T0" fmla="*/ 77 w 109"/>
                <a:gd name="T1" fmla="*/ 35 h 70"/>
                <a:gd name="T2" fmla="*/ 58 w 109"/>
                <a:gd name="T3" fmla="*/ 38 h 70"/>
                <a:gd name="T4" fmla="*/ 58 w 109"/>
                <a:gd name="T5" fmla="*/ 38 h 70"/>
                <a:gd name="T6" fmla="*/ 58 w 109"/>
                <a:gd name="T7" fmla="*/ 38 h 70"/>
                <a:gd name="T8" fmla="*/ 58 w 109"/>
                <a:gd name="T9" fmla="*/ 38 h 70"/>
                <a:gd name="T10" fmla="*/ 58 w 109"/>
                <a:gd name="T11" fmla="*/ 38 h 70"/>
                <a:gd name="T12" fmla="*/ 58 w 109"/>
                <a:gd name="T13" fmla="*/ 38 h 70"/>
                <a:gd name="T14" fmla="*/ 58 w 109"/>
                <a:gd name="T15" fmla="*/ 38 h 70"/>
                <a:gd name="T16" fmla="*/ 58 w 109"/>
                <a:gd name="T17" fmla="*/ 38 h 70"/>
                <a:gd name="T18" fmla="*/ 58 w 109"/>
                <a:gd name="T19" fmla="*/ 38 h 70"/>
                <a:gd name="T20" fmla="*/ 58 w 109"/>
                <a:gd name="T21" fmla="*/ 38 h 70"/>
                <a:gd name="T22" fmla="*/ 58 w 109"/>
                <a:gd name="T23" fmla="*/ 38 h 70"/>
                <a:gd name="T24" fmla="*/ 57 w 109"/>
                <a:gd name="T25" fmla="*/ 38 h 70"/>
                <a:gd name="T26" fmla="*/ 57 w 109"/>
                <a:gd name="T27" fmla="*/ 38 h 70"/>
                <a:gd name="T28" fmla="*/ 57 w 109"/>
                <a:gd name="T29" fmla="*/ 38 h 70"/>
                <a:gd name="T30" fmla="*/ 57 w 109"/>
                <a:gd name="T31" fmla="*/ 38 h 70"/>
                <a:gd name="T32" fmla="*/ 57 w 109"/>
                <a:gd name="T33" fmla="*/ 38 h 70"/>
                <a:gd name="T34" fmla="*/ 57 w 109"/>
                <a:gd name="T35" fmla="*/ 38 h 70"/>
                <a:gd name="T36" fmla="*/ 43 w 109"/>
                <a:gd name="T37" fmla="*/ 37 h 70"/>
                <a:gd name="T38" fmla="*/ 44 w 109"/>
                <a:gd name="T39" fmla="*/ 69 h 70"/>
                <a:gd name="T40" fmla="*/ 54 w 109"/>
                <a:gd name="T41" fmla="*/ 70 h 70"/>
                <a:gd name="T42" fmla="*/ 91 w 109"/>
                <a:gd name="T43" fmla="*/ 55 h 70"/>
                <a:gd name="T44" fmla="*/ 77 w 109"/>
                <a:gd name="T45" fmla="*/ 35 h 70"/>
                <a:gd name="T46" fmla="*/ 106 w 109"/>
                <a:gd name="T47" fmla="*/ 8 h 70"/>
                <a:gd name="T48" fmla="*/ 100 w 109"/>
                <a:gd name="T49" fmla="*/ 18 h 70"/>
                <a:gd name="T50" fmla="*/ 102 w 109"/>
                <a:gd name="T51" fmla="*/ 43 h 70"/>
                <a:gd name="T52" fmla="*/ 109 w 109"/>
                <a:gd name="T53" fmla="*/ 17 h 70"/>
                <a:gd name="T54" fmla="*/ 106 w 109"/>
                <a:gd name="T55" fmla="*/ 8 h 70"/>
                <a:gd name="T56" fmla="*/ 2 w 109"/>
                <a:gd name="T57" fmla="*/ 0 h 70"/>
                <a:gd name="T58" fmla="*/ 0 w 109"/>
                <a:gd name="T59" fmla="*/ 15 h 70"/>
                <a:gd name="T60" fmla="*/ 37 w 109"/>
                <a:gd name="T61" fmla="*/ 67 h 70"/>
                <a:gd name="T62" fmla="*/ 2 w 109"/>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3" name="Oval 104"/>
            <p:cNvSpPr>
              <a:spLocks noChangeArrowheads="1"/>
            </p:cNvSpPr>
            <p:nvPr/>
          </p:nvSpPr>
          <p:spPr bwMode="auto">
            <a:xfrm>
              <a:off x="6651626" y="3940175"/>
              <a:ext cx="333375" cy="33178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4" name="Freeform 105"/>
            <p:cNvSpPr/>
            <p:nvPr/>
          </p:nvSpPr>
          <p:spPr bwMode="auto">
            <a:xfrm>
              <a:off x="6651626" y="4076700"/>
              <a:ext cx="333375" cy="152400"/>
            </a:xfrm>
            <a:custGeom>
              <a:avLst/>
              <a:gdLst>
                <a:gd name="T0" fmla="*/ 1 w 110"/>
                <a:gd name="T1" fmla="*/ 5 h 50"/>
                <a:gd name="T2" fmla="*/ 0 w 110"/>
                <a:gd name="T3" fmla="*/ 10 h 50"/>
                <a:gd name="T4" fmla="*/ 11 w 110"/>
                <a:gd name="T5" fmla="*/ 41 h 50"/>
                <a:gd name="T6" fmla="*/ 97 w 110"/>
                <a:gd name="T7" fmla="*/ 45 h 50"/>
                <a:gd name="T8" fmla="*/ 110 w 110"/>
                <a:gd name="T9" fmla="*/ 10 h 50"/>
                <a:gd name="T10" fmla="*/ 109 w 110"/>
                <a:gd name="T11" fmla="*/ 0 h 50"/>
                <a:gd name="T12" fmla="*/ 1 w 110"/>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5" name="Oval 106"/>
            <p:cNvSpPr>
              <a:spLocks noChangeArrowheads="1"/>
            </p:cNvSpPr>
            <p:nvPr/>
          </p:nvSpPr>
          <p:spPr bwMode="auto">
            <a:xfrm>
              <a:off x="6799263" y="4146550"/>
              <a:ext cx="30163" cy="30163"/>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6" name="Oval 107"/>
            <p:cNvSpPr>
              <a:spLocks noChangeArrowheads="1"/>
            </p:cNvSpPr>
            <p:nvPr/>
          </p:nvSpPr>
          <p:spPr bwMode="auto">
            <a:xfrm>
              <a:off x="6905626" y="4125913"/>
              <a:ext cx="46038" cy="444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7" name="Freeform 108"/>
            <p:cNvSpPr/>
            <p:nvPr/>
          </p:nvSpPr>
          <p:spPr bwMode="auto">
            <a:xfrm>
              <a:off x="6745288" y="3967163"/>
              <a:ext cx="206375" cy="103188"/>
            </a:xfrm>
            <a:custGeom>
              <a:avLst/>
              <a:gdLst>
                <a:gd name="T0" fmla="*/ 31 w 68"/>
                <a:gd name="T1" fmla="*/ 0 h 34"/>
                <a:gd name="T2" fmla="*/ 30 w 68"/>
                <a:gd name="T3" fmla="*/ 1 h 34"/>
                <a:gd name="T4" fmla="*/ 47 w 68"/>
                <a:gd name="T5" fmla="*/ 34 h 34"/>
                <a:gd name="T6" fmla="*/ 62 w 68"/>
                <a:gd name="T7" fmla="*/ 28 h 34"/>
                <a:gd name="T8" fmla="*/ 31 w 68"/>
                <a:gd name="T9" fmla="*/ 0 h 34"/>
              </a:gdLst>
              <a:ahLst/>
              <a:cxnLst>
                <a:cxn ang="0">
                  <a:pos x="T0" y="T1"/>
                </a:cxn>
                <a:cxn ang="0">
                  <a:pos x="T2" y="T3"/>
                </a:cxn>
                <a:cxn ang="0">
                  <a:pos x="T4" y="T5"/>
                </a:cxn>
                <a:cxn ang="0">
                  <a:pos x="T6" y="T7"/>
                </a:cxn>
                <a:cxn ang="0">
                  <a:pos x="T8" y="T9"/>
                </a:cxn>
              </a:cxnLst>
              <a:rect l="0" t="0" r="r" b="b"/>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8" name="Freeform 109"/>
            <p:cNvSpPr/>
            <p:nvPr/>
          </p:nvSpPr>
          <p:spPr bwMode="auto">
            <a:xfrm>
              <a:off x="6845301" y="3995738"/>
              <a:ext cx="50800" cy="47625"/>
            </a:xfrm>
            <a:custGeom>
              <a:avLst/>
              <a:gdLst>
                <a:gd name="T0" fmla="*/ 16 w 17"/>
                <a:gd name="T1" fmla="*/ 11 h 16"/>
                <a:gd name="T2" fmla="*/ 6 w 17"/>
                <a:gd name="T3" fmla="*/ 14 h 16"/>
                <a:gd name="T4" fmla="*/ 2 w 17"/>
                <a:gd name="T5" fmla="*/ 5 h 16"/>
                <a:gd name="T6" fmla="*/ 11 w 17"/>
                <a:gd name="T7" fmla="*/ 2 h 16"/>
                <a:gd name="T8" fmla="*/ 16 w 17"/>
                <a:gd name="T9" fmla="*/ 11 h 16"/>
              </a:gdLst>
              <a:ahLst/>
              <a:cxnLst>
                <a:cxn ang="0">
                  <a:pos x="T0" y="T1"/>
                </a:cxn>
                <a:cxn ang="0">
                  <a:pos x="T2" y="T3"/>
                </a:cxn>
                <a:cxn ang="0">
                  <a:pos x="T4" y="T5"/>
                </a:cxn>
                <a:cxn ang="0">
                  <a:pos x="T6" y="T7"/>
                </a:cxn>
                <a:cxn ang="0">
                  <a:pos x="T8" y="T9"/>
                </a:cxn>
              </a:cxnLst>
              <a:rect l="0" t="0" r="r" b="b"/>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9"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1 w 1"/>
                <a:gd name="T7" fmla="*/ 0 w 1"/>
                <a:gd name="T8" fmla="*/ 1 w 1"/>
                <a:gd name="T9" fmla="*/ 1 w 1"/>
                <a:gd name="T10" fmla="*/ 1 w 1"/>
                <a:gd name="T11" fmla="*/ 1 w 1"/>
                <a:gd name="T12" fmla="*/ 1 w 1"/>
                <a:gd name="T13" fmla="*/ 1 w 1"/>
                <a:gd name="T14" fmla="*/ 1 w 1"/>
                <a:gd name="T15" fmla="*/ 1 w 1"/>
                <a:gd name="T16" fmla="*/ 1 w 1"/>
                <a:gd name="T17" fmla="*/ 1 w 1"/>
                <a:gd name="T18" fmla="*/ 1 w 1"/>
                <a:gd name="T19" fmla="*/ 1 w 1"/>
                <a:gd name="T20" fmla="*/ 1 w 1"/>
                <a:gd name="T21" fmla="*/ 1 w 1"/>
                <a:gd name="T22" fmla="*/ 1 w 1"/>
                <a:gd name="T2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0" name="Freeform 111"/>
            <p:cNvSpPr>
              <a:spLocks noEditPoints="1"/>
            </p:cNvSpPr>
            <p:nvPr/>
          </p:nvSpPr>
          <p:spPr bwMode="auto">
            <a:xfrm>
              <a:off x="6651626" y="4070350"/>
              <a:ext cx="293688" cy="201613"/>
            </a:xfrm>
            <a:custGeom>
              <a:avLst/>
              <a:gdLst>
                <a:gd name="T0" fmla="*/ 0 w 97"/>
                <a:gd name="T1" fmla="*/ 12 h 66"/>
                <a:gd name="T2" fmla="*/ 55 w 97"/>
                <a:gd name="T3" fmla="*/ 66 h 66"/>
                <a:gd name="T4" fmla="*/ 55 w 97"/>
                <a:gd name="T5" fmla="*/ 66 h 66"/>
                <a:gd name="T6" fmla="*/ 55 w 97"/>
                <a:gd name="T7" fmla="*/ 66 h 66"/>
                <a:gd name="T8" fmla="*/ 55 w 97"/>
                <a:gd name="T9" fmla="*/ 66 h 66"/>
                <a:gd name="T10" fmla="*/ 55 w 97"/>
                <a:gd name="T11" fmla="*/ 66 h 66"/>
                <a:gd name="T12" fmla="*/ 55 w 97"/>
                <a:gd name="T13" fmla="*/ 66 h 66"/>
                <a:gd name="T14" fmla="*/ 56 w 97"/>
                <a:gd name="T15" fmla="*/ 66 h 66"/>
                <a:gd name="T16" fmla="*/ 56 w 97"/>
                <a:gd name="T17" fmla="*/ 66 h 66"/>
                <a:gd name="T18" fmla="*/ 56 w 97"/>
                <a:gd name="T19" fmla="*/ 66 h 66"/>
                <a:gd name="T20" fmla="*/ 56 w 97"/>
                <a:gd name="T21" fmla="*/ 66 h 66"/>
                <a:gd name="T22" fmla="*/ 56 w 97"/>
                <a:gd name="T23" fmla="*/ 66 h 66"/>
                <a:gd name="T24" fmla="*/ 56 w 97"/>
                <a:gd name="T25" fmla="*/ 66 h 66"/>
                <a:gd name="T26" fmla="*/ 56 w 97"/>
                <a:gd name="T27" fmla="*/ 66 h 66"/>
                <a:gd name="T28" fmla="*/ 56 w 97"/>
                <a:gd name="T29" fmla="*/ 66 h 66"/>
                <a:gd name="T30" fmla="*/ 56 w 97"/>
                <a:gd name="T31" fmla="*/ 66 h 66"/>
                <a:gd name="T32" fmla="*/ 56 w 97"/>
                <a:gd name="T33" fmla="*/ 66 h 66"/>
                <a:gd name="T34" fmla="*/ 56 w 97"/>
                <a:gd name="T35" fmla="*/ 66 h 66"/>
                <a:gd name="T36" fmla="*/ 97 w 97"/>
                <a:gd name="T37" fmla="*/ 47 h 66"/>
                <a:gd name="T38" fmla="*/ 95 w 97"/>
                <a:gd name="T39" fmla="*/ 47 h 66"/>
                <a:gd name="T40" fmla="*/ 80 w 97"/>
                <a:gd name="T41" fmla="*/ 52 h 66"/>
                <a:gd name="T42" fmla="*/ 68 w 97"/>
                <a:gd name="T43" fmla="*/ 50 h 66"/>
                <a:gd name="T44" fmla="*/ 65 w 97"/>
                <a:gd name="T45" fmla="*/ 50 h 66"/>
                <a:gd name="T46" fmla="*/ 11 w 97"/>
                <a:gd name="T47" fmla="*/ 43 h 66"/>
                <a:gd name="T48" fmla="*/ 0 w 97"/>
                <a:gd name="T49" fmla="*/ 12 h 66"/>
                <a:gd name="T50" fmla="*/ 0 w 97"/>
                <a:gd name="T51" fmla="*/ 12 h 66"/>
                <a:gd name="T52" fmla="*/ 0 w 97"/>
                <a:gd name="T53" fmla="*/ 12 h 66"/>
                <a:gd name="T54" fmla="*/ 0 w 97"/>
                <a:gd name="T55" fmla="*/ 12 h 66"/>
                <a:gd name="T56" fmla="*/ 0 w 97"/>
                <a:gd name="T57" fmla="*/ 12 h 66"/>
                <a:gd name="T58" fmla="*/ 0 w 97"/>
                <a:gd name="T59" fmla="*/ 12 h 66"/>
                <a:gd name="T60" fmla="*/ 0 w 97"/>
                <a:gd name="T61" fmla="*/ 12 h 66"/>
                <a:gd name="T62" fmla="*/ 0 w 97"/>
                <a:gd name="T63" fmla="*/ 12 h 66"/>
                <a:gd name="T64" fmla="*/ 0 w 97"/>
                <a:gd name="T65" fmla="*/ 12 h 66"/>
                <a:gd name="T66" fmla="*/ 0 w 97"/>
                <a:gd name="T67" fmla="*/ 12 h 66"/>
                <a:gd name="T68" fmla="*/ 1 w 97"/>
                <a:gd name="T69" fmla="*/ 0 h 66"/>
                <a:gd name="T70" fmla="*/ 0 w 97"/>
                <a:gd name="T71" fmla="*/ 12 h 66"/>
                <a:gd name="T72" fmla="*/ 0 w 97"/>
                <a:gd name="T73" fmla="*/ 12 h 66"/>
                <a:gd name="T74" fmla="*/ 0 w 97"/>
                <a:gd name="T75" fmla="*/ 12 h 66"/>
                <a:gd name="T76" fmla="*/ 1 w 97"/>
                <a:gd name="T77" fmla="*/ 7 h 66"/>
                <a:gd name="T78" fmla="*/ 20 w 97"/>
                <a:gd name="T79" fmla="*/ 10 h 66"/>
                <a:gd name="T80" fmla="*/ 19 w 97"/>
                <a:gd name="T81" fmla="*/ 10 h 66"/>
                <a:gd name="T82" fmla="*/ 1 w 97"/>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1" name="Freeform 112"/>
            <p:cNvSpPr>
              <a:spLocks noEditPoints="1"/>
            </p:cNvSpPr>
            <p:nvPr/>
          </p:nvSpPr>
          <p:spPr bwMode="auto">
            <a:xfrm>
              <a:off x="6651626" y="4092575"/>
              <a:ext cx="303213" cy="130175"/>
            </a:xfrm>
            <a:custGeom>
              <a:avLst/>
              <a:gdLst>
                <a:gd name="T0" fmla="*/ 100 w 100"/>
                <a:gd name="T1" fmla="*/ 36 h 43"/>
                <a:gd name="T2" fmla="*/ 95 w 100"/>
                <a:gd name="T3" fmla="*/ 40 h 43"/>
                <a:gd name="T4" fmla="*/ 97 w 100"/>
                <a:gd name="T5" fmla="*/ 40 h 43"/>
                <a:gd name="T6" fmla="*/ 100 w 100"/>
                <a:gd name="T7" fmla="*/ 36 h 43"/>
                <a:gd name="T8" fmla="*/ 1 w 100"/>
                <a:gd name="T9" fmla="*/ 0 h 43"/>
                <a:gd name="T10" fmla="*/ 0 w 100"/>
                <a:gd name="T11" fmla="*/ 5 h 43"/>
                <a:gd name="T12" fmla="*/ 0 w 100"/>
                <a:gd name="T13" fmla="*/ 5 h 43"/>
                <a:gd name="T14" fmla="*/ 0 w 100"/>
                <a:gd name="T15" fmla="*/ 5 h 43"/>
                <a:gd name="T16" fmla="*/ 0 w 100"/>
                <a:gd name="T17" fmla="*/ 5 h 43"/>
                <a:gd name="T18" fmla="*/ 0 w 100"/>
                <a:gd name="T19" fmla="*/ 5 h 43"/>
                <a:gd name="T20" fmla="*/ 0 w 100"/>
                <a:gd name="T21" fmla="*/ 5 h 43"/>
                <a:gd name="T22" fmla="*/ 0 w 100"/>
                <a:gd name="T23" fmla="*/ 5 h 43"/>
                <a:gd name="T24" fmla="*/ 0 w 100"/>
                <a:gd name="T25" fmla="*/ 5 h 43"/>
                <a:gd name="T26" fmla="*/ 11 w 100"/>
                <a:gd name="T27" fmla="*/ 36 h 43"/>
                <a:gd name="T28" fmla="*/ 65 w 100"/>
                <a:gd name="T29" fmla="*/ 43 h 43"/>
                <a:gd name="T30" fmla="*/ 68 w 100"/>
                <a:gd name="T31" fmla="*/ 43 h 43"/>
                <a:gd name="T32" fmla="*/ 20 w 100"/>
                <a:gd name="T33" fmla="*/ 3 h 43"/>
                <a:gd name="T34" fmla="*/ 1 w 100"/>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2" name="Freeform 113"/>
            <p:cNvSpPr/>
            <p:nvPr/>
          </p:nvSpPr>
          <p:spPr bwMode="auto">
            <a:xfrm>
              <a:off x="6778626" y="3873500"/>
              <a:ext cx="87313" cy="82550"/>
            </a:xfrm>
            <a:custGeom>
              <a:avLst/>
              <a:gdLst>
                <a:gd name="T0" fmla="*/ 0 w 29"/>
                <a:gd name="T1" fmla="*/ 23 h 27"/>
                <a:gd name="T2" fmla="*/ 13 w 29"/>
                <a:gd name="T3" fmla="*/ 0 h 27"/>
                <a:gd name="T4" fmla="*/ 29 w 29"/>
                <a:gd name="T5" fmla="*/ 24 h 27"/>
                <a:gd name="T6" fmla="*/ 5 w 29"/>
                <a:gd name="T7" fmla="*/ 27 h 27"/>
                <a:gd name="T8" fmla="*/ 0 w 29"/>
                <a:gd name="T9" fmla="*/ 23 h 27"/>
              </a:gdLst>
              <a:ahLst/>
              <a:cxnLst>
                <a:cxn ang="0">
                  <a:pos x="T0" y="T1"/>
                </a:cxn>
                <a:cxn ang="0">
                  <a:pos x="T2" y="T3"/>
                </a:cxn>
                <a:cxn ang="0">
                  <a:pos x="T4" y="T5"/>
                </a:cxn>
                <a:cxn ang="0">
                  <a:pos x="T6" y="T7"/>
                </a:cxn>
                <a:cxn ang="0">
                  <a:pos x="T8" y="T9"/>
                </a:cxn>
              </a:cxnLst>
              <a:rect l="0" t="0" r="r" b="b"/>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3" name="Oval 114"/>
            <p:cNvSpPr>
              <a:spLocks noChangeArrowheads="1"/>
            </p:cNvSpPr>
            <p:nvPr/>
          </p:nvSpPr>
          <p:spPr bwMode="auto">
            <a:xfrm>
              <a:off x="6688138" y="4137025"/>
              <a:ext cx="30163" cy="317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4" name="Freeform 115"/>
            <p:cNvSpPr>
              <a:spLocks noEditPoints="1"/>
            </p:cNvSpPr>
            <p:nvPr/>
          </p:nvSpPr>
          <p:spPr bwMode="auto">
            <a:xfrm>
              <a:off x="5167313" y="4735513"/>
              <a:ext cx="439738" cy="228600"/>
            </a:xfrm>
            <a:custGeom>
              <a:avLst/>
              <a:gdLst>
                <a:gd name="T0" fmla="*/ 87 w 145"/>
                <a:gd name="T1" fmla="*/ 57 h 75"/>
                <a:gd name="T2" fmla="*/ 77 w 145"/>
                <a:gd name="T3" fmla="*/ 58 h 75"/>
                <a:gd name="T4" fmla="*/ 77 w 145"/>
                <a:gd name="T5" fmla="*/ 58 h 75"/>
                <a:gd name="T6" fmla="*/ 77 w 145"/>
                <a:gd name="T7" fmla="*/ 58 h 75"/>
                <a:gd name="T8" fmla="*/ 77 w 145"/>
                <a:gd name="T9" fmla="*/ 58 h 75"/>
                <a:gd name="T10" fmla="*/ 77 w 145"/>
                <a:gd name="T11" fmla="*/ 58 h 75"/>
                <a:gd name="T12" fmla="*/ 77 w 145"/>
                <a:gd name="T13" fmla="*/ 58 h 75"/>
                <a:gd name="T14" fmla="*/ 76 w 145"/>
                <a:gd name="T15" fmla="*/ 73 h 75"/>
                <a:gd name="T16" fmla="*/ 77 w 145"/>
                <a:gd name="T17" fmla="*/ 75 h 75"/>
                <a:gd name="T18" fmla="*/ 87 w 145"/>
                <a:gd name="T19" fmla="*/ 57 h 75"/>
                <a:gd name="T20" fmla="*/ 144 w 145"/>
                <a:gd name="T21" fmla="*/ 20 h 75"/>
                <a:gd name="T22" fmla="*/ 137 w 145"/>
                <a:gd name="T23" fmla="*/ 59 h 75"/>
                <a:gd name="T24" fmla="*/ 145 w 145"/>
                <a:gd name="T25" fmla="*/ 27 h 75"/>
                <a:gd name="T26" fmla="*/ 144 w 145"/>
                <a:gd name="T27" fmla="*/ 20 h 75"/>
                <a:gd name="T28" fmla="*/ 5 w 145"/>
                <a:gd name="T29" fmla="*/ 0 h 75"/>
                <a:gd name="T30" fmla="*/ 0 w 145"/>
                <a:gd name="T31" fmla="*/ 27 h 75"/>
                <a:gd name="T32" fmla="*/ 0 w 145"/>
                <a:gd name="T33" fmla="*/ 28 h 75"/>
                <a:gd name="T34" fmla="*/ 9 w 145"/>
                <a:gd name="T35" fmla="*/ 15 h 75"/>
                <a:gd name="T36" fmla="*/ 5 w 145"/>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5" name="Freeform 116"/>
            <p:cNvSpPr>
              <a:spLocks noEditPoints="1"/>
            </p:cNvSpPr>
            <p:nvPr/>
          </p:nvSpPr>
          <p:spPr bwMode="auto">
            <a:xfrm>
              <a:off x="5167313" y="4772025"/>
              <a:ext cx="436563" cy="263525"/>
            </a:xfrm>
            <a:custGeom>
              <a:avLst/>
              <a:gdLst>
                <a:gd name="T0" fmla="*/ 60 w 144"/>
                <a:gd name="T1" fmla="*/ 51 h 87"/>
                <a:gd name="T2" fmla="*/ 50 w 144"/>
                <a:gd name="T3" fmla="*/ 84 h 87"/>
                <a:gd name="T4" fmla="*/ 70 w 144"/>
                <a:gd name="T5" fmla="*/ 87 h 87"/>
                <a:gd name="T6" fmla="*/ 63 w 144"/>
                <a:gd name="T7" fmla="*/ 61 h 87"/>
                <a:gd name="T8" fmla="*/ 60 w 144"/>
                <a:gd name="T9" fmla="*/ 51 h 87"/>
                <a:gd name="T10" fmla="*/ 71 w 144"/>
                <a:gd name="T11" fmla="*/ 46 h 87"/>
                <a:gd name="T12" fmla="*/ 76 w 144"/>
                <a:gd name="T13" fmla="*/ 61 h 87"/>
                <a:gd name="T14" fmla="*/ 77 w 144"/>
                <a:gd name="T15" fmla="*/ 46 h 87"/>
                <a:gd name="T16" fmla="*/ 77 w 144"/>
                <a:gd name="T17" fmla="*/ 46 h 87"/>
                <a:gd name="T18" fmla="*/ 77 w 144"/>
                <a:gd name="T19" fmla="*/ 46 h 87"/>
                <a:gd name="T20" fmla="*/ 77 w 144"/>
                <a:gd name="T21" fmla="*/ 46 h 87"/>
                <a:gd name="T22" fmla="*/ 76 w 144"/>
                <a:gd name="T23" fmla="*/ 46 h 87"/>
                <a:gd name="T24" fmla="*/ 76 w 144"/>
                <a:gd name="T25" fmla="*/ 46 h 87"/>
                <a:gd name="T26" fmla="*/ 76 w 144"/>
                <a:gd name="T27" fmla="*/ 46 h 87"/>
                <a:gd name="T28" fmla="*/ 76 w 144"/>
                <a:gd name="T29" fmla="*/ 46 h 87"/>
                <a:gd name="T30" fmla="*/ 76 w 144"/>
                <a:gd name="T31" fmla="*/ 46 h 87"/>
                <a:gd name="T32" fmla="*/ 76 w 144"/>
                <a:gd name="T33" fmla="*/ 46 h 87"/>
                <a:gd name="T34" fmla="*/ 76 w 144"/>
                <a:gd name="T35" fmla="*/ 46 h 87"/>
                <a:gd name="T36" fmla="*/ 76 w 144"/>
                <a:gd name="T37" fmla="*/ 46 h 87"/>
                <a:gd name="T38" fmla="*/ 76 w 144"/>
                <a:gd name="T39" fmla="*/ 46 h 87"/>
                <a:gd name="T40" fmla="*/ 71 w 144"/>
                <a:gd name="T41" fmla="*/ 46 h 87"/>
                <a:gd name="T42" fmla="*/ 114 w 144"/>
                <a:gd name="T43" fmla="*/ 34 h 87"/>
                <a:gd name="T44" fmla="*/ 87 w 144"/>
                <a:gd name="T45" fmla="*/ 45 h 87"/>
                <a:gd name="T46" fmla="*/ 77 w 144"/>
                <a:gd name="T47" fmla="*/ 63 h 87"/>
                <a:gd name="T48" fmla="*/ 83 w 144"/>
                <a:gd name="T49" fmla="*/ 81 h 87"/>
                <a:gd name="T50" fmla="*/ 86 w 144"/>
                <a:gd name="T51" fmla="*/ 86 h 87"/>
                <a:gd name="T52" fmla="*/ 89 w 144"/>
                <a:gd name="T53" fmla="*/ 85 h 87"/>
                <a:gd name="T54" fmla="*/ 114 w 144"/>
                <a:gd name="T55" fmla="*/ 34 h 87"/>
                <a:gd name="T56" fmla="*/ 9 w 144"/>
                <a:gd name="T57" fmla="*/ 3 h 87"/>
                <a:gd name="T58" fmla="*/ 0 w 144"/>
                <a:gd name="T59" fmla="*/ 16 h 87"/>
                <a:gd name="T60" fmla="*/ 5 w 144"/>
                <a:gd name="T61" fmla="*/ 41 h 87"/>
                <a:gd name="T62" fmla="*/ 7 w 144"/>
                <a:gd name="T63" fmla="*/ 39 h 87"/>
                <a:gd name="T64" fmla="*/ 7 w 144"/>
                <a:gd name="T65" fmla="*/ 39 h 87"/>
                <a:gd name="T66" fmla="*/ 7 w 144"/>
                <a:gd name="T67" fmla="*/ 39 h 87"/>
                <a:gd name="T68" fmla="*/ 6 w 144"/>
                <a:gd name="T69" fmla="*/ 45 h 87"/>
                <a:gd name="T70" fmla="*/ 37 w 144"/>
                <a:gd name="T71" fmla="*/ 78 h 87"/>
                <a:gd name="T72" fmla="*/ 39 w 144"/>
                <a:gd name="T73" fmla="*/ 36 h 87"/>
                <a:gd name="T74" fmla="*/ 9 w 144"/>
                <a:gd name="T75" fmla="*/ 3 h 87"/>
                <a:gd name="T76" fmla="*/ 143 w 144"/>
                <a:gd name="T77" fmla="*/ 0 h 87"/>
                <a:gd name="T78" fmla="*/ 126 w 144"/>
                <a:gd name="T79" fmla="*/ 26 h 87"/>
                <a:gd name="T80" fmla="*/ 95 w 144"/>
                <a:gd name="T81" fmla="*/ 83 h 87"/>
                <a:gd name="T82" fmla="*/ 137 w 144"/>
                <a:gd name="T83" fmla="*/ 47 h 87"/>
                <a:gd name="T84" fmla="*/ 144 w 144"/>
                <a:gd name="T85" fmla="*/ 8 h 87"/>
                <a:gd name="T86" fmla="*/ 143 w 144"/>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6" name="Freeform 117"/>
            <p:cNvSpPr/>
            <p:nvPr/>
          </p:nvSpPr>
          <p:spPr bwMode="auto">
            <a:xfrm>
              <a:off x="5183188" y="4891088"/>
              <a:ext cx="6350" cy="17463"/>
            </a:xfrm>
            <a:custGeom>
              <a:avLst/>
              <a:gdLst>
                <a:gd name="T0" fmla="*/ 2 w 2"/>
                <a:gd name="T1" fmla="*/ 0 h 6"/>
                <a:gd name="T2" fmla="*/ 0 w 2"/>
                <a:gd name="T3" fmla="*/ 2 h 6"/>
                <a:gd name="T4" fmla="*/ 1 w 2"/>
                <a:gd name="T5" fmla="*/ 6 h 6"/>
                <a:gd name="T6" fmla="*/ 2 w 2"/>
                <a:gd name="T7" fmla="*/ 0 h 6"/>
              </a:gdLst>
              <a:ahLst/>
              <a:cxnLst>
                <a:cxn ang="0">
                  <a:pos x="T0" y="T1"/>
                </a:cxn>
                <a:cxn ang="0">
                  <a:pos x="T2" y="T3"/>
                </a:cxn>
                <a:cxn ang="0">
                  <a:pos x="T4" y="T5"/>
                </a:cxn>
                <a:cxn ang="0">
                  <a:pos x="T6" y="T7"/>
                </a:cxn>
              </a:cxnLst>
              <a:rect l="0" t="0" r="r" b="b"/>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7" name="Freeform 118"/>
            <p:cNvSpPr/>
            <p:nvPr/>
          </p:nvSpPr>
          <p:spPr bwMode="auto">
            <a:xfrm>
              <a:off x="5397501" y="4957763"/>
              <a:ext cx="3175" cy="7938"/>
            </a:xfrm>
            <a:custGeom>
              <a:avLst/>
              <a:gdLst>
                <a:gd name="T0" fmla="*/ 0 w 1"/>
                <a:gd name="T1" fmla="*/ 0 h 3"/>
                <a:gd name="T2" fmla="*/ 0 w 1"/>
                <a:gd name="T3" fmla="*/ 3 h 3"/>
                <a:gd name="T4" fmla="*/ 1 w 1"/>
                <a:gd name="T5" fmla="*/ 2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8" name="Freeform 119"/>
            <p:cNvSpPr>
              <a:spLocks noEditPoints="1"/>
            </p:cNvSpPr>
            <p:nvPr/>
          </p:nvSpPr>
          <p:spPr bwMode="auto">
            <a:xfrm>
              <a:off x="5280026" y="4851400"/>
              <a:ext cx="269875" cy="184150"/>
            </a:xfrm>
            <a:custGeom>
              <a:avLst/>
              <a:gdLst>
                <a:gd name="T0" fmla="*/ 2 w 89"/>
                <a:gd name="T1" fmla="*/ 10 h 61"/>
                <a:gd name="T2" fmla="*/ 0 w 89"/>
                <a:gd name="T3" fmla="*/ 52 h 61"/>
                <a:gd name="T4" fmla="*/ 13 w 89"/>
                <a:gd name="T5" fmla="*/ 58 h 61"/>
                <a:gd name="T6" fmla="*/ 23 w 89"/>
                <a:gd name="T7" fmla="*/ 25 h 61"/>
                <a:gd name="T8" fmla="*/ 26 w 89"/>
                <a:gd name="T9" fmla="*/ 35 h 61"/>
                <a:gd name="T10" fmla="*/ 33 w 89"/>
                <a:gd name="T11" fmla="*/ 61 h 61"/>
                <a:gd name="T12" fmla="*/ 35 w 89"/>
                <a:gd name="T13" fmla="*/ 61 h 61"/>
                <a:gd name="T14" fmla="*/ 49 w 89"/>
                <a:gd name="T15" fmla="*/ 60 h 61"/>
                <a:gd name="T16" fmla="*/ 46 w 89"/>
                <a:gd name="T17" fmla="*/ 55 h 61"/>
                <a:gd name="T18" fmla="*/ 40 w 89"/>
                <a:gd name="T19" fmla="*/ 37 h 61"/>
                <a:gd name="T20" fmla="*/ 39 w 89"/>
                <a:gd name="T21" fmla="*/ 38 h 61"/>
                <a:gd name="T22" fmla="*/ 39 w 89"/>
                <a:gd name="T23" fmla="*/ 35 h 61"/>
                <a:gd name="T24" fmla="*/ 34 w 89"/>
                <a:gd name="T25" fmla="*/ 20 h 61"/>
                <a:gd name="T26" fmla="*/ 2 w 89"/>
                <a:gd name="T27" fmla="*/ 10 h 61"/>
                <a:gd name="T28" fmla="*/ 89 w 89"/>
                <a:gd name="T29" fmla="*/ 0 h 61"/>
                <a:gd name="T30" fmla="*/ 77 w 89"/>
                <a:gd name="T31" fmla="*/ 8 h 61"/>
                <a:gd name="T32" fmla="*/ 52 w 89"/>
                <a:gd name="T33" fmla="*/ 59 h 61"/>
                <a:gd name="T34" fmla="*/ 58 w 89"/>
                <a:gd name="T35" fmla="*/ 57 h 61"/>
                <a:gd name="T36" fmla="*/ 89 w 89"/>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9" name="Oval 120"/>
            <p:cNvSpPr>
              <a:spLocks noChangeArrowheads="1"/>
            </p:cNvSpPr>
            <p:nvPr/>
          </p:nvSpPr>
          <p:spPr bwMode="auto">
            <a:xfrm>
              <a:off x="5176838" y="4471988"/>
              <a:ext cx="439738" cy="439738"/>
            </a:xfrm>
            <a:prstGeom prst="ellipse">
              <a:avLst/>
            </a:pr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0" name="Freeform 121"/>
            <p:cNvSpPr/>
            <p:nvPr/>
          </p:nvSpPr>
          <p:spPr bwMode="auto">
            <a:xfrm>
              <a:off x="5176838" y="4651375"/>
              <a:ext cx="439738" cy="200025"/>
            </a:xfrm>
            <a:custGeom>
              <a:avLst/>
              <a:gdLst>
                <a:gd name="T0" fmla="*/ 0 w 145"/>
                <a:gd name="T1" fmla="*/ 7 h 66"/>
                <a:gd name="T2" fmla="*/ 0 w 145"/>
                <a:gd name="T3" fmla="*/ 13 h 66"/>
                <a:gd name="T4" fmla="*/ 14 w 145"/>
                <a:gd name="T5" fmla="*/ 55 h 66"/>
                <a:gd name="T6" fmla="*/ 128 w 145"/>
                <a:gd name="T7" fmla="*/ 60 h 66"/>
                <a:gd name="T8" fmla="*/ 145 w 145"/>
                <a:gd name="T9" fmla="*/ 13 h 66"/>
                <a:gd name="T10" fmla="*/ 144 w 145"/>
                <a:gd name="T11" fmla="*/ 0 h 66"/>
                <a:gd name="T12" fmla="*/ 0 w 145"/>
                <a:gd name="T13" fmla="*/ 7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1" name="Oval 122"/>
            <p:cNvSpPr>
              <a:spLocks noChangeArrowheads="1"/>
            </p:cNvSpPr>
            <p:nvPr/>
          </p:nvSpPr>
          <p:spPr bwMode="auto">
            <a:xfrm>
              <a:off x="5373688" y="4745038"/>
              <a:ext cx="39688"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2" name="Oval 123"/>
            <p:cNvSpPr>
              <a:spLocks noChangeArrowheads="1"/>
            </p:cNvSpPr>
            <p:nvPr/>
          </p:nvSpPr>
          <p:spPr bwMode="auto">
            <a:xfrm>
              <a:off x="5513388" y="4718050"/>
              <a:ext cx="57150" cy="57150"/>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3" name="Freeform 124"/>
            <p:cNvSpPr/>
            <p:nvPr/>
          </p:nvSpPr>
          <p:spPr bwMode="auto">
            <a:xfrm>
              <a:off x="5297488" y="4508500"/>
              <a:ext cx="273050" cy="136525"/>
            </a:xfrm>
            <a:custGeom>
              <a:avLst/>
              <a:gdLst>
                <a:gd name="T0" fmla="*/ 42 w 90"/>
                <a:gd name="T1" fmla="*/ 0 h 45"/>
                <a:gd name="T2" fmla="*/ 40 w 90"/>
                <a:gd name="T3" fmla="*/ 1 h 45"/>
                <a:gd name="T4" fmla="*/ 62 w 90"/>
                <a:gd name="T5" fmla="*/ 45 h 45"/>
                <a:gd name="T6" fmla="*/ 83 w 90"/>
                <a:gd name="T7" fmla="*/ 37 h 45"/>
                <a:gd name="T8" fmla="*/ 42 w 90"/>
                <a:gd name="T9" fmla="*/ 0 h 45"/>
              </a:gdLst>
              <a:ahLst/>
              <a:cxnLst>
                <a:cxn ang="0">
                  <a:pos x="T0" y="T1"/>
                </a:cxn>
                <a:cxn ang="0">
                  <a:pos x="T2" y="T3"/>
                </a:cxn>
                <a:cxn ang="0">
                  <a:pos x="T4" y="T5"/>
                </a:cxn>
                <a:cxn ang="0">
                  <a:pos x="T6" y="T7"/>
                </a:cxn>
                <a:cxn ang="0">
                  <a:pos x="T8" y="T9"/>
                </a:cxn>
              </a:cxnLst>
              <a:rect l="0" t="0" r="r" b="b"/>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4" name="Freeform 125"/>
            <p:cNvSpPr/>
            <p:nvPr/>
          </p:nvSpPr>
          <p:spPr bwMode="auto">
            <a:xfrm>
              <a:off x="5434013" y="4545013"/>
              <a:ext cx="66675" cy="63500"/>
            </a:xfrm>
            <a:custGeom>
              <a:avLst/>
              <a:gdLst>
                <a:gd name="T0" fmla="*/ 20 w 22"/>
                <a:gd name="T1" fmla="*/ 15 h 21"/>
                <a:gd name="T2" fmla="*/ 7 w 22"/>
                <a:gd name="T3" fmla="*/ 19 h 21"/>
                <a:gd name="T4" fmla="*/ 2 w 22"/>
                <a:gd name="T5" fmla="*/ 6 h 21"/>
                <a:gd name="T6" fmla="*/ 15 w 22"/>
                <a:gd name="T7" fmla="*/ 3 h 21"/>
                <a:gd name="T8" fmla="*/ 20 w 22"/>
                <a:gd name="T9" fmla="*/ 15 h 21"/>
              </a:gdLst>
              <a:ahLst/>
              <a:cxnLst>
                <a:cxn ang="0">
                  <a:pos x="T0" y="T1"/>
                </a:cxn>
                <a:cxn ang="0">
                  <a:pos x="T2" y="T3"/>
                </a:cxn>
                <a:cxn ang="0">
                  <a:pos x="T4" y="T5"/>
                </a:cxn>
                <a:cxn ang="0">
                  <a:pos x="T6" y="T7"/>
                </a:cxn>
                <a:cxn ang="0">
                  <a:pos x="T8" y="T9"/>
                </a:cxn>
              </a:cxnLst>
              <a:rect l="0" t="0" r="r" b="b"/>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5" name="Freeform 126"/>
            <p:cNvSpPr>
              <a:spLocks noEditPoints="1"/>
            </p:cNvSpPr>
            <p:nvPr/>
          </p:nvSpPr>
          <p:spPr bwMode="auto">
            <a:xfrm>
              <a:off x="5176838" y="4687888"/>
              <a:ext cx="0" cy="1588"/>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0 h 1"/>
                <a:gd name="T12" fmla="*/ 0 h 1"/>
                <a:gd name="T13" fmla="*/ 0 h 1"/>
                <a:gd name="T14" fmla="*/ 0 h 1"/>
                <a:gd name="T15" fmla="*/ 0 h 1"/>
                <a:gd name="T16"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6" name="Freeform 127"/>
            <p:cNvSpPr>
              <a:spLocks noEditPoints="1"/>
            </p:cNvSpPr>
            <p:nvPr/>
          </p:nvSpPr>
          <p:spPr bwMode="auto">
            <a:xfrm>
              <a:off x="5400676" y="4911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7"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1 w 1"/>
                <a:gd name="T13" fmla="*/ 1 w 1"/>
                <a:gd name="T14" fmla="*/ 1 w 1"/>
                <a:gd name="T15" fmla="*/ 1 w 1"/>
                <a:gd name="T16" fmla="*/ 1 w 1"/>
                <a:gd name="T17" fmla="*/ 1 w 1"/>
                <a:gd name="T1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Lst>
              <a:rect l="0" t="0" r="r" b="b"/>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8" name="Freeform 129"/>
            <p:cNvSpPr>
              <a:spLocks noEditPoints="1"/>
            </p:cNvSpPr>
            <p:nvPr/>
          </p:nvSpPr>
          <p:spPr bwMode="auto">
            <a:xfrm>
              <a:off x="5176838" y="4645025"/>
              <a:ext cx="387350" cy="266700"/>
            </a:xfrm>
            <a:custGeom>
              <a:avLst/>
              <a:gdLst>
                <a:gd name="T0" fmla="*/ 0 w 128"/>
                <a:gd name="T1" fmla="*/ 16 h 88"/>
                <a:gd name="T2" fmla="*/ 73 w 128"/>
                <a:gd name="T3" fmla="*/ 88 h 88"/>
                <a:gd name="T4" fmla="*/ 73 w 128"/>
                <a:gd name="T5" fmla="*/ 88 h 88"/>
                <a:gd name="T6" fmla="*/ 73 w 128"/>
                <a:gd name="T7" fmla="*/ 88 h 88"/>
                <a:gd name="T8" fmla="*/ 73 w 128"/>
                <a:gd name="T9" fmla="*/ 88 h 88"/>
                <a:gd name="T10" fmla="*/ 73 w 128"/>
                <a:gd name="T11" fmla="*/ 88 h 88"/>
                <a:gd name="T12" fmla="*/ 73 w 128"/>
                <a:gd name="T13" fmla="*/ 88 h 88"/>
                <a:gd name="T14" fmla="*/ 73 w 128"/>
                <a:gd name="T15" fmla="*/ 88 h 88"/>
                <a:gd name="T16" fmla="*/ 73 w 128"/>
                <a:gd name="T17" fmla="*/ 88 h 88"/>
                <a:gd name="T18" fmla="*/ 73 w 128"/>
                <a:gd name="T19" fmla="*/ 88 h 88"/>
                <a:gd name="T20" fmla="*/ 74 w 128"/>
                <a:gd name="T21" fmla="*/ 88 h 88"/>
                <a:gd name="T22" fmla="*/ 74 w 128"/>
                <a:gd name="T23" fmla="*/ 88 h 88"/>
                <a:gd name="T24" fmla="*/ 74 w 128"/>
                <a:gd name="T25" fmla="*/ 88 h 88"/>
                <a:gd name="T26" fmla="*/ 74 w 128"/>
                <a:gd name="T27" fmla="*/ 88 h 88"/>
                <a:gd name="T28" fmla="*/ 74 w 128"/>
                <a:gd name="T29" fmla="*/ 88 h 88"/>
                <a:gd name="T30" fmla="*/ 74 w 128"/>
                <a:gd name="T31" fmla="*/ 88 h 88"/>
                <a:gd name="T32" fmla="*/ 74 w 128"/>
                <a:gd name="T33" fmla="*/ 88 h 88"/>
                <a:gd name="T34" fmla="*/ 74 w 128"/>
                <a:gd name="T35" fmla="*/ 88 h 88"/>
                <a:gd name="T36" fmla="*/ 74 w 128"/>
                <a:gd name="T37" fmla="*/ 88 h 88"/>
                <a:gd name="T38" fmla="*/ 128 w 128"/>
                <a:gd name="T39" fmla="*/ 62 h 88"/>
                <a:gd name="T40" fmla="*/ 125 w 128"/>
                <a:gd name="T41" fmla="*/ 63 h 88"/>
                <a:gd name="T42" fmla="*/ 105 w 128"/>
                <a:gd name="T43" fmla="*/ 69 h 88"/>
                <a:gd name="T44" fmla="*/ 90 w 128"/>
                <a:gd name="T45" fmla="*/ 66 h 88"/>
                <a:gd name="T46" fmla="*/ 86 w 128"/>
                <a:gd name="T47" fmla="*/ 66 h 88"/>
                <a:gd name="T48" fmla="*/ 14 w 128"/>
                <a:gd name="T49" fmla="*/ 57 h 88"/>
                <a:gd name="T50" fmla="*/ 0 w 128"/>
                <a:gd name="T51" fmla="*/ 16 h 88"/>
                <a:gd name="T52" fmla="*/ 0 w 128"/>
                <a:gd name="T53" fmla="*/ 16 h 88"/>
                <a:gd name="T54" fmla="*/ 0 w 128"/>
                <a:gd name="T55" fmla="*/ 16 h 88"/>
                <a:gd name="T56" fmla="*/ 0 w 128"/>
                <a:gd name="T57" fmla="*/ 16 h 88"/>
                <a:gd name="T58" fmla="*/ 0 w 128"/>
                <a:gd name="T59" fmla="*/ 16 h 88"/>
                <a:gd name="T60" fmla="*/ 0 w 128"/>
                <a:gd name="T61" fmla="*/ 16 h 88"/>
                <a:gd name="T62" fmla="*/ 0 w 128"/>
                <a:gd name="T63" fmla="*/ 16 h 88"/>
                <a:gd name="T64" fmla="*/ 0 w 128"/>
                <a:gd name="T65" fmla="*/ 15 h 88"/>
                <a:gd name="T66" fmla="*/ 0 w 128"/>
                <a:gd name="T67" fmla="*/ 15 h 88"/>
                <a:gd name="T68" fmla="*/ 0 w 128"/>
                <a:gd name="T69" fmla="*/ 15 h 88"/>
                <a:gd name="T70" fmla="*/ 2 w 128"/>
                <a:gd name="T71" fmla="*/ 0 h 88"/>
                <a:gd name="T72" fmla="*/ 0 w 128"/>
                <a:gd name="T73" fmla="*/ 14 h 88"/>
                <a:gd name="T74" fmla="*/ 0 w 128"/>
                <a:gd name="T75" fmla="*/ 14 h 88"/>
                <a:gd name="T76" fmla="*/ 0 w 128"/>
                <a:gd name="T77" fmla="*/ 14 h 88"/>
                <a:gd name="T78" fmla="*/ 0 w 128"/>
                <a:gd name="T79" fmla="*/ 14 h 88"/>
                <a:gd name="T80" fmla="*/ 0 w 128"/>
                <a:gd name="T81" fmla="*/ 15 h 88"/>
                <a:gd name="T82" fmla="*/ 0 w 128"/>
                <a:gd name="T83" fmla="*/ 15 h 88"/>
                <a:gd name="T84" fmla="*/ 0 w 128"/>
                <a:gd name="T85" fmla="*/ 15 h 88"/>
                <a:gd name="T86" fmla="*/ 0 w 128"/>
                <a:gd name="T87" fmla="*/ 15 h 88"/>
                <a:gd name="T88" fmla="*/ 0 w 128"/>
                <a:gd name="T89" fmla="*/ 15 h 88"/>
                <a:gd name="T90" fmla="*/ 0 w 128"/>
                <a:gd name="T91" fmla="*/ 15 h 88"/>
                <a:gd name="T92" fmla="*/ 0 w 128"/>
                <a:gd name="T93" fmla="*/ 9 h 88"/>
                <a:gd name="T94" fmla="*/ 26 w 128"/>
                <a:gd name="T95" fmla="*/ 13 h 88"/>
                <a:gd name="T96" fmla="*/ 25 w 128"/>
                <a:gd name="T97" fmla="*/ 13 h 88"/>
                <a:gd name="T98" fmla="*/ 2 w 128"/>
                <a:gd name="T9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9" name="Freeform 130"/>
            <p:cNvSpPr>
              <a:spLocks noEditPoints="1"/>
            </p:cNvSpPr>
            <p:nvPr/>
          </p:nvSpPr>
          <p:spPr bwMode="auto">
            <a:xfrm>
              <a:off x="5176838" y="4672013"/>
              <a:ext cx="400050" cy="173038"/>
            </a:xfrm>
            <a:custGeom>
              <a:avLst/>
              <a:gdLst>
                <a:gd name="T0" fmla="*/ 132 w 132"/>
                <a:gd name="T1" fmla="*/ 48 h 57"/>
                <a:gd name="T2" fmla="*/ 125 w 132"/>
                <a:gd name="T3" fmla="*/ 54 h 57"/>
                <a:gd name="T4" fmla="*/ 128 w 132"/>
                <a:gd name="T5" fmla="*/ 53 h 57"/>
                <a:gd name="T6" fmla="*/ 132 w 132"/>
                <a:gd name="T7" fmla="*/ 48 h 57"/>
                <a:gd name="T8" fmla="*/ 0 w 132"/>
                <a:gd name="T9" fmla="*/ 0 h 57"/>
                <a:gd name="T10" fmla="*/ 0 w 132"/>
                <a:gd name="T11" fmla="*/ 6 h 57"/>
                <a:gd name="T12" fmla="*/ 0 w 132"/>
                <a:gd name="T13" fmla="*/ 6 h 57"/>
                <a:gd name="T14" fmla="*/ 0 w 132"/>
                <a:gd name="T15" fmla="*/ 6 h 57"/>
                <a:gd name="T16" fmla="*/ 0 w 132"/>
                <a:gd name="T17" fmla="*/ 6 h 57"/>
                <a:gd name="T18" fmla="*/ 0 w 132"/>
                <a:gd name="T19" fmla="*/ 7 h 57"/>
                <a:gd name="T20" fmla="*/ 0 w 132"/>
                <a:gd name="T21" fmla="*/ 7 h 57"/>
                <a:gd name="T22" fmla="*/ 0 w 132"/>
                <a:gd name="T23" fmla="*/ 7 h 57"/>
                <a:gd name="T24" fmla="*/ 0 w 132"/>
                <a:gd name="T25" fmla="*/ 7 h 57"/>
                <a:gd name="T26" fmla="*/ 0 w 132"/>
                <a:gd name="T27" fmla="*/ 7 h 57"/>
                <a:gd name="T28" fmla="*/ 14 w 132"/>
                <a:gd name="T29" fmla="*/ 48 h 57"/>
                <a:gd name="T30" fmla="*/ 86 w 132"/>
                <a:gd name="T31" fmla="*/ 57 h 57"/>
                <a:gd name="T32" fmla="*/ 90 w 132"/>
                <a:gd name="T33" fmla="*/ 57 h 57"/>
                <a:gd name="T34" fmla="*/ 26 w 132"/>
                <a:gd name="T35" fmla="*/ 4 h 57"/>
                <a:gd name="T36" fmla="*/ 0 w 132"/>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0" name="Freeform 131"/>
            <p:cNvSpPr/>
            <p:nvPr/>
          </p:nvSpPr>
          <p:spPr bwMode="auto">
            <a:xfrm>
              <a:off x="5343526" y="4383088"/>
              <a:ext cx="115888" cy="109538"/>
            </a:xfrm>
            <a:custGeom>
              <a:avLst/>
              <a:gdLst>
                <a:gd name="T0" fmla="*/ 0 w 38"/>
                <a:gd name="T1" fmla="*/ 31 h 36"/>
                <a:gd name="T2" fmla="*/ 18 w 38"/>
                <a:gd name="T3" fmla="*/ 0 h 36"/>
                <a:gd name="T4" fmla="*/ 38 w 38"/>
                <a:gd name="T5" fmla="*/ 32 h 36"/>
                <a:gd name="T6" fmla="*/ 7 w 38"/>
                <a:gd name="T7" fmla="*/ 36 h 36"/>
                <a:gd name="T8" fmla="*/ 0 w 38"/>
                <a:gd name="T9" fmla="*/ 31 h 36"/>
              </a:gdLst>
              <a:ahLst/>
              <a:cxnLst>
                <a:cxn ang="0">
                  <a:pos x="T0" y="T1"/>
                </a:cxn>
                <a:cxn ang="0">
                  <a:pos x="T2" y="T3"/>
                </a:cxn>
                <a:cxn ang="0">
                  <a:pos x="T4" y="T5"/>
                </a:cxn>
                <a:cxn ang="0">
                  <a:pos x="T6" y="T7"/>
                </a:cxn>
                <a:cxn ang="0">
                  <a:pos x="T8" y="T9"/>
                </a:cxn>
              </a:cxnLst>
              <a:rect l="0" t="0" r="r" b="b"/>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1" name="Oval 132"/>
            <p:cNvSpPr>
              <a:spLocks noChangeArrowheads="1"/>
            </p:cNvSpPr>
            <p:nvPr/>
          </p:nvSpPr>
          <p:spPr bwMode="auto">
            <a:xfrm>
              <a:off x="5226051" y="4732338"/>
              <a:ext cx="38100" cy="39688"/>
            </a:xfrm>
            <a:prstGeom prst="ellipse">
              <a:avLst/>
            </a:prstGeom>
            <a:solidFill>
              <a:srgbClr val="F47C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2" name="Freeform 133"/>
            <p:cNvSpPr>
              <a:spLocks noEditPoints="1"/>
            </p:cNvSpPr>
            <p:nvPr/>
          </p:nvSpPr>
          <p:spPr bwMode="auto">
            <a:xfrm>
              <a:off x="6197601" y="5221288"/>
              <a:ext cx="433388" cy="303213"/>
            </a:xfrm>
            <a:custGeom>
              <a:avLst/>
              <a:gdLst>
                <a:gd name="T0" fmla="*/ 142 w 143"/>
                <a:gd name="T1" fmla="*/ 12 h 100"/>
                <a:gd name="T2" fmla="*/ 131 w 143"/>
                <a:gd name="T3" fmla="*/ 31 h 100"/>
                <a:gd name="T4" fmla="*/ 141 w 143"/>
                <a:gd name="T5" fmla="*/ 45 h 100"/>
                <a:gd name="T6" fmla="*/ 143 w 143"/>
                <a:gd name="T7" fmla="*/ 27 h 100"/>
                <a:gd name="T8" fmla="*/ 142 w 143"/>
                <a:gd name="T9" fmla="*/ 12 h 100"/>
                <a:gd name="T10" fmla="*/ 3 w 143"/>
                <a:gd name="T11" fmla="*/ 0 h 100"/>
                <a:gd name="T12" fmla="*/ 0 w 143"/>
                <a:gd name="T13" fmla="*/ 14 h 100"/>
                <a:gd name="T14" fmla="*/ 42 w 143"/>
                <a:gd name="T15" fmla="*/ 93 h 100"/>
                <a:gd name="T16" fmla="*/ 71 w 143"/>
                <a:gd name="T17" fmla="*/ 100 h 100"/>
                <a:gd name="T18" fmla="*/ 123 w 143"/>
                <a:gd name="T19" fmla="*/ 77 h 100"/>
                <a:gd name="T20" fmla="*/ 101 w 143"/>
                <a:gd name="T21" fmla="*/ 53 h 100"/>
                <a:gd name="T22" fmla="*/ 76 w 143"/>
                <a:gd name="T23" fmla="*/ 58 h 100"/>
                <a:gd name="T24" fmla="*/ 76 w 143"/>
                <a:gd name="T25" fmla="*/ 58 h 100"/>
                <a:gd name="T26" fmla="*/ 76 w 143"/>
                <a:gd name="T27" fmla="*/ 58 h 100"/>
                <a:gd name="T28" fmla="*/ 76 w 143"/>
                <a:gd name="T29" fmla="*/ 58 h 100"/>
                <a:gd name="T30" fmla="*/ 76 w 143"/>
                <a:gd name="T31" fmla="*/ 58 h 100"/>
                <a:gd name="T32" fmla="*/ 76 w 143"/>
                <a:gd name="T33" fmla="*/ 58 h 100"/>
                <a:gd name="T34" fmla="*/ 76 w 143"/>
                <a:gd name="T35" fmla="*/ 58 h 100"/>
                <a:gd name="T36" fmla="*/ 75 w 143"/>
                <a:gd name="T37" fmla="*/ 58 h 100"/>
                <a:gd name="T38" fmla="*/ 75 w 143"/>
                <a:gd name="T39" fmla="*/ 58 h 100"/>
                <a:gd name="T40" fmla="*/ 75 w 143"/>
                <a:gd name="T41" fmla="*/ 58 h 100"/>
                <a:gd name="T42" fmla="*/ 75 w 143"/>
                <a:gd name="T43" fmla="*/ 58 h 100"/>
                <a:gd name="T44" fmla="*/ 75 w 143"/>
                <a:gd name="T45" fmla="*/ 58 h 100"/>
                <a:gd name="T46" fmla="*/ 75 w 143"/>
                <a:gd name="T47" fmla="*/ 58 h 100"/>
                <a:gd name="T48" fmla="*/ 75 w 143"/>
                <a:gd name="T49" fmla="*/ 58 h 100"/>
                <a:gd name="T50" fmla="*/ 75 w 143"/>
                <a:gd name="T51" fmla="*/ 58 h 100"/>
                <a:gd name="T52" fmla="*/ 74 w 143"/>
                <a:gd name="T53" fmla="*/ 58 h 100"/>
                <a:gd name="T54" fmla="*/ 74 w 143"/>
                <a:gd name="T55" fmla="*/ 58 h 100"/>
                <a:gd name="T56" fmla="*/ 3 w 143"/>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3" name="Freeform 134"/>
            <p:cNvSpPr/>
            <p:nvPr/>
          </p:nvSpPr>
          <p:spPr bwMode="auto">
            <a:xfrm>
              <a:off x="6194426" y="5264150"/>
              <a:ext cx="130175" cy="239713"/>
            </a:xfrm>
            <a:custGeom>
              <a:avLst/>
              <a:gdLst>
                <a:gd name="T0" fmla="*/ 1 w 43"/>
                <a:gd name="T1" fmla="*/ 0 h 79"/>
                <a:gd name="T2" fmla="*/ 0 w 43"/>
                <a:gd name="T3" fmla="*/ 8 h 79"/>
                <a:gd name="T4" fmla="*/ 33 w 43"/>
                <a:gd name="T5" fmla="*/ 74 h 79"/>
                <a:gd name="T6" fmla="*/ 43 w 43"/>
                <a:gd name="T7" fmla="*/ 79 h 79"/>
                <a:gd name="T8" fmla="*/ 1 w 43"/>
                <a:gd name="T9" fmla="*/ 0 h 79"/>
              </a:gdLst>
              <a:ahLst/>
              <a:cxnLst>
                <a:cxn ang="0">
                  <a:pos x="T0" y="T1"/>
                </a:cxn>
                <a:cxn ang="0">
                  <a:pos x="T2" y="T3"/>
                </a:cxn>
                <a:cxn ang="0">
                  <a:pos x="T4" y="T5"/>
                </a:cxn>
                <a:cxn ang="0">
                  <a:pos x="T6" y="T7"/>
                </a:cxn>
                <a:cxn ang="0">
                  <a:pos x="T8" y="T9"/>
                </a:cxn>
              </a:cxnLst>
              <a:rect l="0" t="0" r="r" b="b"/>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4" name="Freeform 135"/>
            <p:cNvSpPr/>
            <p:nvPr/>
          </p:nvSpPr>
          <p:spPr bwMode="auto">
            <a:xfrm>
              <a:off x="6503988" y="5314950"/>
              <a:ext cx="120650" cy="139700"/>
            </a:xfrm>
            <a:custGeom>
              <a:avLst/>
              <a:gdLst>
                <a:gd name="T0" fmla="*/ 30 w 40"/>
                <a:gd name="T1" fmla="*/ 0 h 46"/>
                <a:gd name="T2" fmla="*/ 0 w 40"/>
                <a:gd name="T3" fmla="*/ 22 h 46"/>
                <a:gd name="T4" fmla="*/ 22 w 40"/>
                <a:gd name="T5" fmla="*/ 46 h 46"/>
                <a:gd name="T6" fmla="*/ 40 w 40"/>
                <a:gd name="T7" fmla="*/ 14 h 46"/>
                <a:gd name="T8" fmla="*/ 30 w 40"/>
                <a:gd name="T9" fmla="*/ 0 h 46"/>
              </a:gdLst>
              <a:ahLst/>
              <a:cxnLst>
                <a:cxn ang="0">
                  <a:pos x="T0" y="T1"/>
                </a:cxn>
                <a:cxn ang="0">
                  <a:pos x="T2" y="T3"/>
                </a:cxn>
                <a:cxn ang="0">
                  <a:pos x="T4" y="T5"/>
                </a:cxn>
                <a:cxn ang="0">
                  <a:pos x="T6" y="T7"/>
                </a:cxn>
                <a:cxn ang="0">
                  <a:pos x="T8" y="T9"/>
                </a:cxn>
              </a:cxnLst>
              <a:rect l="0" t="0" r="r" b="b"/>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5" name="Freeform 136"/>
            <p:cNvSpPr/>
            <p:nvPr/>
          </p:nvSpPr>
          <p:spPr bwMode="auto">
            <a:xfrm>
              <a:off x="6191251" y="5287963"/>
              <a:ext cx="103188" cy="200025"/>
            </a:xfrm>
            <a:custGeom>
              <a:avLst/>
              <a:gdLst>
                <a:gd name="T0" fmla="*/ 1 w 34"/>
                <a:gd name="T1" fmla="*/ 0 h 66"/>
                <a:gd name="T2" fmla="*/ 0 w 34"/>
                <a:gd name="T3" fmla="*/ 5 h 66"/>
                <a:gd name="T4" fmla="*/ 34 w 34"/>
                <a:gd name="T5" fmla="*/ 66 h 66"/>
                <a:gd name="T6" fmla="*/ 1 w 34"/>
                <a:gd name="T7" fmla="*/ 0 h 66"/>
              </a:gdLst>
              <a:ahLst/>
              <a:cxnLst>
                <a:cxn ang="0">
                  <a:pos x="T0" y="T1"/>
                </a:cxn>
                <a:cxn ang="0">
                  <a:pos x="T2" y="T3"/>
                </a:cxn>
                <a:cxn ang="0">
                  <a:pos x="T4" y="T5"/>
                </a:cxn>
                <a:cxn ang="0">
                  <a:pos x="T6" y="T7"/>
                </a:cxn>
              </a:cxnLst>
              <a:rect l="0" t="0" r="r" b="b"/>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6" name="Oval 137"/>
            <p:cNvSpPr>
              <a:spLocks noChangeArrowheads="1"/>
            </p:cNvSpPr>
            <p:nvPr/>
          </p:nvSpPr>
          <p:spPr bwMode="auto">
            <a:xfrm>
              <a:off x="6203951" y="4957763"/>
              <a:ext cx="438150" cy="439738"/>
            </a:xfrm>
            <a:prstGeom prst="ellipse">
              <a:avLst/>
            </a:pr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7" name="Freeform 138"/>
            <p:cNvSpPr/>
            <p:nvPr/>
          </p:nvSpPr>
          <p:spPr bwMode="auto">
            <a:xfrm>
              <a:off x="6203951" y="5137150"/>
              <a:ext cx="438150" cy="200025"/>
            </a:xfrm>
            <a:custGeom>
              <a:avLst/>
              <a:gdLst>
                <a:gd name="T0" fmla="*/ 0 w 145"/>
                <a:gd name="T1" fmla="*/ 8 h 66"/>
                <a:gd name="T2" fmla="*/ 0 w 145"/>
                <a:gd name="T3" fmla="*/ 14 h 66"/>
                <a:gd name="T4" fmla="*/ 14 w 145"/>
                <a:gd name="T5" fmla="*/ 56 h 66"/>
                <a:gd name="T6" fmla="*/ 128 w 145"/>
                <a:gd name="T7" fmla="*/ 60 h 66"/>
                <a:gd name="T8" fmla="*/ 145 w 145"/>
                <a:gd name="T9" fmla="*/ 14 h 66"/>
                <a:gd name="T10" fmla="*/ 144 w 145"/>
                <a:gd name="T11" fmla="*/ 0 h 66"/>
                <a:gd name="T12" fmla="*/ 0 w 145"/>
                <a:gd name="T13" fmla="*/ 8 h 66"/>
              </a:gdLst>
              <a:ahLst/>
              <a:cxnLst>
                <a:cxn ang="0">
                  <a:pos x="T0" y="T1"/>
                </a:cxn>
                <a:cxn ang="0">
                  <a:pos x="T2" y="T3"/>
                </a:cxn>
                <a:cxn ang="0">
                  <a:pos x="T4" y="T5"/>
                </a:cxn>
                <a:cxn ang="0">
                  <a:pos x="T6" y="T7"/>
                </a:cxn>
                <a:cxn ang="0">
                  <a:pos x="T8" y="T9"/>
                </a:cxn>
                <a:cxn ang="0">
                  <a:pos x="T10" y="T11"/>
                </a:cxn>
                <a:cxn ang="0">
                  <a:pos x="T12" y="T13"/>
                </a:cxn>
              </a:cxnLst>
              <a:rect l="0" t="0" r="r" b="b"/>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8" name="Oval 139"/>
            <p:cNvSpPr>
              <a:spLocks noChangeArrowheads="1"/>
            </p:cNvSpPr>
            <p:nvPr/>
          </p:nvSpPr>
          <p:spPr bwMode="auto">
            <a:xfrm>
              <a:off x="6400801" y="5233988"/>
              <a:ext cx="38100"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9" name="Oval 140"/>
            <p:cNvSpPr>
              <a:spLocks noChangeArrowheads="1"/>
            </p:cNvSpPr>
            <p:nvPr/>
          </p:nvSpPr>
          <p:spPr bwMode="auto">
            <a:xfrm>
              <a:off x="6538913" y="5203825"/>
              <a:ext cx="58738" cy="57150"/>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0" name="Freeform 141"/>
            <p:cNvSpPr/>
            <p:nvPr/>
          </p:nvSpPr>
          <p:spPr bwMode="auto">
            <a:xfrm>
              <a:off x="6324601" y="4997450"/>
              <a:ext cx="273050" cy="133350"/>
            </a:xfrm>
            <a:custGeom>
              <a:avLst/>
              <a:gdLst>
                <a:gd name="T0" fmla="*/ 42 w 90"/>
                <a:gd name="T1" fmla="*/ 0 h 44"/>
                <a:gd name="T2" fmla="*/ 40 w 90"/>
                <a:gd name="T3" fmla="*/ 0 h 44"/>
                <a:gd name="T4" fmla="*/ 62 w 90"/>
                <a:gd name="T5" fmla="*/ 44 h 44"/>
                <a:gd name="T6" fmla="*/ 83 w 90"/>
                <a:gd name="T7" fmla="*/ 36 h 44"/>
                <a:gd name="T8" fmla="*/ 42 w 90"/>
                <a:gd name="T9" fmla="*/ 0 h 44"/>
              </a:gdLst>
              <a:ahLst/>
              <a:cxnLst>
                <a:cxn ang="0">
                  <a:pos x="T0" y="T1"/>
                </a:cxn>
                <a:cxn ang="0">
                  <a:pos x="T2" y="T3"/>
                </a:cxn>
                <a:cxn ang="0">
                  <a:pos x="T4" y="T5"/>
                </a:cxn>
                <a:cxn ang="0">
                  <a:pos x="T6" y="T7"/>
                </a:cxn>
                <a:cxn ang="0">
                  <a:pos x="T8" y="T9"/>
                </a:cxn>
              </a:cxnLst>
              <a:rect l="0" t="0" r="r" b="b"/>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1" name="Freeform 142"/>
            <p:cNvSpPr/>
            <p:nvPr/>
          </p:nvSpPr>
          <p:spPr bwMode="auto">
            <a:xfrm>
              <a:off x="6457951" y="5033963"/>
              <a:ext cx="69850" cy="60325"/>
            </a:xfrm>
            <a:custGeom>
              <a:avLst/>
              <a:gdLst>
                <a:gd name="T0" fmla="*/ 21 w 23"/>
                <a:gd name="T1" fmla="*/ 14 h 20"/>
                <a:gd name="T2" fmla="*/ 8 w 23"/>
                <a:gd name="T3" fmla="*/ 18 h 20"/>
                <a:gd name="T4" fmla="*/ 2 w 23"/>
                <a:gd name="T5" fmla="*/ 6 h 20"/>
                <a:gd name="T6" fmla="*/ 15 w 23"/>
                <a:gd name="T7" fmla="*/ 2 h 20"/>
                <a:gd name="T8" fmla="*/ 21 w 23"/>
                <a:gd name="T9" fmla="*/ 14 h 20"/>
              </a:gdLst>
              <a:ahLst/>
              <a:cxnLst>
                <a:cxn ang="0">
                  <a:pos x="T0" y="T1"/>
                </a:cxn>
                <a:cxn ang="0">
                  <a:pos x="T2" y="T3"/>
                </a:cxn>
                <a:cxn ang="0">
                  <a:pos x="T4" y="T5"/>
                </a:cxn>
                <a:cxn ang="0">
                  <a:pos x="T6" y="T7"/>
                </a:cxn>
                <a:cxn ang="0">
                  <a:pos x="T8" y="T9"/>
                </a:cxn>
              </a:cxnLst>
              <a:rect l="0" t="0" r="r" b="b"/>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2" name="Freeform 143"/>
            <p:cNvSpPr>
              <a:spLocks noEditPoints="1"/>
            </p:cNvSpPr>
            <p:nvPr/>
          </p:nvSpPr>
          <p:spPr bwMode="auto">
            <a:xfrm>
              <a:off x="6203951" y="5172075"/>
              <a:ext cx="0" cy="6350"/>
            </a:xfrm>
            <a:custGeom>
              <a:avLst/>
              <a:gdLst>
                <a:gd name="T0" fmla="*/ 1 h 2"/>
                <a:gd name="T1" fmla="*/ 2 h 2"/>
                <a:gd name="T2" fmla="*/ 2 h 2"/>
                <a:gd name="T3" fmla="*/ 1 h 2"/>
                <a:gd name="T4" fmla="*/ 1 h 2"/>
                <a:gd name="T5" fmla="*/ 1 h 2"/>
                <a:gd name="T6" fmla="*/ 1 h 2"/>
                <a:gd name="T7" fmla="*/ 1 h 2"/>
                <a:gd name="T8" fmla="*/ 1 h 2"/>
                <a:gd name="T9" fmla="*/ 1 h 2"/>
                <a:gd name="T10" fmla="*/ 1 h 2"/>
                <a:gd name="T11" fmla="*/ 1 h 2"/>
                <a:gd name="T12" fmla="*/ 1 h 2"/>
                <a:gd name="T13" fmla="*/ 1 h 2"/>
                <a:gd name="T14" fmla="*/ 0 h 2"/>
                <a:gd name="T15" fmla="*/ 1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3" name="Freeform 144"/>
            <p:cNvSpPr>
              <a:spLocks noEditPoints="1"/>
            </p:cNvSpPr>
            <p:nvPr/>
          </p:nvSpPr>
          <p:spPr bwMode="auto">
            <a:xfrm>
              <a:off x="6203951" y="5133975"/>
              <a:ext cx="77788" cy="44450"/>
            </a:xfrm>
            <a:custGeom>
              <a:avLst/>
              <a:gdLst>
                <a:gd name="T0" fmla="*/ 0 w 26"/>
                <a:gd name="T1" fmla="*/ 15 h 15"/>
                <a:gd name="T2" fmla="*/ 0 w 26"/>
                <a:gd name="T3" fmla="*/ 15 h 15"/>
                <a:gd name="T4" fmla="*/ 0 w 26"/>
                <a:gd name="T5" fmla="*/ 15 h 15"/>
                <a:gd name="T6" fmla="*/ 0 w 26"/>
                <a:gd name="T7" fmla="*/ 15 h 15"/>
                <a:gd name="T8" fmla="*/ 0 w 26"/>
                <a:gd name="T9" fmla="*/ 15 h 15"/>
                <a:gd name="T10" fmla="*/ 0 w 26"/>
                <a:gd name="T11" fmla="*/ 15 h 15"/>
                <a:gd name="T12" fmla="*/ 0 w 26"/>
                <a:gd name="T13" fmla="*/ 15 h 15"/>
                <a:gd name="T14" fmla="*/ 0 w 26"/>
                <a:gd name="T15" fmla="*/ 15 h 15"/>
                <a:gd name="T16" fmla="*/ 0 w 26"/>
                <a:gd name="T17" fmla="*/ 15 h 15"/>
                <a:gd name="T18" fmla="*/ 1 w 26"/>
                <a:gd name="T19" fmla="*/ 0 h 15"/>
                <a:gd name="T20" fmla="*/ 0 w 26"/>
                <a:gd name="T21" fmla="*/ 13 h 15"/>
                <a:gd name="T22" fmla="*/ 0 w 26"/>
                <a:gd name="T23" fmla="*/ 14 h 15"/>
                <a:gd name="T24" fmla="*/ 0 w 26"/>
                <a:gd name="T25" fmla="*/ 14 h 15"/>
                <a:gd name="T26" fmla="*/ 0 w 26"/>
                <a:gd name="T27" fmla="*/ 14 h 15"/>
                <a:gd name="T28" fmla="*/ 0 w 26"/>
                <a:gd name="T29" fmla="*/ 14 h 15"/>
                <a:gd name="T30" fmla="*/ 0 w 26"/>
                <a:gd name="T31" fmla="*/ 14 h 15"/>
                <a:gd name="T32" fmla="*/ 0 w 26"/>
                <a:gd name="T33" fmla="*/ 14 h 15"/>
                <a:gd name="T34" fmla="*/ 0 w 26"/>
                <a:gd name="T35" fmla="*/ 14 h 15"/>
                <a:gd name="T36" fmla="*/ 0 w 26"/>
                <a:gd name="T37" fmla="*/ 14 h 15"/>
                <a:gd name="T38" fmla="*/ 0 w 26"/>
                <a:gd name="T39" fmla="*/ 14 h 15"/>
                <a:gd name="T40" fmla="*/ 0 w 26"/>
                <a:gd name="T41" fmla="*/ 9 h 15"/>
                <a:gd name="T42" fmla="*/ 26 w 26"/>
                <a:gd name="T43" fmla="*/ 13 h 15"/>
                <a:gd name="T44" fmla="*/ 25 w 26"/>
                <a:gd name="T45" fmla="*/ 12 h 15"/>
                <a:gd name="T46" fmla="*/ 1 w 26"/>
                <a:gd name="T4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4" name="Freeform 145"/>
            <p:cNvSpPr>
              <a:spLocks noEditPoints="1"/>
            </p:cNvSpPr>
            <p:nvPr/>
          </p:nvSpPr>
          <p:spPr bwMode="auto">
            <a:xfrm>
              <a:off x="6421438" y="5397500"/>
              <a:ext cx="6350" cy="0"/>
            </a:xfrm>
            <a:custGeom>
              <a:avLst/>
              <a:gdLst>
                <a:gd name="T0" fmla="*/ 1 w 2"/>
                <a:gd name="T1" fmla="*/ 0 w 2"/>
                <a:gd name="T2" fmla="*/ 1 w 2"/>
                <a:gd name="T3" fmla="*/ 1 w 2"/>
                <a:gd name="T4" fmla="*/ 1 w 2"/>
                <a:gd name="T5" fmla="*/ 1 w 2"/>
                <a:gd name="T6" fmla="*/ 1 w 2"/>
                <a:gd name="T7" fmla="*/ 1 w 2"/>
                <a:gd name="T8" fmla="*/ 1 w 2"/>
                <a:gd name="T9" fmla="*/ 1 w 2"/>
                <a:gd name="T10" fmla="*/ 1 w 2"/>
                <a:gd name="T11" fmla="*/ 1 w 2"/>
                <a:gd name="T12" fmla="*/ 2 w 2"/>
                <a:gd name="T13" fmla="*/ 1 w 2"/>
                <a:gd name="T14" fmla="*/ 2 w 2"/>
                <a:gd name="T15" fmla="*/ 2 w 2"/>
                <a:gd name="T16" fmla="*/ 2 w 2"/>
                <a:gd name="T17" fmla="*/ 2 w 2"/>
                <a:gd name="T18" fmla="*/ 2 w 2"/>
                <a:gd name="T19" fmla="*/ 2 w 2"/>
                <a:gd name="T20" fmla="*/ 2 w 2"/>
                <a:gd name="T21" fmla="*/ 2 w 2"/>
                <a:gd name="T22" fmla="*/ 2 w 2"/>
                <a:gd name="T23"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5" name="Freeform 146"/>
            <p:cNvSpPr/>
            <p:nvPr/>
          </p:nvSpPr>
          <p:spPr bwMode="auto">
            <a:xfrm>
              <a:off x="6203951" y="5178425"/>
              <a:ext cx="387350" cy="219075"/>
            </a:xfrm>
            <a:custGeom>
              <a:avLst/>
              <a:gdLst>
                <a:gd name="T0" fmla="*/ 0 w 128"/>
                <a:gd name="T1" fmla="*/ 0 h 72"/>
                <a:gd name="T2" fmla="*/ 72 w 128"/>
                <a:gd name="T3" fmla="*/ 72 h 72"/>
                <a:gd name="T4" fmla="*/ 72 w 128"/>
                <a:gd name="T5" fmla="*/ 72 h 72"/>
                <a:gd name="T6" fmla="*/ 73 w 128"/>
                <a:gd name="T7" fmla="*/ 72 h 72"/>
                <a:gd name="T8" fmla="*/ 73 w 128"/>
                <a:gd name="T9" fmla="*/ 72 h 72"/>
                <a:gd name="T10" fmla="*/ 73 w 128"/>
                <a:gd name="T11" fmla="*/ 72 h 72"/>
                <a:gd name="T12" fmla="*/ 73 w 128"/>
                <a:gd name="T13" fmla="*/ 72 h 72"/>
                <a:gd name="T14" fmla="*/ 73 w 128"/>
                <a:gd name="T15" fmla="*/ 72 h 72"/>
                <a:gd name="T16" fmla="*/ 73 w 128"/>
                <a:gd name="T17" fmla="*/ 72 h 72"/>
                <a:gd name="T18" fmla="*/ 73 w 128"/>
                <a:gd name="T19" fmla="*/ 72 h 72"/>
                <a:gd name="T20" fmla="*/ 73 w 128"/>
                <a:gd name="T21" fmla="*/ 72 h 72"/>
                <a:gd name="T22" fmla="*/ 74 w 128"/>
                <a:gd name="T23" fmla="*/ 72 h 72"/>
                <a:gd name="T24" fmla="*/ 74 w 128"/>
                <a:gd name="T25" fmla="*/ 72 h 72"/>
                <a:gd name="T26" fmla="*/ 74 w 128"/>
                <a:gd name="T27" fmla="*/ 72 h 72"/>
                <a:gd name="T28" fmla="*/ 74 w 128"/>
                <a:gd name="T29" fmla="*/ 72 h 72"/>
                <a:gd name="T30" fmla="*/ 74 w 128"/>
                <a:gd name="T31" fmla="*/ 72 h 72"/>
                <a:gd name="T32" fmla="*/ 74 w 128"/>
                <a:gd name="T33" fmla="*/ 72 h 72"/>
                <a:gd name="T34" fmla="*/ 74 w 128"/>
                <a:gd name="T35" fmla="*/ 72 h 72"/>
                <a:gd name="T36" fmla="*/ 128 w 128"/>
                <a:gd name="T37" fmla="*/ 46 h 72"/>
                <a:gd name="T38" fmla="*/ 125 w 128"/>
                <a:gd name="T39" fmla="*/ 47 h 72"/>
                <a:gd name="T40" fmla="*/ 105 w 128"/>
                <a:gd name="T41" fmla="*/ 53 h 72"/>
                <a:gd name="T42" fmla="*/ 90 w 128"/>
                <a:gd name="T43" fmla="*/ 50 h 72"/>
                <a:gd name="T44" fmla="*/ 86 w 128"/>
                <a:gd name="T45" fmla="*/ 50 h 72"/>
                <a:gd name="T46" fmla="*/ 14 w 128"/>
                <a:gd name="T47" fmla="*/ 42 h 72"/>
                <a:gd name="T48" fmla="*/ 0 w 128"/>
                <a:gd name="T4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6" name="Freeform 147"/>
            <p:cNvSpPr>
              <a:spLocks noEditPoints="1"/>
            </p:cNvSpPr>
            <p:nvPr/>
          </p:nvSpPr>
          <p:spPr bwMode="auto">
            <a:xfrm>
              <a:off x="6203951" y="5160963"/>
              <a:ext cx="396875" cy="169863"/>
            </a:xfrm>
            <a:custGeom>
              <a:avLst/>
              <a:gdLst>
                <a:gd name="T0" fmla="*/ 131 w 131"/>
                <a:gd name="T1" fmla="*/ 48 h 56"/>
                <a:gd name="T2" fmla="*/ 125 w 131"/>
                <a:gd name="T3" fmla="*/ 53 h 56"/>
                <a:gd name="T4" fmla="*/ 128 w 131"/>
                <a:gd name="T5" fmla="*/ 52 h 56"/>
                <a:gd name="T6" fmla="*/ 131 w 131"/>
                <a:gd name="T7" fmla="*/ 48 h 56"/>
                <a:gd name="T8" fmla="*/ 0 w 131"/>
                <a:gd name="T9" fmla="*/ 0 h 56"/>
                <a:gd name="T10" fmla="*/ 0 w 131"/>
                <a:gd name="T11" fmla="*/ 5 h 56"/>
                <a:gd name="T12" fmla="*/ 0 w 131"/>
                <a:gd name="T13" fmla="*/ 6 h 56"/>
                <a:gd name="T14" fmla="*/ 0 w 131"/>
                <a:gd name="T15" fmla="*/ 6 h 56"/>
                <a:gd name="T16" fmla="*/ 0 w 131"/>
                <a:gd name="T17" fmla="*/ 6 h 56"/>
                <a:gd name="T18" fmla="*/ 0 w 131"/>
                <a:gd name="T19" fmla="*/ 6 h 56"/>
                <a:gd name="T20" fmla="*/ 0 w 131"/>
                <a:gd name="T21" fmla="*/ 6 h 56"/>
                <a:gd name="T22" fmla="*/ 0 w 131"/>
                <a:gd name="T23" fmla="*/ 6 h 56"/>
                <a:gd name="T24" fmla="*/ 0 w 131"/>
                <a:gd name="T25" fmla="*/ 6 h 56"/>
                <a:gd name="T26" fmla="*/ 0 w 131"/>
                <a:gd name="T27" fmla="*/ 6 h 56"/>
                <a:gd name="T28" fmla="*/ 14 w 131"/>
                <a:gd name="T29" fmla="*/ 48 h 56"/>
                <a:gd name="T30" fmla="*/ 86 w 131"/>
                <a:gd name="T31" fmla="*/ 56 h 56"/>
                <a:gd name="T32" fmla="*/ 90 w 131"/>
                <a:gd name="T33" fmla="*/ 56 h 56"/>
                <a:gd name="T34" fmla="*/ 26 w 131"/>
                <a:gd name="T35" fmla="*/ 4 h 56"/>
                <a:gd name="T36" fmla="*/ 0 w 131"/>
                <a:gd name="T3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7" name="Freeform 148"/>
            <p:cNvSpPr/>
            <p:nvPr/>
          </p:nvSpPr>
          <p:spPr bwMode="auto">
            <a:xfrm>
              <a:off x="6370638" y="4872038"/>
              <a:ext cx="114300" cy="106363"/>
            </a:xfrm>
            <a:custGeom>
              <a:avLst/>
              <a:gdLst>
                <a:gd name="T0" fmla="*/ 0 w 38"/>
                <a:gd name="T1" fmla="*/ 30 h 35"/>
                <a:gd name="T2" fmla="*/ 17 w 38"/>
                <a:gd name="T3" fmla="*/ 0 h 35"/>
                <a:gd name="T4" fmla="*/ 38 w 38"/>
                <a:gd name="T5" fmla="*/ 31 h 35"/>
                <a:gd name="T6" fmla="*/ 7 w 38"/>
                <a:gd name="T7" fmla="*/ 35 h 35"/>
                <a:gd name="T8" fmla="*/ 0 w 38"/>
                <a:gd name="T9" fmla="*/ 30 h 35"/>
              </a:gdLst>
              <a:ahLst/>
              <a:cxnLst>
                <a:cxn ang="0">
                  <a:pos x="T0" y="T1"/>
                </a:cxn>
                <a:cxn ang="0">
                  <a:pos x="T2" y="T3"/>
                </a:cxn>
                <a:cxn ang="0">
                  <a:pos x="T4" y="T5"/>
                </a:cxn>
                <a:cxn ang="0">
                  <a:pos x="T6" y="T7"/>
                </a:cxn>
                <a:cxn ang="0">
                  <a:pos x="T8" y="T9"/>
                </a:cxn>
              </a:cxnLst>
              <a:rect l="0" t="0" r="r" b="b"/>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8" name="Oval 149"/>
            <p:cNvSpPr>
              <a:spLocks noChangeArrowheads="1"/>
            </p:cNvSpPr>
            <p:nvPr/>
          </p:nvSpPr>
          <p:spPr bwMode="auto">
            <a:xfrm>
              <a:off x="6248401" y="5221288"/>
              <a:ext cx="39688" cy="39688"/>
            </a:xfrm>
            <a:prstGeom prst="ellipse">
              <a:avLst/>
            </a:prstGeom>
            <a:solidFill>
              <a:srgbClr val="2B66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9" name="Freeform 150"/>
            <p:cNvSpPr/>
            <p:nvPr/>
          </p:nvSpPr>
          <p:spPr bwMode="auto">
            <a:xfrm>
              <a:off x="5797551" y="6122988"/>
              <a:ext cx="136525" cy="388938"/>
            </a:xfrm>
            <a:custGeom>
              <a:avLst/>
              <a:gdLst>
                <a:gd name="T0" fmla="*/ 0 w 45"/>
                <a:gd name="T1" fmla="*/ 0 h 128"/>
                <a:gd name="T2" fmla="*/ 7 w 45"/>
                <a:gd name="T3" fmla="*/ 113 h 128"/>
                <a:gd name="T4" fmla="*/ 45 w 45"/>
                <a:gd name="T5" fmla="*/ 128 h 128"/>
                <a:gd name="T6" fmla="*/ 15 w 45"/>
                <a:gd name="T7" fmla="*/ 10 h 128"/>
                <a:gd name="T8" fmla="*/ 0 w 45"/>
                <a:gd name="T9" fmla="*/ 0 h 128"/>
              </a:gdLst>
              <a:ahLst/>
              <a:cxnLst>
                <a:cxn ang="0">
                  <a:pos x="T0" y="T1"/>
                </a:cxn>
                <a:cxn ang="0">
                  <a:pos x="T2" y="T3"/>
                </a:cxn>
                <a:cxn ang="0">
                  <a:pos x="T4" y="T5"/>
                </a:cxn>
                <a:cxn ang="0">
                  <a:pos x="T6" y="T7"/>
                </a:cxn>
                <a:cxn ang="0">
                  <a:pos x="T8" y="T9"/>
                </a:cxn>
              </a:cxnLst>
              <a:rect l="0" t="0" r="r" b="b"/>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0" name="Freeform 151"/>
            <p:cNvSpPr/>
            <p:nvPr/>
          </p:nvSpPr>
          <p:spPr bwMode="auto">
            <a:xfrm>
              <a:off x="5900738" y="6153150"/>
              <a:ext cx="127000" cy="242888"/>
            </a:xfrm>
            <a:custGeom>
              <a:avLst/>
              <a:gdLst>
                <a:gd name="T0" fmla="*/ 0 w 80"/>
                <a:gd name="T1" fmla="*/ 0 h 153"/>
                <a:gd name="T2" fmla="*/ 36 w 80"/>
                <a:gd name="T3" fmla="*/ 153 h 153"/>
                <a:gd name="T4" fmla="*/ 74 w 80"/>
                <a:gd name="T5" fmla="*/ 149 h 153"/>
                <a:gd name="T6" fmla="*/ 80 w 80"/>
                <a:gd name="T7" fmla="*/ 35 h 153"/>
                <a:gd name="T8" fmla="*/ 0 w 80"/>
                <a:gd name="T9" fmla="*/ 0 h 153"/>
              </a:gdLst>
              <a:ahLst/>
              <a:cxnLst>
                <a:cxn ang="0">
                  <a:pos x="T0" y="T1"/>
                </a:cxn>
                <a:cxn ang="0">
                  <a:pos x="T2" y="T3"/>
                </a:cxn>
                <a:cxn ang="0">
                  <a:pos x="T4" y="T5"/>
                </a:cxn>
                <a:cxn ang="0">
                  <a:pos x="T6" y="T7"/>
                </a:cxn>
                <a:cxn ang="0">
                  <a:pos x="T8" y="T9"/>
                </a:cxn>
              </a:cxnLst>
              <a:rect l="0" t="0" r="r" b="b"/>
              <a:pathLst>
                <a:path w="80" h="153">
                  <a:moveTo>
                    <a:pt x="0" y="0"/>
                  </a:moveTo>
                  <a:lnTo>
                    <a:pt x="36" y="153"/>
                  </a:lnTo>
                  <a:lnTo>
                    <a:pt x="74" y="149"/>
                  </a:lnTo>
                  <a:lnTo>
                    <a:pt x="80" y="35"/>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1" name="Freeform 152"/>
            <p:cNvSpPr/>
            <p:nvPr/>
          </p:nvSpPr>
          <p:spPr bwMode="auto">
            <a:xfrm>
              <a:off x="6078538" y="6232525"/>
              <a:ext cx="92075" cy="276225"/>
            </a:xfrm>
            <a:custGeom>
              <a:avLst/>
              <a:gdLst>
                <a:gd name="T0" fmla="*/ 0 w 58"/>
                <a:gd name="T1" fmla="*/ 0 h 174"/>
                <a:gd name="T2" fmla="*/ 6 w 58"/>
                <a:gd name="T3" fmla="*/ 174 h 174"/>
                <a:gd name="T4" fmla="*/ 54 w 58"/>
                <a:gd name="T5" fmla="*/ 164 h 174"/>
                <a:gd name="T6" fmla="*/ 58 w 58"/>
                <a:gd name="T7" fmla="*/ 13 h 174"/>
                <a:gd name="T8" fmla="*/ 0 w 58"/>
                <a:gd name="T9" fmla="*/ 0 h 174"/>
              </a:gdLst>
              <a:ahLst/>
              <a:cxnLst>
                <a:cxn ang="0">
                  <a:pos x="T0" y="T1"/>
                </a:cxn>
                <a:cxn ang="0">
                  <a:pos x="T2" y="T3"/>
                </a:cxn>
                <a:cxn ang="0">
                  <a:pos x="T4" y="T5"/>
                </a:cxn>
                <a:cxn ang="0">
                  <a:pos x="T6" y="T7"/>
                </a:cxn>
                <a:cxn ang="0">
                  <a:pos x="T8" y="T9"/>
                </a:cxn>
              </a:cxnLst>
              <a:rect l="0" t="0" r="r" b="b"/>
              <a:pathLst>
                <a:path w="58" h="174">
                  <a:moveTo>
                    <a:pt x="0" y="0"/>
                  </a:moveTo>
                  <a:lnTo>
                    <a:pt x="6" y="174"/>
                  </a:lnTo>
                  <a:lnTo>
                    <a:pt x="54" y="164"/>
                  </a:lnTo>
                  <a:lnTo>
                    <a:pt x="58" y="13"/>
                  </a:lnTo>
                  <a:lnTo>
                    <a:pt x="0" y="0"/>
                  </a:lnTo>
                  <a:close/>
                </a:path>
              </a:pathLst>
            </a:custGeom>
            <a:solidFill>
              <a:srgbClr val="6D4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2" name="Freeform 153"/>
            <p:cNvSpPr/>
            <p:nvPr/>
          </p:nvSpPr>
          <p:spPr bwMode="auto">
            <a:xfrm>
              <a:off x="6400801" y="1333500"/>
              <a:ext cx="398463" cy="473075"/>
            </a:xfrm>
            <a:custGeom>
              <a:avLst/>
              <a:gdLst>
                <a:gd name="T0" fmla="*/ 118 w 251"/>
                <a:gd name="T1" fmla="*/ 133 h 298"/>
                <a:gd name="T2" fmla="*/ 145 w 251"/>
                <a:gd name="T3" fmla="*/ 0 h 298"/>
                <a:gd name="T4" fmla="*/ 145 w 251"/>
                <a:gd name="T5" fmla="*/ 145 h 298"/>
                <a:gd name="T6" fmla="*/ 251 w 251"/>
                <a:gd name="T7" fmla="*/ 156 h 298"/>
                <a:gd name="T8" fmla="*/ 145 w 251"/>
                <a:gd name="T9" fmla="*/ 164 h 298"/>
                <a:gd name="T10" fmla="*/ 110 w 251"/>
                <a:gd name="T11" fmla="*/ 298 h 298"/>
                <a:gd name="T12" fmla="*/ 118 w 251"/>
                <a:gd name="T13" fmla="*/ 160 h 298"/>
                <a:gd name="T14" fmla="*/ 0 w 251"/>
                <a:gd name="T15" fmla="*/ 126 h 298"/>
                <a:gd name="T16" fmla="*/ 118 w 251"/>
                <a:gd name="T17" fmla="*/ 1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3" name="Freeform 154"/>
            <p:cNvSpPr/>
            <p:nvPr/>
          </p:nvSpPr>
          <p:spPr bwMode="auto">
            <a:xfrm>
              <a:off x="6227763" y="2389188"/>
              <a:ext cx="296863" cy="352425"/>
            </a:xfrm>
            <a:custGeom>
              <a:avLst/>
              <a:gdLst>
                <a:gd name="T0" fmla="*/ 88 w 187"/>
                <a:gd name="T1" fmla="*/ 99 h 222"/>
                <a:gd name="T2" fmla="*/ 107 w 187"/>
                <a:gd name="T3" fmla="*/ 0 h 222"/>
                <a:gd name="T4" fmla="*/ 107 w 187"/>
                <a:gd name="T5" fmla="*/ 109 h 222"/>
                <a:gd name="T6" fmla="*/ 187 w 187"/>
                <a:gd name="T7" fmla="*/ 117 h 222"/>
                <a:gd name="T8" fmla="*/ 107 w 187"/>
                <a:gd name="T9" fmla="*/ 122 h 222"/>
                <a:gd name="T10" fmla="*/ 82 w 187"/>
                <a:gd name="T11" fmla="*/ 222 h 222"/>
                <a:gd name="T12" fmla="*/ 88 w 187"/>
                <a:gd name="T13" fmla="*/ 120 h 222"/>
                <a:gd name="T14" fmla="*/ 0 w 187"/>
                <a:gd name="T15" fmla="*/ 94 h 222"/>
                <a:gd name="T16" fmla="*/ 88 w 187"/>
                <a:gd name="T17" fmla="*/ 9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4" name="Freeform 155"/>
            <p:cNvSpPr/>
            <p:nvPr/>
          </p:nvSpPr>
          <p:spPr bwMode="auto">
            <a:xfrm>
              <a:off x="5226051" y="1949450"/>
              <a:ext cx="241300" cy="284163"/>
            </a:xfrm>
            <a:custGeom>
              <a:avLst/>
              <a:gdLst>
                <a:gd name="T0" fmla="*/ 70 w 152"/>
                <a:gd name="T1" fmla="*/ 82 h 179"/>
                <a:gd name="T2" fmla="*/ 61 w 152"/>
                <a:gd name="T3" fmla="*/ 0 h 179"/>
                <a:gd name="T4" fmla="*/ 87 w 152"/>
                <a:gd name="T5" fmla="*/ 84 h 179"/>
                <a:gd name="T6" fmla="*/ 152 w 152"/>
                <a:gd name="T7" fmla="*/ 70 h 179"/>
                <a:gd name="T8" fmla="*/ 91 w 152"/>
                <a:gd name="T9" fmla="*/ 95 h 179"/>
                <a:gd name="T10" fmla="*/ 97 w 152"/>
                <a:gd name="T11" fmla="*/ 179 h 179"/>
                <a:gd name="T12" fmla="*/ 76 w 152"/>
                <a:gd name="T13" fmla="*/ 97 h 179"/>
                <a:gd name="T14" fmla="*/ 0 w 152"/>
                <a:gd name="T15" fmla="*/ 101 h 179"/>
                <a:gd name="T16" fmla="*/ 70 w 152"/>
                <a:gd name="T17" fmla="*/ 8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5" name="Freeform 156"/>
            <p:cNvSpPr/>
            <p:nvPr/>
          </p:nvSpPr>
          <p:spPr bwMode="auto">
            <a:xfrm>
              <a:off x="5100638" y="3384550"/>
              <a:ext cx="246063" cy="285750"/>
            </a:xfrm>
            <a:custGeom>
              <a:avLst/>
              <a:gdLst>
                <a:gd name="T0" fmla="*/ 71 w 155"/>
                <a:gd name="T1" fmla="*/ 82 h 180"/>
                <a:gd name="T2" fmla="*/ 62 w 155"/>
                <a:gd name="T3" fmla="*/ 0 h 180"/>
                <a:gd name="T4" fmla="*/ 90 w 155"/>
                <a:gd name="T5" fmla="*/ 84 h 180"/>
                <a:gd name="T6" fmla="*/ 155 w 155"/>
                <a:gd name="T7" fmla="*/ 71 h 180"/>
                <a:gd name="T8" fmla="*/ 94 w 155"/>
                <a:gd name="T9" fmla="*/ 96 h 180"/>
                <a:gd name="T10" fmla="*/ 98 w 155"/>
                <a:gd name="T11" fmla="*/ 180 h 180"/>
                <a:gd name="T12" fmla="*/ 77 w 155"/>
                <a:gd name="T13" fmla="*/ 98 h 180"/>
                <a:gd name="T14" fmla="*/ 0 w 155"/>
                <a:gd name="T15" fmla="*/ 102 h 180"/>
                <a:gd name="T16" fmla="*/ 71 w 155"/>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6" name="Freeform 157"/>
            <p:cNvSpPr/>
            <p:nvPr/>
          </p:nvSpPr>
          <p:spPr bwMode="auto">
            <a:xfrm>
              <a:off x="6738938" y="3867150"/>
              <a:ext cx="242888" cy="285750"/>
            </a:xfrm>
            <a:custGeom>
              <a:avLst/>
              <a:gdLst>
                <a:gd name="T0" fmla="*/ 71 w 153"/>
                <a:gd name="T1" fmla="*/ 82 h 180"/>
                <a:gd name="T2" fmla="*/ 61 w 153"/>
                <a:gd name="T3" fmla="*/ 0 h 180"/>
                <a:gd name="T4" fmla="*/ 88 w 153"/>
                <a:gd name="T5" fmla="*/ 84 h 180"/>
                <a:gd name="T6" fmla="*/ 153 w 153"/>
                <a:gd name="T7" fmla="*/ 71 h 180"/>
                <a:gd name="T8" fmla="*/ 92 w 153"/>
                <a:gd name="T9" fmla="*/ 96 h 180"/>
                <a:gd name="T10" fmla="*/ 98 w 153"/>
                <a:gd name="T11" fmla="*/ 180 h 180"/>
                <a:gd name="T12" fmla="*/ 77 w 153"/>
                <a:gd name="T13" fmla="*/ 100 h 180"/>
                <a:gd name="T14" fmla="*/ 0 w 153"/>
                <a:gd name="T15" fmla="*/ 102 h 180"/>
                <a:gd name="T16" fmla="*/ 71 w 153"/>
                <a:gd name="T17" fmla="*/ 8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7" name="Freeform 158"/>
            <p:cNvSpPr/>
            <p:nvPr/>
          </p:nvSpPr>
          <p:spPr bwMode="auto">
            <a:xfrm>
              <a:off x="6324601" y="4914900"/>
              <a:ext cx="242888" cy="288925"/>
            </a:xfrm>
            <a:custGeom>
              <a:avLst/>
              <a:gdLst>
                <a:gd name="T0" fmla="*/ 71 w 153"/>
                <a:gd name="T1" fmla="*/ 84 h 182"/>
                <a:gd name="T2" fmla="*/ 61 w 153"/>
                <a:gd name="T3" fmla="*/ 0 h 182"/>
                <a:gd name="T4" fmla="*/ 88 w 153"/>
                <a:gd name="T5" fmla="*/ 86 h 182"/>
                <a:gd name="T6" fmla="*/ 153 w 153"/>
                <a:gd name="T7" fmla="*/ 73 h 182"/>
                <a:gd name="T8" fmla="*/ 92 w 153"/>
                <a:gd name="T9" fmla="*/ 97 h 182"/>
                <a:gd name="T10" fmla="*/ 97 w 153"/>
                <a:gd name="T11" fmla="*/ 182 h 182"/>
                <a:gd name="T12" fmla="*/ 76 w 153"/>
                <a:gd name="T13" fmla="*/ 99 h 182"/>
                <a:gd name="T14" fmla="*/ 0 w 153"/>
                <a:gd name="T15" fmla="*/ 101 h 182"/>
                <a:gd name="T16" fmla="*/ 71 w 153"/>
                <a:gd name="T17" fmla="*/ 8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6" name="Group 4"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GrpSpPr>
            <a:grpSpLocks noChangeAspect="1"/>
          </p:cNvGrpSpPr>
          <p:nvPr/>
        </p:nvGrpSpPr>
        <p:grpSpPr bwMode="auto">
          <a:xfrm>
            <a:off x="-3008630" y="2640965"/>
            <a:ext cx="6440170" cy="6807835"/>
            <a:chOff x="-1114" y="-522"/>
            <a:chExt cx="5849" cy="6183"/>
          </a:xfrm>
        </p:grpSpPr>
        <p:sp>
          <p:nvSpPr>
            <p:cNvPr id="17" name="Freeform 5"/>
            <p:cNvSpPr/>
            <p:nvPr/>
          </p:nvSpPr>
          <p:spPr bwMode="auto">
            <a:xfrm>
              <a:off x="2888" y="1269"/>
              <a:ext cx="1847" cy="791"/>
            </a:xfrm>
            <a:custGeom>
              <a:avLst/>
              <a:gdLst>
                <a:gd name="T0" fmla="*/ 47 w 1258"/>
                <a:gd name="T1" fmla="*/ 227 h 537"/>
                <a:gd name="T2" fmla="*/ 221 w 1258"/>
                <a:gd name="T3" fmla="*/ 214 h 537"/>
                <a:gd name="T4" fmla="*/ 770 w 1258"/>
                <a:gd name="T5" fmla="*/ 524 h 537"/>
                <a:gd name="T6" fmla="*/ 1236 w 1258"/>
                <a:gd name="T7" fmla="*/ 210 h 537"/>
                <a:gd name="T8" fmla="*/ 1060 w 1258"/>
                <a:gd name="T9" fmla="*/ 66 h 537"/>
                <a:gd name="T10" fmla="*/ 820 w 1258"/>
                <a:gd name="T11" fmla="*/ 251 h 537"/>
                <a:gd name="T12" fmla="*/ 797 w 1258"/>
                <a:gd name="T13" fmla="*/ 100 h 537"/>
                <a:gd name="T14" fmla="*/ 588 w 1258"/>
                <a:gd name="T15" fmla="*/ 190 h 537"/>
                <a:gd name="T16" fmla="*/ 590 w 1258"/>
                <a:gd name="T17" fmla="*/ 53 h 537"/>
                <a:gd name="T18" fmla="*/ 375 w 1258"/>
                <a:gd name="T19" fmla="*/ 135 h 537"/>
                <a:gd name="T20" fmla="*/ 131 w 1258"/>
                <a:gd name="T21" fmla="*/ 78 h 537"/>
                <a:gd name="T22" fmla="*/ 47 w 1258"/>
                <a:gd name="T23" fmla="*/ 22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8" h="537">
                  <a:moveTo>
                    <a:pt x="47" y="227"/>
                  </a:moveTo>
                  <a:cubicBezTo>
                    <a:pt x="94" y="261"/>
                    <a:pt x="104" y="154"/>
                    <a:pt x="221" y="214"/>
                  </a:cubicBezTo>
                  <a:cubicBezTo>
                    <a:pt x="338" y="273"/>
                    <a:pt x="505" y="537"/>
                    <a:pt x="770" y="524"/>
                  </a:cubicBezTo>
                  <a:cubicBezTo>
                    <a:pt x="1035" y="511"/>
                    <a:pt x="1213" y="340"/>
                    <a:pt x="1236" y="210"/>
                  </a:cubicBezTo>
                  <a:cubicBezTo>
                    <a:pt x="1258" y="80"/>
                    <a:pt x="1141" y="0"/>
                    <a:pt x="1060" y="66"/>
                  </a:cubicBezTo>
                  <a:cubicBezTo>
                    <a:pt x="979" y="132"/>
                    <a:pt x="884" y="285"/>
                    <a:pt x="820" y="251"/>
                  </a:cubicBezTo>
                  <a:cubicBezTo>
                    <a:pt x="756" y="216"/>
                    <a:pt x="892" y="151"/>
                    <a:pt x="797" y="100"/>
                  </a:cubicBezTo>
                  <a:cubicBezTo>
                    <a:pt x="702" y="50"/>
                    <a:pt x="645" y="216"/>
                    <a:pt x="588" y="190"/>
                  </a:cubicBezTo>
                  <a:cubicBezTo>
                    <a:pt x="531" y="165"/>
                    <a:pt x="670" y="98"/>
                    <a:pt x="590" y="53"/>
                  </a:cubicBezTo>
                  <a:cubicBezTo>
                    <a:pt x="509" y="8"/>
                    <a:pt x="493" y="157"/>
                    <a:pt x="375" y="135"/>
                  </a:cubicBezTo>
                  <a:cubicBezTo>
                    <a:pt x="258" y="113"/>
                    <a:pt x="225" y="40"/>
                    <a:pt x="131" y="78"/>
                  </a:cubicBezTo>
                  <a:cubicBezTo>
                    <a:pt x="35" y="116"/>
                    <a:pt x="0" y="193"/>
                    <a:pt x="47" y="227"/>
                  </a:cubicBezTo>
                  <a:close/>
                </a:path>
              </a:pathLst>
            </a:custGeom>
            <a:solidFill>
              <a:srgbClr val="766A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6"/>
            <p:cNvSpPr/>
            <p:nvPr/>
          </p:nvSpPr>
          <p:spPr bwMode="auto">
            <a:xfrm>
              <a:off x="1792" y="-522"/>
              <a:ext cx="947" cy="1841"/>
            </a:xfrm>
            <a:custGeom>
              <a:avLst/>
              <a:gdLst>
                <a:gd name="T0" fmla="*/ 504 w 645"/>
                <a:gd name="T1" fmla="*/ 1212 h 1250"/>
                <a:gd name="T2" fmla="*/ 477 w 645"/>
                <a:gd name="T3" fmla="*/ 1040 h 1250"/>
                <a:gd name="T4" fmla="*/ 49 w 645"/>
                <a:gd name="T5" fmla="*/ 577 h 1250"/>
                <a:gd name="T6" fmla="*/ 248 w 645"/>
                <a:gd name="T7" fmla="*/ 51 h 1250"/>
                <a:gd name="T8" fmla="*/ 428 w 645"/>
                <a:gd name="T9" fmla="*/ 190 h 1250"/>
                <a:gd name="T10" fmla="*/ 303 w 645"/>
                <a:gd name="T11" fmla="*/ 465 h 1250"/>
                <a:gd name="T12" fmla="*/ 455 w 645"/>
                <a:gd name="T13" fmla="*/ 453 h 1250"/>
                <a:gd name="T14" fmla="*/ 415 w 645"/>
                <a:gd name="T15" fmla="*/ 677 h 1250"/>
                <a:gd name="T16" fmla="*/ 549 w 645"/>
                <a:gd name="T17" fmla="*/ 644 h 1250"/>
                <a:gd name="T18" fmla="*/ 518 w 645"/>
                <a:gd name="T19" fmla="*/ 872 h 1250"/>
                <a:gd name="T20" fmla="*/ 630 w 645"/>
                <a:gd name="T21" fmla="*/ 1096 h 1250"/>
                <a:gd name="T22" fmla="*/ 504 w 645"/>
                <a:gd name="T23" fmla="*/ 121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5" h="1250">
                  <a:moveTo>
                    <a:pt x="504" y="1212"/>
                  </a:moveTo>
                  <a:cubicBezTo>
                    <a:pt x="460" y="1175"/>
                    <a:pt x="562" y="1140"/>
                    <a:pt x="477" y="1040"/>
                  </a:cubicBezTo>
                  <a:cubicBezTo>
                    <a:pt x="392" y="940"/>
                    <a:pt x="97" y="838"/>
                    <a:pt x="49" y="577"/>
                  </a:cubicBezTo>
                  <a:cubicBezTo>
                    <a:pt x="0" y="316"/>
                    <a:pt x="126" y="103"/>
                    <a:pt x="248" y="51"/>
                  </a:cubicBezTo>
                  <a:cubicBezTo>
                    <a:pt x="369" y="0"/>
                    <a:pt x="473" y="96"/>
                    <a:pt x="428" y="190"/>
                  </a:cubicBezTo>
                  <a:cubicBezTo>
                    <a:pt x="382" y="283"/>
                    <a:pt x="255" y="411"/>
                    <a:pt x="303" y="465"/>
                  </a:cubicBezTo>
                  <a:cubicBezTo>
                    <a:pt x="352" y="520"/>
                    <a:pt x="384" y="373"/>
                    <a:pt x="455" y="453"/>
                  </a:cubicBezTo>
                  <a:cubicBezTo>
                    <a:pt x="526" y="534"/>
                    <a:pt x="377" y="627"/>
                    <a:pt x="415" y="677"/>
                  </a:cubicBezTo>
                  <a:cubicBezTo>
                    <a:pt x="453" y="728"/>
                    <a:pt x="486" y="576"/>
                    <a:pt x="549" y="644"/>
                  </a:cubicBezTo>
                  <a:cubicBezTo>
                    <a:pt x="611" y="713"/>
                    <a:pt x="470" y="762"/>
                    <a:pt x="518" y="872"/>
                  </a:cubicBezTo>
                  <a:cubicBezTo>
                    <a:pt x="566" y="981"/>
                    <a:pt x="645" y="996"/>
                    <a:pt x="630" y="1096"/>
                  </a:cubicBezTo>
                  <a:cubicBezTo>
                    <a:pt x="614" y="1199"/>
                    <a:pt x="548" y="1250"/>
                    <a:pt x="504" y="1212"/>
                  </a:cubicBezTo>
                  <a:close/>
                </a:path>
              </a:pathLst>
            </a:custGeom>
            <a:solidFill>
              <a:srgbClr val="766A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Freeform 7"/>
            <p:cNvSpPr/>
            <p:nvPr/>
          </p:nvSpPr>
          <p:spPr bwMode="auto">
            <a:xfrm>
              <a:off x="399" y="388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399" y="3602"/>
              <a:ext cx="786" cy="779"/>
            </a:xfrm>
            <a:custGeom>
              <a:avLst/>
              <a:gdLst>
                <a:gd name="T0" fmla="*/ 535 w 535"/>
                <a:gd name="T1" fmla="*/ 198 h 529"/>
                <a:gd name="T2" fmla="*/ 317 w 535"/>
                <a:gd name="T3" fmla="*/ 316 h 529"/>
                <a:gd name="T4" fmla="*/ 118 w 535"/>
                <a:gd name="T5" fmla="*/ 529 h 529"/>
                <a:gd name="T6" fmla="*/ 117 w 535"/>
                <a:gd name="T7" fmla="*/ 524 h 529"/>
                <a:gd name="T8" fmla="*/ 0 w 535"/>
                <a:gd name="T9" fmla="*/ 387 h 529"/>
                <a:gd name="T10" fmla="*/ 138 w 535"/>
                <a:gd name="T11" fmla="*/ 230 h 529"/>
                <a:gd name="T12" fmla="*/ 399 w 535"/>
                <a:gd name="T13" fmla="*/ 0 h 529"/>
                <a:gd name="T14" fmla="*/ 533 w 535"/>
                <a:gd name="T15" fmla="*/ 199 h 529"/>
                <a:gd name="T16" fmla="*/ 535 w 535"/>
                <a:gd name="T17" fmla="*/ 198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29">
                  <a:moveTo>
                    <a:pt x="535" y="198"/>
                  </a:moveTo>
                  <a:cubicBezTo>
                    <a:pt x="473" y="224"/>
                    <a:pt x="389" y="264"/>
                    <a:pt x="317" y="316"/>
                  </a:cubicBezTo>
                  <a:cubicBezTo>
                    <a:pt x="218" y="388"/>
                    <a:pt x="148" y="484"/>
                    <a:pt x="118" y="529"/>
                  </a:cubicBezTo>
                  <a:cubicBezTo>
                    <a:pt x="118" y="528"/>
                    <a:pt x="117" y="526"/>
                    <a:pt x="117" y="524"/>
                  </a:cubicBezTo>
                  <a:cubicBezTo>
                    <a:pt x="98" y="478"/>
                    <a:pt x="56" y="428"/>
                    <a:pt x="0" y="387"/>
                  </a:cubicBezTo>
                  <a:cubicBezTo>
                    <a:pt x="28" y="351"/>
                    <a:pt x="73" y="297"/>
                    <a:pt x="138" y="230"/>
                  </a:cubicBezTo>
                  <a:cubicBezTo>
                    <a:pt x="218" y="146"/>
                    <a:pt x="333" y="52"/>
                    <a:pt x="399" y="0"/>
                  </a:cubicBezTo>
                  <a:cubicBezTo>
                    <a:pt x="432" y="69"/>
                    <a:pt x="478" y="137"/>
                    <a:pt x="533" y="199"/>
                  </a:cubicBezTo>
                  <a:cubicBezTo>
                    <a:pt x="534" y="198"/>
                    <a:pt x="534" y="198"/>
                    <a:pt x="535" y="198"/>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739" y="4175"/>
              <a:ext cx="0" cy="4"/>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504" y="4200"/>
              <a:ext cx="514" cy="773"/>
            </a:xfrm>
            <a:custGeom>
              <a:avLst/>
              <a:gdLst>
                <a:gd name="T0" fmla="*/ 350 w 350"/>
                <a:gd name="T1" fmla="*/ 96 h 525"/>
                <a:gd name="T2" fmla="*/ 272 w 350"/>
                <a:gd name="T3" fmla="*/ 340 h 525"/>
                <a:gd name="T4" fmla="*/ 176 w 350"/>
                <a:gd name="T5" fmla="*/ 525 h 525"/>
                <a:gd name="T6" fmla="*/ 5 w 350"/>
                <a:gd name="T7" fmla="*/ 465 h 525"/>
                <a:gd name="T8" fmla="*/ 0 w 350"/>
                <a:gd name="T9" fmla="*/ 465 h 525"/>
                <a:gd name="T10" fmla="*/ 128 w 350"/>
                <a:gd name="T11" fmla="*/ 204 h 525"/>
                <a:gd name="T12" fmla="*/ 159 w 350"/>
                <a:gd name="T13" fmla="*/ 0 h 525"/>
                <a:gd name="T14" fmla="*/ 159 w 350"/>
                <a:gd name="T15" fmla="*/ 0 h 525"/>
                <a:gd name="T16" fmla="*/ 350 w 350"/>
                <a:gd name="T17" fmla="*/ 96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525">
                  <a:moveTo>
                    <a:pt x="350" y="96"/>
                  </a:moveTo>
                  <a:cubicBezTo>
                    <a:pt x="343" y="140"/>
                    <a:pt x="324" y="231"/>
                    <a:pt x="272" y="340"/>
                  </a:cubicBezTo>
                  <a:cubicBezTo>
                    <a:pt x="233" y="424"/>
                    <a:pt x="199" y="486"/>
                    <a:pt x="176" y="525"/>
                  </a:cubicBezTo>
                  <a:cubicBezTo>
                    <a:pt x="117" y="487"/>
                    <a:pt x="56" y="466"/>
                    <a:pt x="5" y="465"/>
                  </a:cubicBezTo>
                  <a:cubicBezTo>
                    <a:pt x="4" y="465"/>
                    <a:pt x="2" y="465"/>
                    <a:pt x="0" y="465"/>
                  </a:cubicBezTo>
                  <a:cubicBezTo>
                    <a:pt x="32" y="421"/>
                    <a:pt x="97" y="322"/>
                    <a:pt x="128" y="204"/>
                  </a:cubicBezTo>
                  <a:cubicBezTo>
                    <a:pt x="146" y="135"/>
                    <a:pt x="155" y="61"/>
                    <a:pt x="159" y="0"/>
                  </a:cubicBezTo>
                  <a:cubicBezTo>
                    <a:pt x="159" y="0"/>
                    <a:pt x="159" y="0"/>
                    <a:pt x="159" y="0"/>
                  </a:cubicBezTo>
                  <a:cubicBezTo>
                    <a:pt x="221" y="41"/>
                    <a:pt x="285" y="73"/>
                    <a:pt x="350" y="96"/>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39" y="4885"/>
              <a:ext cx="863" cy="776"/>
            </a:xfrm>
            <a:custGeom>
              <a:avLst/>
              <a:gdLst>
                <a:gd name="T0" fmla="*/ 357 w 588"/>
                <a:gd name="T1" fmla="*/ 60 h 527"/>
                <a:gd name="T2" fmla="*/ 508 w 588"/>
                <a:gd name="T3" fmla="*/ 218 h 527"/>
                <a:gd name="T4" fmla="*/ 498 w 588"/>
                <a:gd name="T5" fmla="*/ 527 h 527"/>
                <a:gd name="T6" fmla="*/ 0 w 588"/>
                <a:gd name="T7" fmla="*/ 184 h 527"/>
                <a:gd name="T8" fmla="*/ 181 w 588"/>
                <a:gd name="T9" fmla="*/ 0 h 527"/>
                <a:gd name="T10" fmla="*/ 186 w 588"/>
                <a:gd name="T11" fmla="*/ 0 h 527"/>
                <a:gd name="T12" fmla="*/ 357 w 588"/>
                <a:gd name="T13" fmla="*/ 60 h 527"/>
              </a:gdLst>
              <a:ahLst/>
              <a:cxnLst>
                <a:cxn ang="0">
                  <a:pos x="T0" y="T1"/>
                </a:cxn>
                <a:cxn ang="0">
                  <a:pos x="T2" y="T3"/>
                </a:cxn>
                <a:cxn ang="0">
                  <a:pos x="T4" y="T5"/>
                </a:cxn>
                <a:cxn ang="0">
                  <a:pos x="T6" y="T7"/>
                </a:cxn>
                <a:cxn ang="0">
                  <a:pos x="T8" y="T9"/>
                </a:cxn>
                <a:cxn ang="0">
                  <a:pos x="T10" y="T11"/>
                </a:cxn>
                <a:cxn ang="0">
                  <a:pos x="T12" y="T13"/>
                </a:cxn>
              </a:cxnLst>
              <a:rect l="0" t="0" r="r" b="b"/>
              <a:pathLst>
                <a:path w="588" h="527">
                  <a:moveTo>
                    <a:pt x="357" y="60"/>
                  </a:moveTo>
                  <a:cubicBezTo>
                    <a:pt x="414" y="97"/>
                    <a:pt x="469" y="151"/>
                    <a:pt x="508" y="218"/>
                  </a:cubicBezTo>
                  <a:cubicBezTo>
                    <a:pt x="588" y="356"/>
                    <a:pt x="498" y="527"/>
                    <a:pt x="498" y="527"/>
                  </a:cubicBezTo>
                  <a:cubicBezTo>
                    <a:pt x="0" y="184"/>
                    <a:pt x="0" y="184"/>
                    <a:pt x="0" y="184"/>
                  </a:cubicBezTo>
                  <a:cubicBezTo>
                    <a:pt x="0" y="184"/>
                    <a:pt x="84" y="5"/>
                    <a:pt x="181" y="0"/>
                  </a:cubicBezTo>
                  <a:cubicBezTo>
                    <a:pt x="183" y="0"/>
                    <a:pt x="185" y="0"/>
                    <a:pt x="186" y="0"/>
                  </a:cubicBezTo>
                  <a:cubicBezTo>
                    <a:pt x="237" y="1"/>
                    <a:pt x="298" y="22"/>
                    <a:pt x="357" y="6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114" y="4008"/>
              <a:ext cx="933" cy="719"/>
            </a:xfrm>
            <a:custGeom>
              <a:avLst/>
              <a:gdLst>
                <a:gd name="T0" fmla="*/ 605 w 635"/>
                <a:gd name="T1" fmla="*/ 253 h 488"/>
                <a:gd name="T2" fmla="*/ 499 w 635"/>
                <a:gd name="T3" fmla="*/ 488 h 488"/>
                <a:gd name="T4" fmla="*/ 0 w 635"/>
                <a:gd name="T5" fmla="*/ 145 h 488"/>
                <a:gd name="T6" fmla="*/ 285 w 635"/>
                <a:gd name="T7" fmla="*/ 26 h 488"/>
                <a:gd name="T8" fmla="*/ 487 w 635"/>
                <a:gd name="T9" fmla="*/ 111 h 488"/>
                <a:gd name="T10" fmla="*/ 604 w 635"/>
                <a:gd name="T11" fmla="*/ 248 h 488"/>
                <a:gd name="T12" fmla="*/ 605 w 635"/>
                <a:gd name="T13" fmla="*/ 253 h 488"/>
              </a:gdLst>
              <a:ahLst/>
              <a:cxnLst>
                <a:cxn ang="0">
                  <a:pos x="T0" y="T1"/>
                </a:cxn>
                <a:cxn ang="0">
                  <a:pos x="T2" y="T3"/>
                </a:cxn>
                <a:cxn ang="0">
                  <a:pos x="T4" y="T5"/>
                </a:cxn>
                <a:cxn ang="0">
                  <a:pos x="T6" y="T7"/>
                </a:cxn>
                <a:cxn ang="0">
                  <a:pos x="T8" y="T9"/>
                </a:cxn>
                <a:cxn ang="0">
                  <a:pos x="T10" y="T11"/>
                </a:cxn>
                <a:cxn ang="0">
                  <a:pos x="T12" y="T13"/>
                </a:cxn>
              </a:cxnLst>
              <a:rect l="0" t="0" r="r" b="b"/>
              <a:pathLst>
                <a:path w="635" h="488">
                  <a:moveTo>
                    <a:pt x="605" y="253"/>
                  </a:moveTo>
                  <a:cubicBezTo>
                    <a:pt x="635" y="346"/>
                    <a:pt x="499" y="488"/>
                    <a:pt x="499" y="488"/>
                  </a:cubicBezTo>
                  <a:cubicBezTo>
                    <a:pt x="0" y="145"/>
                    <a:pt x="0" y="145"/>
                    <a:pt x="0" y="145"/>
                  </a:cubicBezTo>
                  <a:cubicBezTo>
                    <a:pt x="0" y="145"/>
                    <a:pt x="128" y="0"/>
                    <a:pt x="285" y="26"/>
                  </a:cubicBezTo>
                  <a:cubicBezTo>
                    <a:pt x="361" y="38"/>
                    <a:pt x="431" y="70"/>
                    <a:pt x="487" y="111"/>
                  </a:cubicBezTo>
                  <a:cubicBezTo>
                    <a:pt x="543" y="152"/>
                    <a:pt x="585" y="202"/>
                    <a:pt x="604" y="248"/>
                  </a:cubicBezTo>
                  <a:cubicBezTo>
                    <a:pt x="604" y="250"/>
                    <a:pt x="605" y="252"/>
                    <a:pt x="605" y="253"/>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187" y="3583"/>
              <a:ext cx="228" cy="312"/>
            </a:xfrm>
            <a:custGeom>
              <a:avLst/>
              <a:gdLst>
                <a:gd name="T0" fmla="*/ 155 w 155"/>
                <a:gd name="T1" fmla="*/ 203 h 212"/>
                <a:gd name="T2" fmla="*/ 144 w 155"/>
                <a:gd name="T3" fmla="*/ 207 h 212"/>
                <a:gd name="T4" fmla="*/ 144 w 155"/>
                <a:gd name="T5" fmla="*/ 208 h 212"/>
                <a:gd name="T6" fmla="*/ 136 w 155"/>
                <a:gd name="T7" fmla="*/ 211 h 212"/>
                <a:gd name="T8" fmla="*/ 134 w 155"/>
                <a:gd name="T9" fmla="*/ 212 h 212"/>
                <a:gd name="T10" fmla="*/ 0 w 155"/>
                <a:gd name="T11" fmla="*/ 13 h 212"/>
                <a:gd name="T12" fmla="*/ 0 w 155"/>
                <a:gd name="T13" fmla="*/ 13 h 212"/>
                <a:gd name="T14" fmla="*/ 0 w 155"/>
                <a:gd name="T15" fmla="*/ 12 h 212"/>
                <a:gd name="T16" fmla="*/ 15 w 155"/>
                <a:gd name="T17" fmla="*/ 0 h 212"/>
                <a:gd name="T18" fmla="*/ 155 w 155"/>
                <a:gd name="T19" fmla="*/ 20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212">
                  <a:moveTo>
                    <a:pt x="155" y="203"/>
                  </a:moveTo>
                  <a:cubicBezTo>
                    <a:pt x="151" y="204"/>
                    <a:pt x="148" y="206"/>
                    <a:pt x="144" y="207"/>
                  </a:cubicBezTo>
                  <a:cubicBezTo>
                    <a:pt x="144" y="207"/>
                    <a:pt x="144" y="208"/>
                    <a:pt x="144" y="208"/>
                  </a:cubicBezTo>
                  <a:cubicBezTo>
                    <a:pt x="141" y="209"/>
                    <a:pt x="139" y="210"/>
                    <a:pt x="136" y="211"/>
                  </a:cubicBezTo>
                  <a:cubicBezTo>
                    <a:pt x="135" y="211"/>
                    <a:pt x="135" y="211"/>
                    <a:pt x="134" y="212"/>
                  </a:cubicBezTo>
                  <a:cubicBezTo>
                    <a:pt x="79" y="150"/>
                    <a:pt x="33" y="82"/>
                    <a:pt x="0" y="13"/>
                  </a:cubicBezTo>
                  <a:cubicBezTo>
                    <a:pt x="0" y="13"/>
                    <a:pt x="0" y="13"/>
                    <a:pt x="0" y="13"/>
                  </a:cubicBezTo>
                  <a:cubicBezTo>
                    <a:pt x="0" y="13"/>
                    <a:pt x="0" y="13"/>
                    <a:pt x="0" y="12"/>
                  </a:cubicBezTo>
                  <a:cubicBezTo>
                    <a:pt x="5" y="8"/>
                    <a:pt x="10" y="4"/>
                    <a:pt x="15" y="0"/>
                  </a:cubicBezTo>
                  <a:cubicBezTo>
                    <a:pt x="50" y="71"/>
                    <a:pt x="98" y="140"/>
                    <a:pt x="155" y="203"/>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Freeform 14"/>
            <p:cNvSpPr/>
            <p:nvPr/>
          </p:nvSpPr>
          <p:spPr bwMode="auto">
            <a:xfrm>
              <a:off x="738" y="4163"/>
              <a:ext cx="283" cy="178"/>
            </a:xfrm>
            <a:custGeom>
              <a:avLst/>
              <a:gdLst>
                <a:gd name="T0" fmla="*/ 193 w 193"/>
                <a:gd name="T1" fmla="*/ 99 h 121"/>
                <a:gd name="T2" fmla="*/ 191 w 193"/>
                <a:gd name="T3" fmla="*/ 120 h 121"/>
                <a:gd name="T4" fmla="*/ 191 w 193"/>
                <a:gd name="T5" fmla="*/ 121 h 121"/>
                <a:gd name="T6" fmla="*/ 191 w 193"/>
                <a:gd name="T7" fmla="*/ 121 h 121"/>
                <a:gd name="T8" fmla="*/ 0 w 193"/>
                <a:gd name="T9" fmla="*/ 25 h 121"/>
                <a:gd name="T10" fmla="*/ 0 w 193"/>
                <a:gd name="T11" fmla="*/ 25 h 121"/>
                <a:gd name="T12" fmla="*/ 1 w 193"/>
                <a:gd name="T13" fmla="*/ 11 h 121"/>
                <a:gd name="T14" fmla="*/ 1 w 193"/>
                <a:gd name="T15" fmla="*/ 8 h 121"/>
                <a:gd name="T16" fmla="*/ 1 w 193"/>
                <a:gd name="T17" fmla="*/ 0 h 121"/>
                <a:gd name="T18" fmla="*/ 193 w 193"/>
                <a:gd name="T19" fmla="*/ 9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21">
                  <a:moveTo>
                    <a:pt x="193" y="99"/>
                  </a:moveTo>
                  <a:cubicBezTo>
                    <a:pt x="193" y="104"/>
                    <a:pt x="192" y="111"/>
                    <a:pt x="191" y="120"/>
                  </a:cubicBezTo>
                  <a:cubicBezTo>
                    <a:pt x="191" y="120"/>
                    <a:pt x="191" y="120"/>
                    <a:pt x="191" y="121"/>
                  </a:cubicBezTo>
                  <a:cubicBezTo>
                    <a:pt x="191" y="121"/>
                    <a:pt x="191" y="121"/>
                    <a:pt x="191" y="121"/>
                  </a:cubicBezTo>
                  <a:cubicBezTo>
                    <a:pt x="126" y="98"/>
                    <a:pt x="62" y="66"/>
                    <a:pt x="0" y="25"/>
                  </a:cubicBezTo>
                  <a:cubicBezTo>
                    <a:pt x="0" y="25"/>
                    <a:pt x="0" y="25"/>
                    <a:pt x="0" y="25"/>
                  </a:cubicBezTo>
                  <a:cubicBezTo>
                    <a:pt x="0" y="20"/>
                    <a:pt x="0" y="16"/>
                    <a:pt x="1" y="11"/>
                  </a:cubicBezTo>
                  <a:cubicBezTo>
                    <a:pt x="1" y="10"/>
                    <a:pt x="1" y="9"/>
                    <a:pt x="1" y="8"/>
                  </a:cubicBezTo>
                  <a:cubicBezTo>
                    <a:pt x="1" y="5"/>
                    <a:pt x="1" y="2"/>
                    <a:pt x="1" y="0"/>
                  </a:cubicBezTo>
                  <a:cubicBezTo>
                    <a:pt x="64" y="41"/>
                    <a:pt x="129" y="75"/>
                    <a:pt x="193" y="99"/>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15"/>
            <p:cNvSpPr>
              <a:spLocks noEditPoints="1"/>
            </p:cNvSpPr>
            <p:nvPr/>
          </p:nvSpPr>
          <p:spPr bwMode="auto">
            <a:xfrm>
              <a:off x="76" y="1423"/>
              <a:ext cx="2456" cy="3008"/>
            </a:xfrm>
            <a:custGeom>
              <a:avLst/>
              <a:gdLst>
                <a:gd name="T0" fmla="*/ 587 w 1673"/>
                <a:gd name="T1" fmla="*/ 0 h 2042"/>
                <a:gd name="T2" fmla="*/ 586 w 1673"/>
                <a:gd name="T3" fmla="*/ 458 h 2042"/>
                <a:gd name="T4" fmla="*/ 627 w 1673"/>
                <a:gd name="T5" fmla="*/ 714 h 2042"/>
                <a:gd name="T6" fmla="*/ 110 w 1673"/>
                <a:gd name="T7" fmla="*/ 967 h 2042"/>
                <a:gd name="T8" fmla="*/ 91 w 1673"/>
                <a:gd name="T9" fmla="*/ 1466 h 2042"/>
                <a:gd name="T10" fmla="*/ 76 w 1673"/>
                <a:gd name="T11" fmla="*/ 1478 h 2042"/>
                <a:gd name="T12" fmla="*/ 91 w 1673"/>
                <a:gd name="T13" fmla="*/ 1466 h 2042"/>
                <a:gd name="T14" fmla="*/ 231 w 1673"/>
                <a:gd name="T15" fmla="*/ 1669 h 2042"/>
                <a:gd name="T16" fmla="*/ 408 w 1673"/>
                <a:gd name="T17" fmla="*/ 1829 h 2042"/>
                <a:gd name="T18" fmla="*/ 452 w 1673"/>
                <a:gd name="T19" fmla="*/ 1860 h 2042"/>
                <a:gd name="T20" fmla="*/ 644 w 1673"/>
                <a:gd name="T21" fmla="*/ 1959 h 2042"/>
                <a:gd name="T22" fmla="*/ 642 w 1673"/>
                <a:gd name="T23" fmla="*/ 1980 h 2042"/>
                <a:gd name="T24" fmla="*/ 644 w 1673"/>
                <a:gd name="T25" fmla="*/ 1959 h 2042"/>
                <a:gd name="T26" fmla="*/ 1245 w 1673"/>
                <a:gd name="T27" fmla="*/ 1802 h 2042"/>
                <a:gd name="T28" fmla="*/ 1354 w 1673"/>
                <a:gd name="T29" fmla="*/ 1524 h 2042"/>
                <a:gd name="T30" fmla="*/ 1546 w 1673"/>
                <a:gd name="T31" fmla="*/ 1800 h 2042"/>
                <a:gd name="T32" fmla="*/ 1667 w 1673"/>
                <a:gd name="T33" fmla="*/ 1673 h 2042"/>
                <a:gd name="T34" fmla="*/ 1667 w 1673"/>
                <a:gd name="T35" fmla="*/ 1674 h 2042"/>
                <a:gd name="T36" fmla="*/ 1673 w 1673"/>
                <a:gd name="T37" fmla="*/ 1671 h 2042"/>
                <a:gd name="T38" fmla="*/ 1518 w 1673"/>
                <a:gd name="T39" fmla="*/ 1426 h 2042"/>
                <a:gd name="T40" fmla="*/ 1330 w 1673"/>
                <a:gd name="T41" fmla="*/ 1058 h 2042"/>
                <a:gd name="T42" fmla="*/ 1389 w 1673"/>
                <a:gd name="T43" fmla="*/ 960 h 2042"/>
                <a:gd name="T44" fmla="*/ 967 w 1673"/>
                <a:gd name="T45" fmla="*/ 480 h 2042"/>
                <a:gd name="T46" fmla="*/ 789 w 1673"/>
                <a:gd name="T47" fmla="*/ 616 h 2042"/>
                <a:gd name="T48" fmla="*/ 767 w 1673"/>
                <a:gd name="T49" fmla="*/ 329 h 2042"/>
                <a:gd name="T50" fmla="*/ 763 w 1673"/>
                <a:gd name="T51" fmla="*/ 39 h 2042"/>
                <a:gd name="T52" fmla="*/ 757 w 1673"/>
                <a:gd name="T53" fmla="*/ 39 h 2042"/>
                <a:gd name="T54" fmla="*/ 757 w 1673"/>
                <a:gd name="T55" fmla="*/ 40 h 2042"/>
                <a:gd name="T56" fmla="*/ 587 w 1673"/>
                <a:gd name="T57" fmla="*/ 0 h 2042"/>
                <a:gd name="T58" fmla="*/ 929 w 1673"/>
                <a:gd name="T59" fmla="*/ 876 h 2042"/>
                <a:gd name="T60" fmla="*/ 1108 w 1673"/>
                <a:gd name="T61" fmla="*/ 1445 h 2042"/>
                <a:gd name="T62" fmla="*/ 565 w 1673"/>
                <a:gd name="T63" fmla="*/ 1694 h 2042"/>
                <a:gd name="T64" fmla="*/ 387 w 1673"/>
                <a:gd name="T65" fmla="*/ 1125 h 2042"/>
                <a:gd name="T66" fmla="*/ 929 w 1673"/>
                <a:gd name="T67" fmla="*/ 876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3" h="2042">
                  <a:moveTo>
                    <a:pt x="587" y="0"/>
                  </a:moveTo>
                  <a:cubicBezTo>
                    <a:pt x="579" y="98"/>
                    <a:pt x="567" y="306"/>
                    <a:pt x="586" y="458"/>
                  </a:cubicBezTo>
                  <a:cubicBezTo>
                    <a:pt x="597" y="549"/>
                    <a:pt x="613" y="640"/>
                    <a:pt x="627" y="714"/>
                  </a:cubicBezTo>
                  <a:cubicBezTo>
                    <a:pt x="456" y="786"/>
                    <a:pt x="272" y="735"/>
                    <a:pt x="110" y="967"/>
                  </a:cubicBezTo>
                  <a:cubicBezTo>
                    <a:pt x="0" y="1128"/>
                    <a:pt x="11" y="1304"/>
                    <a:pt x="91" y="1466"/>
                  </a:cubicBezTo>
                  <a:cubicBezTo>
                    <a:pt x="86" y="1470"/>
                    <a:pt x="81" y="1474"/>
                    <a:pt x="76" y="1478"/>
                  </a:cubicBezTo>
                  <a:cubicBezTo>
                    <a:pt x="81" y="1474"/>
                    <a:pt x="86" y="1470"/>
                    <a:pt x="91" y="1466"/>
                  </a:cubicBezTo>
                  <a:cubicBezTo>
                    <a:pt x="126" y="1537"/>
                    <a:pt x="174" y="1606"/>
                    <a:pt x="231" y="1669"/>
                  </a:cubicBezTo>
                  <a:cubicBezTo>
                    <a:pt x="284" y="1728"/>
                    <a:pt x="344" y="1782"/>
                    <a:pt x="408" y="1829"/>
                  </a:cubicBezTo>
                  <a:cubicBezTo>
                    <a:pt x="422" y="1839"/>
                    <a:pt x="437" y="1850"/>
                    <a:pt x="452" y="1860"/>
                  </a:cubicBezTo>
                  <a:cubicBezTo>
                    <a:pt x="515" y="1901"/>
                    <a:pt x="580" y="1935"/>
                    <a:pt x="644" y="1959"/>
                  </a:cubicBezTo>
                  <a:cubicBezTo>
                    <a:pt x="644" y="1964"/>
                    <a:pt x="643" y="1971"/>
                    <a:pt x="642" y="1980"/>
                  </a:cubicBezTo>
                  <a:cubicBezTo>
                    <a:pt x="643" y="1971"/>
                    <a:pt x="644" y="1964"/>
                    <a:pt x="644" y="1959"/>
                  </a:cubicBezTo>
                  <a:cubicBezTo>
                    <a:pt x="869" y="2042"/>
                    <a:pt x="1095" y="2011"/>
                    <a:pt x="1245" y="1802"/>
                  </a:cubicBezTo>
                  <a:cubicBezTo>
                    <a:pt x="1319" y="1700"/>
                    <a:pt x="1348" y="1608"/>
                    <a:pt x="1354" y="1524"/>
                  </a:cubicBezTo>
                  <a:cubicBezTo>
                    <a:pt x="1420" y="1632"/>
                    <a:pt x="1501" y="1741"/>
                    <a:pt x="1546" y="1800"/>
                  </a:cubicBezTo>
                  <a:cubicBezTo>
                    <a:pt x="1572" y="1709"/>
                    <a:pt x="1667" y="1673"/>
                    <a:pt x="1667" y="1673"/>
                  </a:cubicBezTo>
                  <a:cubicBezTo>
                    <a:pt x="1667" y="1674"/>
                    <a:pt x="1667" y="1674"/>
                    <a:pt x="1667" y="1674"/>
                  </a:cubicBezTo>
                  <a:cubicBezTo>
                    <a:pt x="1669" y="1673"/>
                    <a:pt x="1671" y="1672"/>
                    <a:pt x="1673" y="1671"/>
                  </a:cubicBezTo>
                  <a:cubicBezTo>
                    <a:pt x="1652" y="1634"/>
                    <a:pt x="1601" y="1548"/>
                    <a:pt x="1518" y="1426"/>
                  </a:cubicBezTo>
                  <a:cubicBezTo>
                    <a:pt x="1444" y="1316"/>
                    <a:pt x="1371" y="1156"/>
                    <a:pt x="1330" y="1058"/>
                  </a:cubicBezTo>
                  <a:cubicBezTo>
                    <a:pt x="1344" y="1019"/>
                    <a:pt x="1366" y="986"/>
                    <a:pt x="1389" y="960"/>
                  </a:cubicBezTo>
                  <a:cubicBezTo>
                    <a:pt x="1146" y="913"/>
                    <a:pt x="951" y="697"/>
                    <a:pt x="967" y="480"/>
                  </a:cubicBezTo>
                  <a:cubicBezTo>
                    <a:pt x="922" y="518"/>
                    <a:pt x="859" y="568"/>
                    <a:pt x="789" y="616"/>
                  </a:cubicBezTo>
                  <a:cubicBezTo>
                    <a:pt x="776" y="524"/>
                    <a:pt x="765" y="417"/>
                    <a:pt x="767" y="329"/>
                  </a:cubicBezTo>
                  <a:cubicBezTo>
                    <a:pt x="770" y="181"/>
                    <a:pt x="766" y="82"/>
                    <a:pt x="763" y="39"/>
                  </a:cubicBezTo>
                  <a:cubicBezTo>
                    <a:pt x="761" y="39"/>
                    <a:pt x="759" y="39"/>
                    <a:pt x="757" y="39"/>
                  </a:cubicBezTo>
                  <a:cubicBezTo>
                    <a:pt x="757" y="40"/>
                    <a:pt x="757" y="40"/>
                    <a:pt x="757" y="40"/>
                  </a:cubicBezTo>
                  <a:cubicBezTo>
                    <a:pt x="757" y="40"/>
                    <a:pt x="658" y="62"/>
                    <a:pt x="587" y="0"/>
                  </a:cubicBezTo>
                  <a:close/>
                  <a:moveTo>
                    <a:pt x="929" y="876"/>
                  </a:moveTo>
                  <a:cubicBezTo>
                    <a:pt x="1128" y="965"/>
                    <a:pt x="1208" y="1219"/>
                    <a:pt x="1108" y="1445"/>
                  </a:cubicBezTo>
                  <a:cubicBezTo>
                    <a:pt x="1007" y="1671"/>
                    <a:pt x="764" y="1783"/>
                    <a:pt x="565" y="1694"/>
                  </a:cubicBezTo>
                  <a:cubicBezTo>
                    <a:pt x="367" y="1606"/>
                    <a:pt x="287" y="1351"/>
                    <a:pt x="387" y="1125"/>
                  </a:cubicBezTo>
                  <a:cubicBezTo>
                    <a:pt x="488" y="899"/>
                    <a:pt x="730" y="788"/>
                    <a:pt x="929" y="876"/>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Freeform 16"/>
            <p:cNvSpPr/>
            <p:nvPr/>
          </p:nvSpPr>
          <p:spPr bwMode="auto">
            <a:xfrm>
              <a:off x="794" y="681"/>
              <a:ext cx="393" cy="834"/>
            </a:xfrm>
            <a:custGeom>
              <a:avLst/>
              <a:gdLst>
                <a:gd name="T0" fmla="*/ 207 w 268"/>
                <a:gd name="T1" fmla="*/ 0 h 566"/>
                <a:gd name="T2" fmla="*/ 145 w 268"/>
                <a:gd name="T3" fmla="*/ 207 h 566"/>
                <a:gd name="T4" fmla="*/ 266 w 268"/>
                <a:gd name="T5" fmla="*/ 543 h 566"/>
                <a:gd name="T6" fmla="*/ 268 w 268"/>
                <a:gd name="T7" fmla="*/ 543 h 566"/>
                <a:gd name="T8" fmla="*/ 268 w 268"/>
                <a:gd name="T9" fmla="*/ 544 h 566"/>
                <a:gd name="T10" fmla="*/ 98 w 268"/>
                <a:gd name="T11" fmla="*/ 504 h 566"/>
                <a:gd name="T12" fmla="*/ 29 w 268"/>
                <a:gd name="T13" fmla="*/ 360 h 566"/>
                <a:gd name="T14" fmla="*/ 207 w 268"/>
                <a:gd name="T15" fmla="*/ 0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566">
                  <a:moveTo>
                    <a:pt x="207" y="0"/>
                  </a:moveTo>
                  <a:cubicBezTo>
                    <a:pt x="180" y="42"/>
                    <a:pt x="154" y="110"/>
                    <a:pt x="145" y="207"/>
                  </a:cubicBezTo>
                  <a:cubicBezTo>
                    <a:pt x="129" y="391"/>
                    <a:pt x="167" y="542"/>
                    <a:pt x="266" y="543"/>
                  </a:cubicBezTo>
                  <a:cubicBezTo>
                    <a:pt x="267" y="543"/>
                    <a:pt x="268" y="543"/>
                    <a:pt x="268" y="543"/>
                  </a:cubicBezTo>
                  <a:cubicBezTo>
                    <a:pt x="268" y="544"/>
                    <a:pt x="268" y="544"/>
                    <a:pt x="268" y="544"/>
                  </a:cubicBezTo>
                  <a:cubicBezTo>
                    <a:pt x="268" y="544"/>
                    <a:pt x="169" y="566"/>
                    <a:pt x="98" y="504"/>
                  </a:cubicBezTo>
                  <a:cubicBezTo>
                    <a:pt x="65" y="476"/>
                    <a:pt x="39" y="431"/>
                    <a:pt x="29" y="360"/>
                  </a:cubicBezTo>
                  <a:cubicBezTo>
                    <a:pt x="0" y="151"/>
                    <a:pt x="177" y="21"/>
                    <a:pt x="207" y="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Freeform 17"/>
            <p:cNvSpPr/>
            <p:nvPr/>
          </p:nvSpPr>
          <p:spPr bwMode="auto">
            <a:xfrm>
              <a:off x="983" y="603"/>
              <a:ext cx="452" cy="878"/>
            </a:xfrm>
            <a:custGeom>
              <a:avLst/>
              <a:gdLst>
                <a:gd name="T0" fmla="*/ 137 w 308"/>
                <a:gd name="T1" fmla="*/ 596 h 596"/>
                <a:gd name="T2" fmla="*/ 16 w 308"/>
                <a:gd name="T3" fmla="*/ 260 h 596"/>
                <a:gd name="T4" fmla="*/ 78 w 308"/>
                <a:gd name="T5" fmla="*/ 53 h 596"/>
                <a:gd name="T6" fmla="*/ 144 w 308"/>
                <a:gd name="T7" fmla="*/ 4 h 596"/>
                <a:gd name="T8" fmla="*/ 192 w 308"/>
                <a:gd name="T9" fmla="*/ 339 h 596"/>
                <a:gd name="T10" fmla="*/ 292 w 308"/>
                <a:gd name="T11" fmla="*/ 260 h 596"/>
                <a:gd name="T12" fmla="*/ 145 w 308"/>
                <a:gd name="T13" fmla="*/ 596 h 596"/>
                <a:gd name="T14" fmla="*/ 139 w 308"/>
                <a:gd name="T15" fmla="*/ 596 h 596"/>
                <a:gd name="T16" fmla="*/ 137 w 308"/>
                <a:gd name="T17"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596">
                  <a:moveTo>
                    <a:pt x="137" y="596"/>
                  </a:moveTo>
                  <a:cubicBezTo>
                    <a:pt x="38" y="595"/>
                    <a:pt x="0" y="444"/>
                    <a:pt x="16" y="260"/>
                  </a:cubicBezTo>
                  <a:cubicBezTo>
                    <a:pt x="25" y="163"/>
                    <a:pt x="51" y="95"/>
                    <a:pt x="78" y="53"/>
                  </a:cubicBezTo>
                  <a:cubicBezTo>
                    <a:pt x="103" y="15"/>
                    <a:pt x="129" y="0"/>
                    <a:pt x="144" y="4"/>
                  </a:cubicBezTo>
                  <a:cubicBezTo>
                    <a:pt x="176" y="14"/>
                    <a:pt x="192" y="339"/>
                    <a:pt x="192" y="339"/>
                  </a:cubicBezTo>
                  <a:cubicBezTo>
                    <a:pt x="192" y="339"/>
                    <a:pt x="277" y="247"/>
                    <a:pt x="292" y="260"/>
                  </a:cubicBezTo>
                  <a:cubicBezTo>
                    <a:pt x="308" y="273"/>
                    <a:pt x="273" y="584"/>
                    <a:pt x="145" y="596"/>
                  </a:cubicBezTo>
                  <a:cubicBezTo>
                    <a:pt x="143" y="596"/>
                    <a:pt x="141" y="596"/>
                    <a:pt x="139" y="596"/>
                  </a:cubicBezTo>
                  <a:cubicBezTo>
                    <a:pt x="139" y="596"/>
                    <a:pt x="138" y="596"/>
                    <a:pt x="137" y="596"/>
                  </a:cubicBezTo>
                  <a:close/>
                </a:path>
              </a:pathLst>
            </a:custGeom>
            <a:solidFill>
              <a:srgbClr val="6565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Freeform 18"/>
            <p:cNvSpPr/>
            <p:nvPr/>
          </p:nvSpPr>
          <p:spPr bwMode="auto">
            <a:xfrm>
              <a:off x="2328" y="3888"/>
              <a:ext cx="555" cy="721"/>
            </a:xfrm>
            <a:custGeom>
              <a:avLst/>
              <a:gdLst>
                <a:gd name="T0" fmla="*/ 133 w 378"/>
                <a:gd name="T1" fmla="*/ 0 h 490"/>
                <a:gd name="T2" fmla="*/ 133 w 378"/>
                <a:gd name="T3" fmla="*/ 1 h 490"/>
                <a:gd name="T4" fmla="*/ 131 w 378"/>
                <a:gd name="T5" fmla="*/ 2 h 490"/>
                <a:gd name="T6" fmla="*/ 213 w 378"/>
                <a:gd name="T7" fmla="*/ 350 h 490"/>
                <a:gd name="T8" fmla="*/ 378 w 378"/>
                <a:gd name="T9" fmla="*/ 490 h 490"/>
                <a:gd name="T10" fmla="*/ 32 w 378"/>
                <a:gd name="T11" fmla="*/ 285 h 490"/>
                <a:gd name="T12" fmla="*/ 12 w 378"/>
                <a:gd name="T13" fmla="*/ 127 h 490"/>
                <a:gd name="T14" fmla="*/ 133 w 378"/>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 h="490">
                  <a:moveTo>
                    <a:pt x="133" y="0"/>
                  </a:moveTo>
                  <a:cubicBezTo>
                    <a:pt x="133" y="1"/>
                    <a:pt x="133" y="1"/>
                    <a:pt x="133" y="1"/>
                  </a:cubicBezTo>
                  <a:cubicBezTo>
                    <a:pt x="133" y="1"/>
                    <a:pt x="132" y="1"/>
                    <a:pt x="131" y="2"/>
                  </a:cubicBezTo>
                  <a:cubicBezTo>
                    <a:pt x="49" y="57"/>
                    <a:pt x="99" y="204"/>
                    <a:pt x="213" y="350"/>
                  </a:cubicBezTo>
                  <a:cubicBezTo>
                    <a:pt x="273" y="427"/>
                    <a:pt x="332" y="470"/>
                    <a:pt x="378" y="490"/>
                  </a:cubicBezTo>
                  <a:cubicBezTo>
                    <a:pt x="343" y="489"/>
                    <a:pt x="122" y="477"/>
                    <a:pt x="32" y="285"/>
                  </a:cubicBezTo>
                  <a:cubicBezTo>
                    <a:pt x="2" y="220"/>
                    <a:pt x="0" y="168"/>
                    <a:pt x="12" y="127"/>
                  </a:cubicBezTo>
                  <a:cubicBezTo>
                    <a:pt x="38" y="36"/>
                    <a:pt x="133" y="0"/>
                    <a:pt x="133" y="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Freeform 19"/>
            <p:cNvSpPr/>
            <p:nvPr/>
          </p:nvSpPr>
          <p:spPr bwMode="auto">
            <a:xfrm>
              <a:off x="2400" y="3796"/>
              <a:ext cx="635" cy="840"/>
            </a:xfrm>
            <a:custGeom>
              <a:avLst/>
              <a:gdLst>
                <a:gd name="T0" fmla="*/ 164 w 432"/>
                <a:gd name="T1" fmla="*/ 412 h 570"/>
                <a:gd name="T2" fmla="*/ 82 w 432"/>
                <a:gd name="T3" fmla="*/ 64 h 570"/>
                <a:gd name="T4" fmla="*/ 84 w 432"/>
                <a:gd name="T5" fmla="*/ 63 h 570"/>
                <a:gd name="T6" fmla="*/ 90 w 432"/>
                <a:gd name="T7" fmla="*/ 60 h 570"/>
                <a:gd name="T8" fmla="*/ 396 w 432"/>
                <a:gd name="T9" fmla="*/ 262 h 570"/>
                <a:gd name="T10" fmla="*/ 269 w 432"/>
                <a:gd name="T11" fmla="*/ 250 h 570"/>
                <a:gd name="T12" fmla="*/ 411 w 432"/>
                <a:gd name="T13" fmla="*/ 557 h 570"/>
                <a:gd name="T14" fmla="*/ 329 w 432"/>
                <a:gd name="T15" fmla="*/ 552 h 570"/>
                <a:gd name="T16" fmla="*/ 164 w 432"/>
                <a:gd name="T17" fmla="*/ 4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70">
                  <a:moveTo>
                    <a:pt x="164" y="412"/>
                  </a:moveTo>
                  <a:cubicBezTo>
                    <a:pt x="50" y="266"/>
                    <a:pt x="0" y="119"/>
                    <a:pt x="82" y="64"/>
                  </a:cubicBezTo>
                  <a:cubicBezTo>
                    <a:pt x="83" y="63"/>
                    <a:pt x="84" y="63"/>
                    <a:pt x="84" y="63"/>
                  </a:cubicBezTo>
                  <a:cubicBezTo>
                    <a:pt x="86" y="62"/>
                    <a:pt x="88" y="61"/>
                    <a:pt x="90" y="60"/>
                  </a:cubicBezTo>
                  <a:cubicBezTo>
                    <a:pt x="203" y="0"/>
                    <a:pt x="401" y="242"/>
                    <a:pt x="396" y="262"/>
                  </a:cubicBezTo>
                  <a:cubicBezTo>
                    <a:pt x="390" y="282"/>
                    <a:pt x="269" y="250"/>
                    <a:pt x="269" y="250"/>
                  </a:cubicBezTo>
                  <a:cubicBezTo>
                    <a:pt x="269" y="250"/>
                    <a:pt x="432" y="532"/>
                    <a:pt x="411" y="557"/>
                  </a:cubicBezTo>
                  <a:cubicBezTo>
                    <a:pt x="401" y="569"/>
                    <a:pt x="370" y="570"/>
                    <a:pt x="329" y="552"/>
                  </a:cubicBezTo>
                  <a:cubicBezTo>
                    <a:pt x="283" y="532"/>
                    <a:pt x="224" y="489"/>
                    <a:pt x="164" y="412"/>
                  </a:cubicBezTo>
                  <a:close/>
                </a:path>
              </a:pathLst>
            </a:custGeom>
            <a:solidFill>
              <a:srgbClr val="6565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Freeform 20"/>
            <p:cNvSpPr/>
            <p:nvPr/>
          </p:nvSpPr>
          <p:spPr bwMode="auto">
            <a:xfrm>
              <a:off x="497" y="2584"/>
              <a:ext cx="1352" cy="1466"/>
            </a:xfrm>
            <a:custGeom>
              <a:avLst/>
              <a:gdLst>
                <a:gd name="T0" fmla="*/ 642 w 921"/>
                <a:gd name="T1" fmla="*/ 88 h 995"/>
                <a:gd name="T2" fmla="*/ 821 w 921"/>
                <a:gd name="T3" fmla="*/ 657 h 995"/>
                <a:gd name="T4" fmla="*/ 278 w 921"/>
                <a:gd name="T5" fmla="*/ 906 h 995"/>
                <a:gd name="T6" fmla="*/ 100 w 921"/>
                <a:gd name="T7" fmla="*/ 337 h 995"/>
                <a:gd name="T8" fmla="*/ 642 w 921"/>
                <a:gd name="T9" fmla="*/ 88 h 995"/>
              </a:gdLst>
              <a:ahLst/>
              <a:cxnLst>
                <a:cxn ang="0">
                  <a:pos x="T0" y="T1"/>
                </a:cxn>
                <a:cxn ang="0">
                  <a:pos x="T2" y="T3"/>
                </a:cxn>
                <a:cxn ang="0">
                  <a:pos x="T4" y="T5"/>
                </a:cxn>
                <a:cxn ang="0">
                  <a:pos x="T6" y="T7"/>
                </a:cxn>
                <a:cxn ang="0">
                  <a:pos x="T8" y="T9"/>
                </a:cxn>
              </a:cxnLst>
              <a:rect l="0" t="0" r="r" b="b"/>
              <a:pathLst>
                <a:path w="921" h="995">
                  <a:moveTo>
                    <a:pt x="642" y="88"/>
                  </a:moveTo>
                  <a:cubicBezTo>
                    <a:pt x="841" y="177"/>
                    <a:pt x="921" y="431"/>
                    <a:pt x="821" y="657"/>
                  </a:cubicBezTo>
                  <a:cubicBezTo>
                    <a:pt x="720" y="883"/>
                    <a:pt x="477" y="995"/>
                    <a:pt x="278" y="906"/>
                  </a:cubicBezTo>
                  <a:cubicBezTo>
                    <a:pt x="80" y="818"/>
                    <a:pt x="0" y="563"/>
                    <a:pt x="100" y="337"/>
                  </a:cubicBezTo>
                  <a:cubicBezTo>
                    <a:pt x="201" y="111"/>
                    <a:pt x="443" y="0"/>
                    <a:pt x="642"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Freeform 21"/>
            <p:cNvSpPr/>
            <p:nvPr/>
          </p:nvSpPr>
          <p:spPr bwMode="auto">
            <a:xfrm>
              <a:off x="1472" y="2116"/>
              <a:ext cx="667" cy="721"/>
            </a:xfrm>
            <a:custGeom>
              <a:avLst/>
              <a:gdLst>
                <a:gd name="T0" fmla="*/ 16 w 454"/>
                <a:gd name="T1" fmla="*/ 10 h 490"/>
                <a:gd name="T2" fmla="*/ 16 w 454"/>
                <a:gd name="T3" fmla="*/ 10 h 490"/>
                <a:gd name="T4" fmla="*/ 28 w 454"/>
                <a:gd name="T5" fmla="*/ 0 h 490"/>
                <a:gd name="T6" fmla="*/ 454 w 454"/>
                <a:gd name="T7" fmla="*/ 472 h 490"/>
                <a:gd name="T8" fmla="*/ 438 w 454"/>
                <a:gd name="T9" fmla="*/ 490 h 490"/>
                <a:gd name="T10" fmla="*/ 438 w 454"/>
                <a:gd name="T11" fmla="*/ 490 h 490"/>
                <a:gd name="T12" fmla="*/ 16 w 454"/>
                <a:gd name="T13" fmla="*/ 10 h 490"/>
              </a:gdLst>
              <a:ahLst/>
              <a:cxnLst>
                <a:cxn ang="0">
                  <a:pos x="T0" y="T1"/>
                </a:cxn>
                <a:cxn ang="0">
                  <a:pos x="T2" y="T3"/>
                </a:cxn>
                <a:cxn ang="0">
                  <a:pos x="T4" y="T5"/>
                </a:cxn>
                <a:cxn ang="0">
                  <a:pos x="T6" y="T7"/>
                </a:cxn>
                <a:cxn ang="0">
                  <a:pos x="T8" y="T9"/>
                </a:cxn>
                <a:cxn ang="0">
                  <a:pos x="T10" y="T11"/>
                </a:cxn>
                <a:cxn ang="0">
                  <a:pos x="T12" y="T13"/>
                </a:cxn>
              </a:cxnLst>
              <a:rect l="0" t="0" r="r" b="b"/>
              <a:pathLst>
                <a:path w="454" h="490">
                  <a:moveTo>
                    <a:pt x="16" y="10"/>
                  </a:moveTo>
                  <a:cubicBezTo>
                    <a:pt x="16" y="10"/>
                    <a:pt x="16" y="10"/>
                    <a:pt x="16" y="10"/>
                  </a:cubicBezTo>
                  <a:cubicBezTo>
                    <a:pt x="20" y="6"/>
                    <a:pt x="24" y="3"/>
                    <a:pt x="28" y="0"/>
                  </a:cubicBezTo>
                  <a:cubicBezTo>
                    <a:pt x="17" y="215"/>
                    <a:pt x="212" y="428"/>
                    <a:pt x="454" y="472"/>
                  </a:cubicBezTo>
                  <a:cubicBezTo>
                    <a:pt x="448" y="478"/>
                    <a:pt x="443" y="483"/>
                    <a:pt x="438" y="490"/>
                  </a:cubicBezTo>
                  <a:cubicBezTo>
                    <a:pt x="438" y="490"/>
                    <a:pt x="438" y="490"/>
                    <a:pt x="438" y="490"/>
                  </a:cubicBezTo>
                  <a:cubicBezTo>
                    <a:pt x="195" y="443"/>
                    <a:pt x="0" y="227"/>
                    <a:pt x="16" y="10"/>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Freeform 22"/>
            <p:cNvSpPr/>
            <p:nvPr/>
          </p:nvSpPr>
          <p:spPr bwMode="auto">
            <a:xfrm>
              <a:off x="1497" y="600"/>
              <a:ext cx="2169" cy="2229"/>
            </a:xfrm>
            <a:custGeom>
              <a:avLst/>
              <a:gdLst>
                <a:gd name="T0" fmla="*/ 11 w 1477"/>
                <a:gd name="T1" fmla="*/ 1029 h 1513"/>
                <a:gd name="T2" fmla="*/ 32 w 1477"/>
                <a:gd name="T3" fmla="*/ 927 h 1513"/>
                <a:gd name="T4" fmla="*/ 446 w 1477"/>
                <a:gd name="T5" fmla="*/ 497 h 1513"/>
                <a:gd name="T6" fmla="*/ 501 w 1477"/>
                <a:gd name="T7" fmla="*/ 373 h 1513"/>
                <a:gd name="T8" fmla="*/ 377 w 1477"/>
                <a:gd name="T9" fmla="*/ 210 h 1513"/>
                <a:gd name="T10" fmla="*/ 443 w 1477"/>
                <a:gd name="T11" fmla="*/ 0 h 1513"/>
                <a:gd name="T12" fmla="*/ 573 w 1477"/>
                <a:gd name="T13" fmla="*/ 134 h 1513"/>
                <a:gd name="T14" fmla="*/ 619 w 1477"/>
                <a:gd name="T15" fmla="*/ 267 h 1513"/>
                <a:gd name="T16" fmla="*/ 681 w 1477"/>
                <a:gd name="T17" fmla="*/ 237 h 1513"/>
                <a:gd name="T18" fmla="*/ 1219 w 1477"/>
                <a:gd name="T19" fmla="*/ 733 h 1513"/>
                <a:gd name="T20" fmla="*/ 1208 w 1477"/>
                <a:gd name="T21" fmla="*/ 764 h 1513"/>
                <a:gd name="T22" fmla="*/ 1352 w 1477"/>
                <a:gd name="T23" fmla="*/ 824 h 1513"/>
                <a:gd name="T24" fmla="*/ 1477 w 1477"/>
                <a:gd name="T25" fmla="*/ 962 h 1513"/>
                <a:gd name="T26" fmla="*/ 1263 w 1477"/>
                <a:gd name="T27" fmla="*/ 1013 h 1513"/>
                <a:gd name="T28" fmla="*/ 1125 w 1477"/>
                <a:gd name="T29" fmla="*/ 906 h 1513"/>
                <a:gd name="T30" fmla="*/ 1017 w 1477"/>
                <a:gd name="T31" fmla="*/ 999 h 1513"/>
                <a:gd name="T32" fmla="*/ 640 w 1477"/>
                <a:gd name="T33" fmla="*/ 1496 h 1513"/>
                <a:gd name="T34" fmla="*/ 437 w 1477"/>
                <a:gd name="T35" fmla="*/ 1501 h 1513"/>
                <a:gd name="T36" fmla="*/ 11 w 1477"/>
                <a:gd name="T37" fmla="*/ 1029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7" h="1513">
                  <a:moveTo>
                    <a:pt x="11" y="1029"/>
                  </a:moveTo>
                  <a:cubicBezTo>
                    <a:pt x="13" y="995"/>
                    <a:pt x="20" y="961"/>
                    <a:pt x="32" y="927"/>
                  </a:cubicBezTo>
                  <a:cubicBezTo>
                    <a:pt x="147" y="624"/>
                    <a:pt x="446" y="497"/>
                    <a:pt x="446" y="497"/>
                  </a:cubicBezTo>
                  <a:cubicBezTo>
                    <a:pt x="446" y="497"/>
                    <a:pt x="453" y="439"/>
                    <a:pt x="501" y="373"/>
                  </a:cubicBezTo>
                  <a:cubicBezTo>
                    <a:pt x="458" y="346"/>
                    <a:pt x="389" y="291"/>
                    <a:pt x="377" y="210"/>
                  </a:cubicBezTo>
                  <a:cubicBezTo>
                    <a:pt x="361" y="91"/>
                    <a:pt x="443" y="0"/>
                    <a:pt x="443" y="0"/>
                  </a:cubicBezTo>
                  <a:cubicBezTo>
                    <a:pt x="443" y="0"/>
                    <a:pt x="519" y="39"/>
                    <a:pt x="573" y="134"/>
                  </a:cubicBezTo>
                  <a:cubicBezTo>
                    <a:pt x="600" y="182"/>
                    <a:pt x="613" y="231"/>
                    <a:pt x="619" y="267"/>
                  </a:cubicBezTo>
                  <a:cubicBezTo>
                    <a:pt x="638" y="256"/>
                    <a:pt x="658" y="246"/>
                    <a:pt x="681" y="237"/>
                  </a:cubicBezTo>
                  <a:cubicBezTo>
                    <a:pt x="894" y="151"/>
                    <a:pt x="1305" y="433"/>
                    <a:pt x="1219" y="733"/>
                  </a:cubicBezTo>
                  <a:cubicBezTo>
                    <a:pt x="1215" y="744"/>
                    <a:pt x="1212" y="754"/>
                    <a:pt x="1208" y="764"/>
                  </a:cubicBezTo>
                  <a:cubicBezTo>
                    <a:pt x="1245" y="772"/>
                    <a:pt x="1300" y="789"/>
                    <a:pt x="1352" y="824"/>
                  </a:cubicBezTo>
                  <a:cubicBezTo>
                    <a:pt x="1443" y="884"/>
                    <a:pt x="1477" y="962"/>
                    <a:pt x="1477" y="962"/>
                  </a:cubicBezTo>
                  <a:cubicBezTo>
                    <a:pt x="1477" y="962"/>
                    <a:pt x="1380" y="1038"/>
                    <a:pt x="1263" y="1013"/>
                  </a:cubicBezTo>
                  <a:cubicBezTo>
                    <a:pt x="1198" y="999"/>
                    <a:pt x="1152" y="948"/>
                    <a:pt x="1125" y="906"/>
                  </a:cubicBezTo>
                  <a:cubicBezTo>
                    <a:pt x="1071" y="969"/>
                    <a:pt x="1017" y="999"/>
                    <a:pt x="1017" y="999"/>
                  </a:cubicBezTo>
                  <a:cubicBezTo>
                    <a:pt x="1017" y="999"/>
                    <a:pt x="1004" y="1411"/>
                    <a:pt x="640" y="1496"/>
                  </a:cubicBezTo>
                  <a:cubicBezTo>
                    <a:pt x="571" y="1513"/>
                    <a:pt x="502" y="1513"/>
                    <a:pt x="437" y="1501"/>
                  </a:cubicBezTo>
                  <a:cubicBezTo>
                    <a:pt x="195" y="1457"/>
                    <a:pt x="0" y="1244"/>
                    <a:pt x="11" y="1029"/>
                  </a:cubicBezTo>
                  <a:close/>
                </a:path>
              </a:pathLst>
            </a:custGeom>
            <a:solidFill>
              <a:srgbClr val="C3B8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Freeform 23"/>
            <p:cNvSpPr/>
            <p:nvPr/>
          </p:nvSpPr>
          <p:spPr bwMode="auto">
            <a:xfrm>
              <a:off x="1707" y="1823"/>
              <a:ext cx="913" cy="792"/>
            </a:xfrm>
            <a:custGeom>
              <a:avLst/>
              <a:gdLst>
                <a:gd name="T0" fmla="*/ 67 w 622"/>
                <a:gd name="T1" fmla="*/ 101 h 538"/>
                <a:gd name="T2" fmla="*/ 190 w 622"/>
                <a:gd name="T3" fmla="*/ 445 h 538"/>
                <a:gd name="T4" fmla="*/ 556 w 622"/>
                <a:gd name="T5" fmla="*/ 437 h 538"/>
                <a:gd name="T6" fmla="*/ 432 w 622"/>
                <a:gd name="T7" fmla="*/ 93 h 538"/>
                <a:gd name="T8" fmla="*/ 67 w 622"/>
                <a:gd name="T9" fmla="*/ 101 h 538"/>
              </a:gdLst>
              <a:ahLst/>
              <a:cxnLst>
                <a:cxn ang="0">
                  <a:pos x="T0" y="T1"/>
                </a:cxn>
                <a:cxn ang="0">
                  <a:pos x="T2" y="T3"/>
                </a:cxn>
                <a:cxn ang="0">
                  <a:pos x="T4" y="T5"/>
                </a:cxn>
                <a:cxn ang="0">
                  <a:pos x="T6" y="T7"/>
                </a:cxn>
                <a:cxn ang="0">
                  <a:pos x="T8" y="T9"/>
                </a:cxn>
              </a:cxnLst>
              <a:rect l="0" t="0" r="r" b="b"/>
              <a:pathLst>
                <a:path w="622" h="538">
                  <a:moveTo>
                    <a:pt x="67" y="101"/>
                  </a:moveTo>
                  <a:cubicBezTo>
                    <a:pt x="0" y="198"/>
                    <a:pt x="55" y="352"/>
                    <a:pt x="190" y="445"/>
                  </a:cubicBezTo>
                  <a:cubicBezTo>
                    <a:pt x="325" y="538"/>
                    <a:pt x="489" y="534"/>
                    <a:pt x="556" y="437"/>
                  </a:cubicBezTo>
                  <a:cubicBezTo>
                    <a:pt x="622" y="340"/>
                    <a:pt x="567" y="186"/>
                    <a:pt x="432" y="93"/>
                  </a:cubicBezTo>
                  <a:cubicBezTo>
                    <a:pt x="297" y="0"/>
                    <a:pt x="134" y="4"/>
                    <a:pt x="67" y="101"/>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Freeform 24"/>
            <p:cNvSpPr/>
            <p:nvPr/>
          </p:nvSpPr>
          <p:spPr bwMode="auto">
            <a:xfrm>
              <a:off x="1739" y="1805"/>
              <a:ext cx="914" cy="792"/>
            </a:xfrm>
            <a:custGeom>
              <a:avLst/>
              <a:gdLst>
                <a:gd name="T0" fmla="*/ 67 w 622"/>
                <a:gd name="T1" fmla="*/ 101 h 538"/>
                <a:gd name="T2" fmla="*/ 190 w 622"/>
                <a:gd name="T3" fmla="*/ 445 h 538"/>
                <a:gd name="T4" fmla="*/ 555 w 622"/>
                <a:gd name="T5" fmla="*/ 437 h 538"/>
                <a:gd name="T6" fmla="*/ 432 w 622"/>
                <a:gd name="T7" fmla="*/ 93 h 538"/>
                <a:gd name="T8" fmla="*/ 67 w 622"/>
                <a:gd name="T9" fmla="*/ 101 h 538"/>
              </a:gdLst>
              <a:ahLst/>
              <a:cxnLst>
                <a:cxn ang="0">
                  <a:pos x="T0" y="T1"/>
                </a:cxn>
                <a:cxn ang="0">
                  <a:pos x="T2" y="T3"/>
                </a:cxn>
                <a:cxn ang="0">
                  <a:pos x="T4" y="T5"/>
                </a:cxn>
                <a:cxn ang="0">
                  <a:pos x="T6" y="T7"/>
                </a:cxn>
                <a:cxn ang="0">
                  <a:pos x="T8" y="T9"/>
                </a:cxn>
              </a:cxnLst>
              <a:rect l="0" t="0" r="r" b="b"/>
              <a:pathLst>
                <a:path w="622" h="538">
                  <a:moveTo>
                    <a:pt x="67" y="101"/>
                  </a:moveTo>
                  <a:cubicBezTo>
                    <a:pt x="0" y="198"/>
                    <a:pt x="55" y="352"/>
                    <a:pt x="190" y="445"/>
                  </a:cubicBezTo>
                  <a:cubicBezTo>
                    <a:pt x="325" y="538"/>
                    <a:pt x="488" y="534"/>
                    <a:pt x="555" y="437"/>
                  </a:cubicBezTo>
                  <a:cubicBezTo>
                    <a:pt x="622" y="340"/>
                    <a:pt x="567" y="186"/>
                    <a:pt x="432" y="93"/>
                  </a:cubicBezTo>
                  <a:cubicBezTo>
                    <a:pt x="297" y="0"/>
                    <a:pt x="133" y="4"/>
                    <a:pt x="67" y="101"/>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Freeform 25"/>
            <p:cNvSpPr/>
            <p:nvPr/>
          </p:nvSpPr>
          <p:spPr bwMode="auto">
            <a:xfrm>
              <a:off x="2167" y="2007"/>
              <a:ext cx="346" cy="300"/>
            </a:xfrm>
            <a:custGeom>
              <a:avLst/>
              <a:gdLst>
                <a:gd name="T0" fmla="*/ 25 w 236"/>
                <a:gd name="T1" fmla="*/ 38 h 204"/>
                <a:gd name="T2" fmla="*/ 72 w 236"/>
                <a:gd name="T3" fmla="*/ 169 h 204"/>
                <a:gd name="T4" fmla="*/ 210 w 236"/>
                <a:gd name="T5" fmla="*/ 166 h 204"/>
                <a:gd name="T6" fmla="*/ 164 w 236"/>
                <a:gd name="T7" fmla="*/ 35 h 204"/>
                <a:gd name="T8" fmla="*/ 25 w 236"/>
                <a:gd name="T9" fmla="*/ 38 h 204"/>
              </a:gdLst>
              <a:ahLst/>
              <a:cxnLst>
                <a:cxn ang="0">
                  <a:pos x="T0" y="T1"/>
                </a:cxn>
                <a:cxn ang="0">
                  <a:pos x="T2" y="T3"/>
                </a:cxn>
                <a:cxn ang="0">
                  <a:pos x="T4" y="T5"/>
                </a:cxn>
                <a:cxn ang="0">
                  <a:pos x="T6" y="T7"/>
                </a:cxn>
                <a:cxn ang="0">
                  <a:pos x="T8" y="T9"/>
                </a:cxn>
              </a:cxnLst>
              <a:rect l="0" t="0" r="r" b="b"/>
              <a:pathLst>
                <a:path w="236" h="204">
                  <a:moveTo>
                    <a:pt x="25" y="38"/>
                  </a:moveTo>
                  <a:cubicBezTo>
                    <a:pt x="0" y="75"/>
                    <a:pt x="21" y="134"/>
                    <a:pt x="72" y="169"/>
                  </a:cubicBezTo>
                  <a:cubicBezTo>
                    <a:pt x="123" y="204"/>
                    <a:pt x="185" y="203"/>
                    <a:pt x="210" y="166"/>
                  </a:cubicBezTo>
                  <a:cubicBezTo>
                    <a:pt x="236" y="129"/>
                    <a:pt x="215" y="70"/>
                    <a:pt x="164" y="35"/>
                  </a:cubicBezTo>
                  <a:cubicBezTo>
                    <a:pt x="112" y="0"/>
                    <a:pt x="50" y="1"/>
                    <a:pt x="25"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Freeform 26"/>
            <p:cNvSpPr/>
            <p:nvPr/>
          </p:nvSpPr>
          <p:spPr bwMode="auto">
            <a:xfrm>
              <a:off x="2319" y="1417"/>
              <a:ext cx="150" cy="185"/>
            </a:xfrm>
            <a:custGeom>
              <a:avLst/>
              <a:gdLst>
                <a:gd name="T0" fmla="*/ 24 w 102"/>
                <a:gd name="T1" fmla="*/ 44 h 125"/>
                <a:gd name="T2" fmla="*/ 15 w 102"/>
                <a:gd name="T3" fmla="*/ 115 h 125"/>
                <a:gd name="T4" fmla="*/ 78 w 102"/>
                <a:gd name="T5" fmla="*/ 81 h 125"/>
                <a:gd name="T6" fmla="*/ 87 w 102"/>
                <a:gd name="T7" fmla="*/ 10 h 125"/>
                <a:gd name="T8" fmla="*/ 24 w 102"/>
                <a:gd name="T9" fmla="*/ 44 h 125"/>
              </a:gdLst>
              <a:ahLst/>
              <a:cxnLst>
                <a:cxn ang="0">
                  <a:pos x="T0" y="T1"/>
                </a:cxn>
                <a:cxn ang="0">
                  <a:pos x="T2" y="T3"/>
                </a:cxn>
                <a:cxn ang="0">
                  <a:pos x="T4" y="T5"/>
                </a:cxn>
                <a:cxn ang="0">
                  <a:pos x="T6" y="T7"/>
                </a:cxn>
                <a:cxn ang="0">
                  <a:pos x="T8" y="T9"/>
                </a:cxn>
              </a:cxnLst>
              <a:rect l="0" t="0" r="r" b="b"/>
              <a:pathLst>
                <a:path w="102" h="125">
                  <a:moveTo>
                    <a:pt x="24" y="44"/>
                  </a:moveTo>
                  <a:cubicBezTo>
                    <a:pt x="4" y="73"/>
                    <a:pt x="0" y="105"/>
                    <a:pt x="15" y="115"/>
                  </a:cubicBezTo>
                  <a:cubicBezTo>
                    <a:pt x="30" y="125"/>
                    <a:pt x="58" y="110"/>
                    <a:pt x="78" y="81"/>
                  </a:cubicBezTo>
                  <a:cubicBezTo>
                    <a:pt x="98" y="52"/>
                    <a:pt x="102" y="21"/>
                    <a:pt x="87" y="10"/>
                  </a:cubicBezTo>
                  <a:cubicBezTo>
                    <a:pt x="72" y="0"/>
                    <a:pt x="44" y="15"/>
                    <a:pt x="24" y="44"/>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Freeform 27"/>
            <p:cNvSpPr/>
            <p:nvPr/>
          </p:nvSpPr>
          <p:spPr bwMode="auto">
            <a:xfrm>
              <a:off x="2639" y="1730"/>
              <a:ext cx="231" cy="206"/>
            </a:xfrm>
            <a:custGeom>
              <a:avLst/>
              <a:gdLst>
                <a:gd name="T0" fmla="*/ 118 w 157"/>
                <a:gd name="T1" fmla="*/ 120 h 140"/>
                <a:gd name="T2" fmla="*/ 100 w 157"/>
                <a:gd name="T3" fmla="*/ 42 h 140"/>
                <a:gd name="T4" fmla="*/ 25 w 157"/>
                <a:gd name="T5" fmla="*/ 43 h 140"/>
                <a:gd name="T6" fmla="*/ 11 w 157"/>
                <a:gd name="T7" fmla="*/ 27 h 140"/>
                <a:gd name="T8" fmla="*/ 113 w 157"/>
                <a:gd name="T9" fmla="*/ 24 h 140"/>
                <a:gd name="T10" fmla="*/ 138 w 157"/>
                <a:gd name="T11" fmla="*/ 128 h 140"/>
                <a:gd name="T12" fmla="*/ 118 w 157"/>
                <a:gd name="T13" fmla="*/ 120 h 140"/>
              </a:gdLst>
              <a:ahLst/>
              <a:cxnLst>
                <a:cxn ang="0">
                  <a:pos x="T0" y="T1"/>
                </a:cxn>
                <a:cxn ang="0">
                  <a:pos x="T2" y="T3"/>
                </a:cxn>
                <a:cxn ang="0">
                  <a:pos x="T4" y="T5"/>
                </a:cxn>
                <a:cxn ang="0">
                  <a:pos x="T6" y="T7"/>
                </a:cxn>
                <a:cxn ang="0">
                  <a:pos x="T8" y="T9"/>
                </a:cxn>
                <a:cxn ang="0">
                  <a:pos x="T10" y="T11"/>
                </a:cxn>
                <a:cxn ang="0">
                  <a:pos x="T12" y="T13"/>
                </a:cxn>
              </a:cxnLst>
              <a:rect l="0" t="0" r="r" b="b"/>
              <a:pathLst>
                <a:path w="157" h="140">
                  <a:moveTo>
                    <a:pt x="118" y="120"/>
                  </a:moveTo>
                  <a:cubicBezTo>
                    <a:pt x="132" y="91"/>
                    <a:pt x="127" y="62"/>
                    <a:pt x="100" y="42"/>
                  </a:cubicBezTo>
                  <a:cubicBezTo>
                    <a:pt x="78" y="26"/>
                    <a:pt x="46" y="25"/>
                    <a:pt x="25" y="43"/>
                  </a:cubicBezTo>
                  <a:cubicBezTo>
                    <a:pt x="15" y="53"/>
                    <a:pt x="0" y="36"/>
                    <a:pt x="11" y="27"/>
                  </a:cubicBezTo>
                  <a:cubicBezTo>
                    <a:pt x="40" y="0"/>
                    <a:pt x="81" y="4"/>
                    <a:pt x="113" y="24"/>
                  </a:cubicBezTo>
                  <a:cubicBezTo>
                    <a:pt x="149" y="47"/>
                    <a:pt x="157" y="91"/>
                    <a:pt x="138" y="128"/>
                  </a:cubicBezTo>
                  <a:cubicBezTo>
                    <a:pt x="132" y="140"/>
                    <a:pt x="111" y="133"/>
                    <a:pt x="118" y="120"/>
                  </a:cubicBezTo>
                  <a:close/>
                </a:path>
              </a:pathLst>
            </a:custGeom>
            <a:solidFill>
              <a:srgbClr val="3939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Freeform 28"/>
            <p:cNvSpPr/>
            <p:nvPr/>
          </p:nvSpPr>
          <p:spPr bwMode="auto">
            <a:xfrm>
              <a:off x="1566" y="2041"/>
              <a:ext cx="357" cy="537"/>
            </a:xfrm>
            <a:custGeom>
              <a:avLst/>
              <a:gdLst>
                <a:gd name="T0" fmla="*/ 34 w 243"/>
                <a:gd name="T1" fmla="*/ 10 h 365"/>
                <a:gd name="T2" fmla="*/ 105 w 243"/>
                <a:gd name="T3" fmla="*/ 49 h 365"/>
                <a:gd name="T4" fmla="*/ 97 w 243"/>
                <a:gd name="T5" fmla="*/ 69 h 365"/>
                <a:gd name="T6" fmla="*/ 63 w 243"/>
                <a:gd name="T7" fmla="*/ 56 h 365"/>
                <a:gd name="T8" fmla="*/ 230 w 243"/>
                <a:gd name="T9" fmla="*/ 339 h 365"/>
                <a:gd name="T10" fmla="*/ 218 w 243"/>
                <a:gd name="T11" fmla="*/ 357 h 365"/>
                <a:gd name="T12" fmla="*/ 43 w 243"/>
                <a:gd name="T13" fmla="*/ 46 h 365"/>
                <a:gd name="T14" fmla="*/ 44 w 243"/>
                <a:gd name="T15" fmla="*/ 45 h 365"/>
                <a:gd name="T16" fmla="*/ 17 w 243"/>
                <a:gd name="T17" fmla="*/ 24 h 365"/>
                <a:gd name="T18" fmla="*/ 34 w 243"/>
                <a:gd name="T19" fmla="*/ 1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365">
                  <a:moveTo>
                    <a:pt x="34" y="10"/>
                  </a:moveTo>
                  <a:cubicBezTo>
                    <a:pt x="54" y="30"/>
                    <a:pt x="78" y="40"/>
                    <a:pt x="105" y="49"/>
                  </a:cubicBezTo>
                  <a:cubicBezTo>
                    <a:pt x="118" y="53"/>
                    <a:pt x="111" y="74"/>
                    <a:pt x="97" y="69"/>
                  </a:cubicBezTo>
                  <a:cubicBezTo>
                    <a:pt x="85" y="66"/>
                    <a:pt x="74" y="61"/>
                    <a:pt x="63" y="56"/>
                  </a:cubicBezTo>
                  <a:cubicBezTo>
                    <a:pt x="26" y="177"/>
                    <a:pt x="137" y="284"/>
                    <a:pt x="230" y="339"/>
                  </a:cubicBezTo>
                  <a:cubicBezTo>
                    <a:pt x="243" y="346"/>
                    <a:pt x="230" y="365"/>
                    <a:pt x="218" y="357"/>
                  </a:cubicBezTo>
                  <a:cubicBezTo>
                    <a:pt x="115" y="296"/>
                    <a:pt x="0" y="177"/>
                    <a:pt x="43" y="46"/>
                  </a:cubicBezTo>
                  <a:cubicBezTo>
                    <a:pt x="43" y="46"/>
                    <a:pt x="44" y="46"/>
                    <a:pt x="44" y="45"/>
                  </a:cubicBezTo>
                  <a:cubicBezTo>
                    <a:pt x="34" y="39"/>
                    <a:pt x="26" y="33"/>
                    <a:pt x="17" y="24"/>
                  </a:cubicBezTo>
                  <a:cubicBezTo>
                    <a:pt x="7" y="14"/>
                    <a:pt x="24" y="0"/>
                    <a:pt x="34" y="10"/>
                  </a:cubicBezTo>
                  <a:close/>
                </a:path>
              </a:pathLst>
            </a:custGeom>
            <a:solidFill>
              <a:srgbClr val="8379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Freeform 29"/>
            <p:cNvSpPr/>
            <p:nvPr/>
          </p:nvSpPr>
          <p:spPr bwMode="auto">
            <a:xfrm>
              <a:off x="1494" y="768"/>
              <a:ext cx="192" cy="211"/>
            </a:xfrm>
            <a:custGeom>
              <a:avLst/>
              <a:gdLst>
                <a:gd name="T0" fmla="*/ 124 w 131"/>
                <a:gd name="T1" fmla="*/ 89 h 143"/>
                <a:gd name="T2" fmla="*/ 54 w 131"/>
                <a:gd name="T3" fmla="*/ 138 h 143"/>
                <a:gd name="T4" fmla="*/ 5 w 131"/>
                <a:gd name="T5" fmla="*/ 68 h 143"/>
                <a:gd name="T6" fmla="*/ 8 w 131"/>
                <a:gd name="T7" fmla="*/ 40 h 143"/>
                <a:gd name="T8" fmla="*/ 130 w 131"/>
                <a:gd name="T9" fmla="*/ 0 h 143"/>
                <a:gd name="T10" fmla="*/ 124 w 131"/>
                <a:gd name="T11" fmla="*/ 89 h 143"/>
              </a:gdLst>
              <a:ahLst/>
              <a:cxnLst>
                <a:cxn ang="0">
                  <a:pos x="T0" y="T1"/>
                </a:cxn>
                <a:cxn ang="0">
                  <a:pos x="T2" y="T3"/>
                </a:cxn>
                <a:cxn ang="0">
                  <a:pos x="T4" y="T5"/>
                </a:cxn>
                <a:cxn ang="0">
                  <a:pos x="T6" y="T7"/>
                </a:cxn>
                <a:cxn ang="0">
                  <a:pos x="T8" y="T9"/>
                </a:cxn>
                <a:cxn ang="0">
                  <a:pos x="T10" y="T11"/>
                </a:cxn>
              </a:cxnLst>
              <a:rect l="0" t="0" r="r" b="b"/>
              <a:pathLst>
                <a:path w="131" h="143">
                  <a:moveTo>
                    <a:pt x="124" y="89"/>
                  </a:moveTo>
                  <a:cubicBezTo>
                    <a:pt x="118" y="121"/>
                    <a:pt x="87" y="143"/>
                    <a:pt x="54" y="138"/>
                  </a:cubicBezTo>
                  <a:cubicBezTo>
                    <a:pt x="21" y="132"/>
                    <a:pt x="0" y="101"/>
                    <a:pt x="5" y="68"/>
                  </a:cubicBezTo>
                  <a:cubicBezTo>
                    <a:pt x="6" y="61"/>
                    <a:pt x="7" y="51"/>
                    <a:pt x="8" y="40"/>
                  </a:cubicBezTo>
                  <a:cubicBezTo>
                    <a:pt x="51" y="32"/>
                    <a:pt x="90" y="14"/>
                    <a:pt x="130" y="0"/>
                  </a:cubicBezTo>
                  <a:cubicBezTo>
                    <a:pt x="131" y="46"/>
                    <a:pt x="125" y="80"/>
                    <a:pt x="124" y="89"/>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Freeform 30"/>
            <p:cNvSpPr/>
            <p:nvPr/>
          </p:nvSpPr>
          <p:spPr bwMode="auto">
            <a:xfrm>
              <a:off x="1055" y="565"/>
              <a:ext cx="179" cy="179"/>
            </a:xfrm>
            <a:custGeom>
              <a:avLst/>
              <a:gdLst>
                <a:gd name="T0" fmla="*/ 121 w 122"/>
                <a:gd name="T1" fmla="*/ 122 h 122"/>
                <a:gd name="T2" fmla="*/ 96 w 122"/>
                <a:gd name="T3" fmla="*/ 119 h 122"/>
                <a:gd name="T4" fmla="*/ 17 w 122"/>
                <a:gd name="T5" fmla="*/ 109 h 122"/>
                <a:gd name="T6" fmla="*/ 1 w 122"/>
                <a:gd name="T7" fmla="*/ 110 h 122"/>
                <a:gd name="T8" fmla="*/ 9 w 122"/>
                <a:gd name="T9" fmla="*/ 0 h 122"/>
                <a:gd name="T10" fmla="*/ 122 w 122"/>
                <a:gd name="T11" fmla="*/ 60 h 122"/>
                <a:gd name="T12" fmla="*/ 121 w 122"/>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122" h="122">
                  <a:moveTo>
                    <a:pt x="121" y="122"/>
                  </a:moveTo>
                  <a:cubicBezTo>
                    <a:pt x="113" y="121"/>
                    <a:pt x="104" y="120"/>
                    <a:pt x="96" y="119"/>
                  </a:cubicBezTo>
                  <a:cubicBezTo>
                    <a:pt x="69" y="117"/>
                    <a:pt x="43" y="114"/>
                    <a:pt x="17" y="109"/>
                  </a:cubicBezTo>
                  <a:cubicBezTo>
                    <a:pt x="11" y="109"/>
                    <a:pt x="6" y="109"/>
                    <a:pt x="1" y="110"/>
                  </a:cubicBezTo>
                  <a:cubicBezTo>
                    <a:pt x="0" y="68"/>
                    <a:pt x="3" y="31"/>
                    <a:pt x="9" y="0"/>
                  </a:cubicBezTo>
                  <a:cubicBezTo>
                    <a:pt x="46" y="22"/>
                    <a:pt x="83" y="42"/>
                    <a:pt x="122" y="60"/>
                  </a:cubicBezTo>
                  <a:cubicBezTo>
                    <a:pt x="121" y="77"/>
                    <a:pt x="120" y="97"/>
                    <a:pt x="121" y="122"/>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Freeform 31"/>
            <p:cNvSpPr/>
            <p:nvPr/>
          </p:nvSpPr>
          <p:spPr bwMode="auto">
            <a:xfrm>
              <a:off x="1136" y="338"/>
              <a:ext cx="289" cy="185"/>
            </a:xfrm>
            <a:custGeom>
              <a:avLst/>
              <a:gdLst>
                <a:gd name="T0" fmla="*/ 164 w 197"/>
                <a:gd name="T1" fmla="*/ 126 h 126"/>
                <a:gd name="T2" fmla="*/ 130 w 197"/>
                <a:gd name="T3" fmla="*/ 122 h 126"/>
                <a:gd name="T4" fmla="*/ 128 w 197"/>
                <a:gd name="T5" fmla="*/ 120 h 126"/>
                <a:gd name="T6" fmla="*/ 0 w 197"/>
                <a:gd name="T7" fmla="*/ 52 h 126"/>
                <a:gd name="T8" fmla="*/ 103 w 197"/>
                <a:gd name="T9" fmla="*/ 2 h 126"/>
                <a:gd name="T10" fmla="*/ 197 w 197"/>
                <a:gd name="T11" fmla="*/ 10 h 126"/>
                <a:gd name="T12" fmla="*/ 172 w 197"/>
                <a:gd name="T13" fmla="*/ 75 h 126"/>
                <a:gd name="T14" fmla="*/ 164 w 197"/>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126">
                  <a:moveTo>
                    <a:pt x="164" y="126"/>
                  </a:moveTo>
                  <a:cubicBezTo>
                    <a:pt x="154" y="124"/>
                    <a:pt x="143" y="122"/>
                    <a:pt x="130" y="122"/>
                  </a:cubicBezTo>
                  <a:cubicBezTo>
                    <a:pt x="129" y="121"/>
                    <a:pt x="129" y="121"/>
                    <a:pt x="128" y="120"/>
                  </a:cubicBezTo>
                  <a:cubicBezTo>
                    <a:pt x="83" y="101"/>
                    <a:pt x="41" y="78"/>
                    <a:pt x="0" y="52"/>
                  </a:cubicBezTo>
                  <a:cubicBezTo>
                    <a:pt x="27" y="22"/>
                    <a:pt x="62" y="5"/>
                    <a:pt x="103" y="2"/>
                  </a:cubicBezTo>
                  <a:cubicBezTo>
                    <a:pt x="137" y="0"/>
                    <a:pt x="169" y="3"/>
                    <a:pt x="197" y="10"/>
                  </a:cubicBezTo>
                  <a:cubicBezTo>
                    <a:pt x="187" y="31"/>
                    <a:pt x="179" y="53"/>
                    <a:pt x="172" y="75"/>
                  </a:cubicBezTo>
                  <a:cubicBezTo>
                    <a:pt x="168" y="90"/>
                    <a:pt x="168" y="109"/>
                    <a:pt x="164" y="126"/>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Freeform 32"/>
            <p:cNvSpPr/>
            <p:nvPr/>
          </p:nvSpPr>
          <p:spPr bwMode="auto">
            <a:xfrm>
              <a:off x="1494" y="434"/>
              <a:ext cx="169" cy="229"/>
            </a:xfrm>
            <a:custGeom>
              <a:avLst/>
              <a:gdLst>
                <a:gd name="T0" fmla="*/ 0 w 115"/>
                <a:gd name="T1" fmla="*/ 153 h 156"/>
                <a:gd name="T2" fmla="*/ 4 w 115"/>
                <a:gd name="T3" fmla="*/ 147 h 156"/>
                <a:gd name="T4" fmla="*/ 30 w 115"/>
                <a:gd name="T5" fmla="*/ 55 h 156"/>
                <a:gd name="T6" fmla="*/ 50 w 115"/>
                <a:gd name="T7" fmla="*/ 0 h 156"/>
                <a:gd name="T8" fmla="*/ 59 w 115"/>
                <a:gd name="T9" fmla="*/ 9 h 156"/>
                <a:gd name="T10" fmla="*/ 115 w 115"/>
                <a:gd name="T11" fmla="*/ 116 h 156"/>
                <a:gd name="T12" fmla="*/ 1 w 115"/>
                <a:gd name="T13" fmla="*/ 156 h 156"/>
                <a:gd name="T14" fmla="*/ 0 w 115"/>
                <a:gd name="T15" fmla="*/ 153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56">
                  <a:moveTo>
                    <a:pt x="0" y="153"/>
                  </a:moveTo>
                  <a:cubicBezTo>
                    <a:pt x="1" y="151"/>
                    <a:pt x="3" y="149"/>
                    <a:pt x="4" y="147"/>
                  </a:cubicBezTo>
                  <a:cubicBezTo>
                    <a:pt x="21" y="117"/>
                    <a:pt x="21" y="88"/>
                    <a:pt x="30" y="55"/>
                  </a:cubicBezTo>
                  <a:cubicBezTo>
                    <a:pt x="36" y="36"/>
                    <a:pt x="42" y="18"/>
                    <a:pt x="50" y="0"/>
                  </a:cubicBezTo>
                  <a:cubicBezTo>
                    <a:pt x="53" y="3"/>
                    <a:pt x="56" y="6"/>
                    <a:pt x="59" y="9"/>
                  </a:cubicBezTo>
                  <a:cubicBezTo>
                    <a:pt x="87" y="40"/>
                    <a:pt x="104" y="78"/>
                    <a:pt x="115" y="116"/>
                  </a:cubicBezTo>
                  <a:cubicBezTo>
                    <a:pt x="77" y="130"/>
                    <a:pt x="40" y="147"/>
                    <a:pt x="1" y="156"/>
                  </a:cubicBezTo>
                  <a:cubicBezTo>
                    <a:pt x="1" y="155"/>
                    <a:pt x="0" y="154"/>
                    <a:pt x="0" y="153"/>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Freeform 33"/>
            <p:cNvSpPr/>
            <p:nvPr/>
          </p:nvSpPr>
          <p:spPr bwMode="auto">
            <a:xfrm>
              <a:off x="1183" y="1363"/>
              <a:ext cx="199" cy="169"/>
            </a:xfrm>
            <a:custGeom>
              <a:avLst/>
              <a:gdLst>
                <a:gd name="T0" fmla="*/ 136 w 136"/>
                <a:gd name="T1" fmla="*/ 72 h 115"/>
                <a:gd name="T2" fmla="*/ 23 w 136"/>
                <a:gd name="T3" fmla="*/ 115 h 115"/>
                <a:gd name="T4" fmla="*/ 0 w 136"/>
                <a:gd name="T5" fmla="*/ 37 h 115"/>
                <a:gd name="T6" fmla="*/ 114 w 136"/>
                <a:gd name="T7" fmla="*/ 0 h 115"/>
                <a:gd name="T8" fmla="*/ 136 w 136"/>
                <a:gd name="T9" fmla="*/ 72 h 115"/>
              </a:gdLst>
              <a:ahLst/>
              <a:cxnLst>
                <a:cxn ang="0">
                  <a:pos x="T0" y="T1"/>
                </a:cxn>
                <a:cxn ang="0">
                  <a:pos x="T2" y="T3"/>
                </a:cxn>
                <a:cxn ang="0">
                  <a:pos x="T4" y="T5"/>
                </a:cxn>
                <a:cxn ang="0">
                  <a:pos x="T6" y="T7"/>
                </a:cxn>
                <a:cxn ang="0">
                  <a:pos x="T8" y="T9"/>
                </a:cxn>
              </a:cxnLst>
              <a:rect l="0" t="0" r="r" b="b"/>
              <a:pathLst>
                <a:path w="136" h="115">
                  <a:moveTo>
                    <a:pt x="136" y="72"/>
                  </a:moveTo>
                  <a:cubicBezTo>
                    <a:pt x="102" y="96"/>
                    <a:pt x="65" y="115"/>
                    <a:pt x="23" y="115"/>
                  </a:cubicBezTo>
                  <a:cubicBezTo>
                    <a:pt x="15" y="91"/>
                    <a:pt x="8" y="65"/>
                    <a:pt x="0" y="37"/>
                  </a:cubicBezTo>
                  <a:cubicBezTo>
                    <a:pt x="39" y="27"/>
                    <a:pt x="76" y="11"/>
                    <a:pt x="114" y="0"/>
                  </a:cubicBezTo>
                  <a:cubicBezTo>
                    <a:pt x="122" y="25"/>
                    <a:pt x="129" y="49"/>
                    <a:pt x="136" y="72"/>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Freeform 34"/>
            <p:cNvSpPr/>
            <p:nvPr/>
          </p:nvSpPr>
          <p:spPr bwMode="auto">
            <a:xfrm>
              <a:off x="1266" y="1628"/>
              <a:ext cx="202" cy="202"/>
            </a:xfrm>
            <a:custGeom>
              <a:avLst/>
              <a:gdLst>
                <a:gd name="T0" fmla="*/ 113 w 137"/>
                <a:gd name="T1" fmla="*/ 0 h 137"/>
                <a:gd name="T2" fmla="*/ 132 w 137"/>
                <a:gd name="T3" fmla="*/ 56 h 137"/>
                <a:gd name="T4" fmla="*/ 130 w 137"/>
                <a:gd name="T5" fmla="*/ 102 h 137"/>
                <a:gd name="T6" fmla="*/ 96 w 137"/>
                <a:gd name="T7" fmla="*/ 133 h 137"/>
                <a:gd name="T8" fmla="*/ 79 w 137"/>
                <a:gd name="T9" fmla="*/ 137 h 137"/>
                <a:gd name="T10" fmla="*/ 60 w 137"/>
                <a:gd name="T11" fmla="*/ 135 h 137"/>
                <a:gd name="T12" fmla="*/ 19 w 137"/>
                <a:gd name="T13" fmla="*/ 97 h 137"/>
                <a:gd name="T14" fmla="*/ 0 w 137"/>
                <a:gd name="T15" fmla="*/ 43 h 137"/>
                <a:gd name="T16" fmla="*/ 113 w 137"/>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7">
                  <a:moveTo>
                    <a:pt x="113" y="0"/>
                  </a:moveTo>
                  <a:cubicBezTo>
                    <a:pt x="124" y="34"/>
                    <a:pt x="131" y="54"/>
                    <a:pt x="132" y="56"/>
                  </a:cubicBezTo>
                  <a:cubicBezTo>
                    <a:pt x="137" y="72"/>
                    <a:pt x="137" y="88"/>
                    <a:pt x="130" y="102"/>
                  </a:cubicBezTo>
                  <a:cubicBezTo>
                    <a:pt x="123" y="117"/>
                    <a:pt x="111" y="128"/>
                    <a:pt x="96" y="133"/>
                  </a:cubicBezTo>
                  <a:cubicBezTo>
                    <a:pt x="90" y="135"/>
                    <a:pt x="85" y="137"/>
                    <a:pt x="79" y="137"/>
                  </a:cubicBezTo>
                  <a:cubicBezTo>
                    <a:pt x="73" y="137"/>
                    <a:pt x="66" y="137"/>
                    <a:pt x="60" y="135"/>
                  </a:cubicBezTo>
                  <a:cubicBezTo>
                    <a:pt x="41" y="130"/>
                    <a:pt x="25" y="116"/>
                    <a:pt x="19" y="97"/>
                  </a:cubicBezTo>
                  <a:cubicBezTo>
                    <a:pt x="18" y="95"/>
                    <a:pt x="11" y="75"/>
                    <a:pt x="0" y="43"/>
                  </a:cubicBezTo>
                  <a:cubicBezTo>
                    <a:pt x="41" y="37"/>
                    <a:pt x="78" y="21"/>
                    <a:pt x="113" y="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Freeform 35"/>
            <p:cNvSpPr/>
            <p:nvPr/>
          </p:nvSpPr>
          <p:spPr bwMode="auto">
            <a:xfrm>
              <a:off x="1068" y="889"/>
              <a:ext cx="193" cy="112"/>
            </a:xfrm>
            <a:custGeom>
              <a:avLst/>
              <a:gdLst>
                <a:gd name="T0" fmla="*/ 131 w 131"/>
                <a:gd name="T1" fmla="*/ 60 h 76"/>
                <a:gd name="T2" fmla="*/ 67 w 131"/>
                <a:gd name="T3" fmla="*/ 71 h 76"/>
                <a:gd name="T4" fmla="*/ 12 w 131"/>
                <a:gd name="T5" fmla="*/ 76 h 76"/>
                <a:gd name="T6" fmla="*/ 0 w 131"/>
                <a:gd name="T7" fmla="*/ 0 h 76"/>
                <a:gd name="T8" fmla="*/ 124 w 131"/>
                <a:gd name="T9" fmla="*/ 14 h 76"/>
                <a:gd name="T10" fmla="*/ 131 w 131"/>
                <a:gd name="T11" fmla="*/ 60 h 76"/>
              </a:gdLst>
              <a:ahLst/>
              <a:cxnLst>
                <a:cxn ang="0">
                  <a:pos x="T0" y="T1"/>
                </a:cxn>
                <a:cxn ang="0">
                  <a:pos x="T2" y="T3"/>
                </a:cxn>
                <a:cxn ang="0">
                  <a:pos x="T4" y="T5"/>
                </a:cxn>
                <a:cxn ang="0">
                  <a:pos x="T6" y="T7"/>
                </a:cxn>
                <a:cxn ang="0">
                  <a:pos x="T8" y="T9"/>
                </a:cxn>
                <a:cxn ang="0">
                  <a:pos x="T10" y="T11"/>
                </a:cxn>
              </a:cxnLst>
              <a:rect l="0" t="0" r="r" b="b"/>
              <a:pathLst>
                <a:path w="131" h="76">
                  <a:moveTo>
                    <a:pt x="131" y="60"/>
                  </a:moveTo>
                  <a:cubicBezTo>
                    <a:pt x="111" y="67"/>
                    <a:pt x="88" y="68"/>
                    <a:pt x="67" y="71"/>
                  </a:cubicBezTo>
                  <a:cubicBezTo>
                    <a:pt x="48" y="74"/>
                    <a:pt x="30" y="76"/>
                    <a:pt x="12" y="76"/>
                  </a:cubicBezTo>
                  <a:cubicBezTo>
                    <a:pt x="7" y="50"/>
                    <a:pt x="3" y="24"/>
                    <a:pt x="0" y="0"/>
                  </a:cubicBezTo>
                  <a:cubicBezTo>
                    <a:pt x="39" y="6"/>
                    <a:pt x="82" y="13"/>
                    <a:pt x="124" y="14"/>
                  </a:cubicBezTo>
                  <a:cubicBezTo>
                    <a:pt x="126" y="28"/>
                    <a:pt x="128" y="44"/>
                    <a:pt x="131" y="6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Freeform 36"/>
            <p:cNvSpPr/>
            <p:nvPr/>
          </p:nvSpPr>
          <p:spPr bwMode="auto">
            <a:xfrm>
              <a:off x="1118" y="1138"/>
              <a:ext cx="191" cy="123"/>
            </a:xfrm>
            <a:custGeom>
              <a:avLst/>
              <a:gdLst>
                <a:gd name="T0" fmla="*/ 119 w 130"/>
                <a:gd name="T1" fmla="*/ 0 h 84"/>
                <a:gd name="T2" fmla="*/ 128 w 130"/>
                <a:gd name="T3" fmla="*/ 36 h 84"/>
                <a:gd name="T4" fmla="*/ 130 w 130"/>
                <a:gd name="T5" fmla="*/ 46 h 84"/>
                <a:gd name="T6" fmla="*/ 16 w 130"/>
                <a:gd name="T7" fmla="*/ 84 h 84"/>
                <a:gd name="T8" fmla="*/ 11 w 130"/>
                <a:gd name="T9" fmla="*/ 65 h 84"/>
                <a:gd name="T10" fmla="*/ 0 w 130"/>
                <a:gd name="T11" fmla="*/ 17 h 84"/>
                <a:gd name="T12" fmla="*/ 53 w 130"/>
                <a:gd name="T13" fmla="*/ 11 h 84"/>
                <a:gd name="T14" fmla="*/ 119 w 130"/>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84">
                  <a:moveTo>
                    <a:pt x="119" y="0"/>
                  </a:moveTo>
                  <a:cubicBezTo>
                    <a:pt x="122" y="12"/>
                    <a:pt x="125" y="23"/>
                    <a:pt x="128" y="36"/>
                  </a:cubicBezTo>
                  <a:cubicBezTo>
                    <a:pt x="129" y="39"/>
                    <a:pt x="130" y="43"/>
                    <a:pt x="130" y="46"/>
                  </a:cubicBezTo>
                  <a:cubicBezTo>
                    <a:pt x="92" y="59"/>
                    <a:pt x="55" y="75"/>
                    <a:pt x="16" y="84"/>
                  </a:cubicBezTo>
                  <a:cubicBezTo>
                    <a:pt x="14" y="77"/>
                    <a:pt x="12" y="71"/>
                    <a:pt x="11" y="65"/>
                  </a:cubicBezTo>
                  <a:cubicBezTo>
                    <a:pt x="7" y="49"/>
                    <a:pt x="3" y="33"/>
                    <a:pt x="0" y="17"/>
                  </a:cubicBezTo>
                  <a:cubicBezTo>
                    <a:pt x="18" y="16"/>
                    <a:pt x="35" y="13"/>
                    <a:pt x="53" y="11"/>
                  </a:cubicBezTo>
                  <a:cubicBezTo>
                    <a:pt x="75" y="8"/>
                    <a:pt x="98" y="6"/>
                    <a:pt x="119" y="0"/>
                  </a:cubicBezTo>
                  <a:close/>
                </a:path>
              </a:pathLst>
            </a:custGeom>
            <a:solidFill>
              <a:srgbClr val="BF04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Freeform 37"/>
            <p:cNvSpPr/>
            <p:nvPr/>
          </p:nvSpPr>
          <p:spPr bwMode="auto">
            <a:xfrm>
              <a:off x="1217" y="1469"/>
              <a:ext cx="215" cy="222"/>
            </a:xfrm>
            <a:custGeom>
              <a:avLst/>
              <a:gdLst>
                <a:gd name="T0" fmla="*/ 113 w 147"/>
                <a:gd name="T1" fmla="*/ 0 h 151"/>
                <a:gd name="T2" fmla="*/ 147 w 147"/>
                <a:gd name="T3" fmla="*/ 108 h 151"/>
                <a:gd name="T4" fmla="*/ 34 w 147"/>
                <a:gd name="T5" fmla="*/ 151 h 151"/>
                <a:gd name="T6" fmla="*/ 0 w 147"/>
                <a:gd name="T7" fmla="*/ 43 h 151"/>
                <a:gd name="T8" fmla="*/ 113 w 147"/>
                <a:gd name="T9" fmla="*/ 0 h 151"/>
              </a:gdLst>
              <a:ahLst/>
              <a:cxnLst>
                <a:cxn ang="0">
                  <a:pos x="T0" y="T1"/>
                </a:cxn>
                <a:cxn ang="0">
                  <a:pos x="T2" y="T3"/>
                </a:cxn>
                <a:cxn ang="0">
                  <a:pos x="T4" y="T5"/>
                </a:cxn>
                <a:cxn ang="0">
                  <a:pos x="T6" y="T7"/>
                </a:cxn>
                <a:cxn ang="0">
                  <a:pos x="T8" y="T9"/>
                </a:cxn>
              </a:cxnLst>
              <a:rect l="0" t="0" r="r" b="b"/>
              <a:pathLst>
                <a:path w="147" h="151">
                  <a:moveTo>
                    <a:pt x="113" y="0"/>
                  </a:moveTo>
                  <a:cubicBezTo>
                    <a:pt x="126" y="43"/>
                    <a:pt x="138" y="80"/>
                    <a:pt x="147" y="108"/>
                  </a:cubicBezTo>
                  <a:cubicBezTo>
                    <a:pt x="112" y="129"/>
                    <a:pt x="75" y="145"/>
                    <a:pt x="34" y="151"/>
                  </a:cubicBezTo>
                  <a:cubicBezTo>
                    <a:pt x="25" y="123"/>
                    <a:pt x="13" y="86"/>
                    <a:pt x="0" y="43"/>
                  </a:cubicBezTo>
                  <a:cubicBezTo>
                    <a:pt x="42" y="43"/>
                    <a:pt x="79" y="24"/>
                    <a:pt x="11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Freeform 38"/>
            <p:cNvSpPr/>
            <p:nvPr/>
          </p:nvSpPr>
          <p:spPr bwMode="auto">
            <a:xfrm>
              <a:off x="1142" y="1205"/>
              <a:ext cx="208" cy="212"/>
            </a:xfrm>
            <a:custGeom>
              <a:avLst/>
              <a:gdLst>
                <a:gd name="T0" fmla="*/ 142 w 142"/>
                <a:gd name="T1" fmla="*/ 107 h 144"/>
                <a:gd name="T2" fmla="*/ 28 w 142"/>
                <a:gd name="T3" fmla="*/ 144 h 144"/>
                <a:gd name="T4" fmla="*/ 0 w 142"/>
                <a:gd name="T5" fmla="*/ 38 h 144"/>
                <a:gd name="T6" fmla="*/ 114 w 142"/>
                <a:gd name="T7" fmla="*/ 0 h 144"/>
                <a:gd name="T8" fmla="*/ 142 w 142"/>
                <a:gd name="T9" fmla="*/ 107 h 144"/>
              </a:gdLst>
              <a:ahLst/>
              <a:cxnLst>
                <a:cxn ang="0">
                  <a:pos x="T0" y="T1"/>
                </a:cxn>
                <a:cxn ang="0">
                  <a:pos x="T2" y="T3"/>
                </a:cxn>
                <a:cxn ang="0">
                  <a:pos x="T4" y="T5"/>
                </a:cxn>
                <a:cxn ang="0">
                  <a:pos x="T6" y="T7"/>
                </a:cxn>
                <a:cxn ang="0">
                  <a:pos x="T8" y="T9"/>
                </a:cxn>
              </a:cxnLst>
              <a:rect l="0" t="0" r="r" b="b"/>
              <a:pathLst>
                <a:path w="142" h="144">
                  <a:moveTo>
                    <a:pt x="142" y="107"/>
                  </a:moveTo>
                  <a:cubicBezTo>
                    <a:pt x="104" y="118"/>
                    <a:pt x="67" y="134"/>
                    <a:pt x="28" y="144"/>
                  </a:cubicBezTo>
                  <a:cubicBezTo>
                    <a:pt x="18" y="111"/>
                    <a:pt x="9" y="75"/>
                    <a:pt x="0" y="38"/>
                  </a:cubicBezTo>
                  <a:cubicBezTo>
                    <a:pt x="39" y="29"/>
                    <a:pt x="76" y="13"/>
                    <a:pt x="114" y="0"/>
                  </a:cubicBezTo>
                  <a:cubicBezTo>
                    <a:pt x="123" y="37"/>
                    <a:pt x="133" y="73"/>
                    <a:pt x="142"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Freeform 39"/>
            <p:cNvSpPr/>
            <p:nvPr/>
          </p:nvSpPr>
          <p:spPr bwMode="auto">
            <a:xfrm>
              <a:off x="1086" y="977"/>
              <a:ext cx="207" cy="186"/>
            </a:xfrm>
            <a:custGeom>
              <a:avLst/>
              <a:gdLst>
                <a:gd name="T0" fmla="*/ 119 w 141"/>
                <a:gd name="T1" fmla="*/ 0 h 126"/>
                <a:gd name="T2" fmla="*/ 141 w 141"/>
                <a:gd name="T3" fmla="*/ 109 h 126"/>
                <a:gd name="T4" fmla="*/ 75 w 141"/>
                <a:gd name="T5" fmla="*/ 120 h 126"/>
                <a:gd name="T6" fmla="*/ 22 w 141"/>
                <a:gd name="T7" fmla="*/ 126 h 126"/>
                <a:gd name="T8" fmla="*/ 0 w 141"/>
                <a:gd name="T9" fmla="*/ 16 h 126"/>
                <a:gd name="T10" fmla="*/ 55 w 141"/>
                <a:gd name="T11" fmla="*/ 11 h 126"/>
                <a:gd name="T12" fmla="*/ 119 w 14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141" h="126">
                  <a:moveTo>
                    <a:pt x="119" y="0"/>
                  </a:moveTo>
                  <a:cubicBezTo>
                    <a:pt x="125" y="32"/>
                    <a:pt x="132" y="69"/>
                    <a:pt x="141" y="109"/>
                  </a:cubicBezTo>
                  <a:cubicBezTo>
                    <a:pt x="120" y="115"/>
                    <a:pt x="97" y="117"/>
                    <a:pt x="75" y="120"/>
                  </a:cubicBezTo>
                  <a:cubicBezTo>
                    <a:pt x="57" y="122"/>
                    <a:pt x="40" y="125"/>
                    <a:pt x="22" y="126"/>
                  </a:cubicBezTo>
                  <a:cubicBezTo>
                    <a:pt x="13" y="87"/>
                    <a:pt x="6" y="51"/>
                    <a:pt x="0" y="16"/>
                  </a:cubicBezTo>
                  <a:cubicBezTo>
                    <a:pt x="18" y="16"/>
                    <a:pt x="36" y="14"/>
                    <a:pt x="55" y="11"/>
                  </a:cubicBezTo>
                  <a:cubicBezTo>
                    <a:pt x="76" y="8"/>
                    <a:pt x="99" y="7"/>
                    <a:pt x="11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Freeform 40"/>
            <p:cNvSpPr/>
            <p:nvPr/>
          </p:nvSpPr>
          <p:spPr bwMode="auto">
            <a:xfrm>
              <a:off x="1056" y="725"/>
              <a:ext cx="194" cy="184"/>
            </a:xfrm>
            <a:custGeom>
              <a:avLst/>
              <a:gdLst>
                <a:gd name="T0" fmla="*/ 16 w 132"/>
                <a:gd name="T1" fmla="*/ 0 h 125"/>
                <a:gd name="T2" fmla="*/ 95 w 132"/>
                <a:gd name="T3" fmla="*/ 10 h 125"/>
                <a:gd name="T4" fmla="*/ 120 w 132"/>
                <a:gd name="T5" fmla="*/ 13 h 125"/>
                <a:gd name="T6" fmla="*/ 132 w 132"/>
                <a:gd name="T7" fmla="*/ 125 h 125"/>
                <a:gd name="T8" fmla="*/ 8 w 132"/>
                <a:gd name="T9" fmla="*/ 111 h 125"/>
                <a:gd name="T10" fmla="*/ 0 w 132"/>
                <a:gd name="T11" fmla="*/ 1 h 125"/>
                <a:gd name="T12" fmla="*/ 16 w 132"/>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132" h="125">
                  <a:moveTo>
                    <a:pt x="16" y="0"/>
                  </a:moveTo>
                  <a:cubicBezTo>
                    <a:pt x="42" y="5"/>
                    <a:pt x="68" y="8"/>
                    <a:pt x="95" y="10"/>
                  </a:cubicBezTo>
                  <a:cubicBezTo>
                    <a:pt x="103" y="11"/>
                    <a:pt x="112" y="12"/>
                    <a:pt x="120" y="13"/>
                  </a:cubicBezTo>
                  <a:cubicBezTo>
                    <a:pt x="122" y="43"/>
                    <a:pt x="125" y="80"/>
                    <a:pt x="132" y="125"/>
                  </a:cubicBezTo>
                  <a:cubicBezTo>
                    <a:pt x="90" y="124"/>
                    <a:pt x="47" y="117"/>
                    <a:pt x="8" y="111"/>
                  </a:cubicBezTo>
                  <a:cubicBezTo>
                    <a:pt x="3" y="71"/>
                    <a:pt x="1" y="34"/>
                    <a:pt x="0" y="1"/>
                  </a:cubicBezTo>
                  <a:cubicBezTo>
                    <a:pt x="5" y="0"/>
                    <a:pt x="10"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Freeform 41"/>
            <p:cNvSpPr/>
            <p:nvPr/>
          </p:nvSpPr>
          <p:spPr bwMode="auto">
            <a:xfrm>
              <a:off x="1068" y="414"/>
              <a:ext cx="259" cy="239"/>
            </a:xfrm>
            <a:custGeom>
              <a:avLst/>
              <a:gdLst>
                <a:gd name="T0" fmla="*/ 46 w 176"/>
                <a:gd name="T1" fmla="*/ 0 h 162"/>
                <a:gd name="T2" fmla="*/ 174 w 176"/>
                <a:gd name="T3" fmla="*/ 68 h 162"/>
                <a:gd name="T4" fmla="*/ 176 w 176"/>
                <a:gd name="T5" fmla="*/ 70 h 162"/>
                <a:gd name="T6" fmla="*/ 157 w 176"/>
                <a:gd name="T7" fmla="*/ 70 h 162"/>
                <a:gd name="T8" fmla="*/ 133 w 176"/>
                <a:gd name="T9" fmla="*/ 84 h 162"/>
                <a:gd name="T10" fmla="*/ 113 w 176"/>
                <a:gd name="T11" fmla="*/ 162 h 162"/>
                <a:gd name="T12" fmla="*/ 0 w 176"/>
                <a:gd name="T13" fmla="*/ 102 h 162"/>
                <a:gd name="T14" fmla="*/ 32 w 176"/>
                <a:gd name="T15" fmla="*/ 18 h 162"/>
                <a:gd name="T16" fmla="*/ 46 w 17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62">
                  <a:moveTo>
                    <a:pt x="46" y="0"/>
                  </a:moveTo>
                  <a:cubicBezTo>
                    <a:pt x="87" y="26"/>
                    <a:pt x="129" y="49"/>
                    <a:pt x="174" y="68"/>
                  </a:cubicBezTo>
                  <a:cubicBezTo>
                    <a:pt x="175" y="69"/>
                    <a:pt x="175" y="69"/>
                    <a:pt x="176" y="70"/>
                  </a:cubicBezTo>
                  <a:cubicBezTo>
                    <a:pt x="170" y="70"/>
                    <a:pt x="164" y="70"/>
                    <a:pt x="157" y="70"/>
                  </a:cubicBezTo>
                  <a:cubicBezTo>
                    <a:pt x="146" y="71"/>
                    <a:pt x="140" y="75"/>
                    <a:pt x="133" y="84"/>
                  </a:cubicBezTo>
                  <a:cubicBezTo>
                    <a:pt x="126" y="95"/>
                    <a:pt x="117" y="117"/>
                    <a:pt x="113" y="162"/>
                  </a:cubicBezTo>
                  <a:cubicBezTo>
                    <a:pt x="74" y="144"/>
                    <a:pt x="37" y="124"/>
                    <a:pt x="0" y="102"/>
                  </a:cubicBezTo>
                  <a:cubicBezTo>
                    <a:pt x="7" y="68"/>
                    <a:pt x="18" y="40"/>
                    <a:pt x="32" y="18"/>
                  </a:cubicBezTo>
                  <a:cubicBezTo>
                    <a:pt x="37" y="12"/>
                    <a:pt x="42" y="6"/>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42"/>
            <p:cNvSpPr/>
            <p:nvPr/>
          </p:nvSpPr>
          <p:spPr bwMode="auto">
            <a:xfrm>
              <a:off x="1377" y="353"/>
              <a:ext cx="191" cy="306"/>
            </a:xfrm>
            <a:custGeom>
              <a:avLst/>
              <a:gdLst>
                <a:gd name="T0" fmla="*/ 84 w 130"/>
                <a:gd name="T1" fmla="*/ 202 h 208"/>
                <a:gd name="T2" fmla="*/ 80 w 130"/>
                <a:gd name="T3" fmla="*/ 208 h 208"/>
                <a:gd name="T4" fmla="*/ 49 w 130"/>
                <a:gd name="T5" fmla="*/ 144 h 208"/>
                <a:gd name="T6" fmla="*/ 2 w 130"/>
                <a:gd name="T7" fmla="*/ 117 h 208"/>
                <a:gd name="T8" fmla="*/ 0 w 130"/>
                <a:gd name="T9" fmla="*/ 116 h 208"/>
                <a:gd name="T10" fmla="*/ 8 w 130"/>
                <a:gd name="T11" fmla="*/ 65 h 208"/>
                <a:gd name="T12" fmla="*/ 33 w 130"/>
                <a:gd name="T13" fmla="*/ 0 h 208"/>
                <a:gd name="T14" fmla="*/ 130 w 130"/>
                <a:gd name="T15" fmla="*/ 55 h 208"/>
                <a:gd name="T16" fmla="*/ 110 w 130"/>
                <a:gd name="T17" fmla="*/ 110 h 208"/>
                <a:gd name="T18" fmla="*/ 84 w 130"/>
                <a:gd name="T19" fmla="*/ 20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208">
                  <a:moveTo>
                    <a:pt x="84" y="202"/>
                  </a:moveTo>
                  <a:cubicBezTo>
                    <a:pt x="83" y="204"/>
                    <a:pt x="81" y="206"/>
                    <a:pt x="80" y="208"/>
                  </a:cubicBezTo>
                  <a:cubicBezTo>
                    <a:pt x="74" y="184"/>
                    <a:pt x="64" y="161"/>
                    <a:pt x="49" y="144"/>
                  </a:cubicBezTo>
                  <a:cubicBezTo>
                    <a:pt x="37" y="131"/>
                    <a:pt x="21" y="122"/>
                    <a:pt x="2" y="117"/>
                  </a:cubicBezTo>
                  <a:cubicBezTo>
                    <a:pt x="2" y="116"/>
                    <a:pt x="1" y="116"/>
                    <a:pt x="0" y="116"/>
                  </a:cubicBezTo>
                  <a:cubicBezTo>
                    <a:pt x="4" y="99"/>
                    <a:pt x="4" y="80"/>
                    <a:pt x="8" y="65"/>
                  </a:cubicBezTo>
                  <a:cubicBezTo>
                    <a:pt x="15" y="43"/>
                    <a:pt x="23" y="21"/>
                    <a:pt x="33" y="0"/>
                  </a:cubicBezTo>
                  <a:cubicBezTo>
                    <a:pt x="71" y="11"/>
                    <a:pt x="104" y="29"/>
                    <a:pt x="130" y="55"/>
                  </a:cubicBezTo>
                  <a:cubicBezTo>
                    <a:pt x="122" y="73"/>
                    <a:pt x="116" y="91"/>
                    <a:pt x="110" y="110"/>
                  </a:cubicBezTo>
                  <a:cubicBezTo>
                    <a:pt x="101" y="143"/>
                    <a:pt x="101" y="172"/>
                    <a:pt x="84"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43"/>
            <p:cNvSpPr/>
            <p:nvPr/>
          </p:nvSpPr>
          <p:spPr bwMode="auto">
            <a:xfrm>
              <a:off x="1496" y="604"/>
              <a:ext cx="189" cy="223"/>
            </a:xfrm>
            <a:custGeom>
              <a:avLst/>
              <a:gdLst>
                <a:gd name="T0" fmla="*/ 0 w 129"/>
                <a:gd name="T1" fmla="*/ 40 h 151"/>
                <a:gd name="T2" fmla="*/ 114 w 129"/>
                <a:gd name="T3" fmla="*/ 0 h 151"/>
                <a:gd name="T4" fmla="*/ 129 w 129"/>
                <a:gd name="T5" fmla="*/ 111 h 151"/>
                <a:gd name="T6" fmla="*/ 7 w 129"/>
                <a:gd name="T7" fmla="*/ 151 h 151"/>
                <a:gd name="T8" fmla="*/ 0 w 129"/>
                <a:gd name="T9" fmla="*/ 40 h 151"/>
              </a:gdLst>
              <a:ahLst/>
              <a:cxnLst>
                <a:cxn ang="0">
                  <a:pos x="T0" y="T1"/>
                </a:cxn>
                <a:cxn ang="0">
                  <a:pos x="T2" y="T3"/>
                </a:cxn>
                <a:cxn ang="0">
                  <a:pos x="T4" y="T5"/>
                </a:cxn>
                <a:cxn ang="0">
                  <a:pos x="T6" y="T7"/>
                </a:cxn>
                <a:cxn ang="0">
                  <a:pos x="T8" y="T9"/>
                </a:cxn>
              </a:cxnLst>
              <a:rect l="0" t="0" r="r" b="b"/>
              <a:pathLst>
                <a:path w="129" h="151">
                  <a:moveTo>
                    <a:pt x="0" y="40"/>
                  </a:moveTo>
                  <a:cubicBezTo>
                    <a:pt x="39" y="31"/>
                    <a:pt x="76" y="14"/>
                    <a:pt x="114" y="0"/>
                  </a:cubicBezTo>
                  <a:cubicBezTo>
                    <a:pt x="125" y="39"/>
                    <a:pt x="128" y="78"/>
                    <a:pt x="129" y="111"/>
                  </a:cubicBezTo>
                  <a:cubicBezTo>
                    <a:pt x="89" y="125"/>
                    <a:pt x="50" y="143"/>
                    <a:pt x="7" y="151"/>
                  </a:cubicBezTo>
                  <a:cubicBezTo>
                    <a:pt x="9" y="121"/>
                    <a:pt x="9" y="79"/>
                    <a:pt x="0"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44"/>
            <p:cNvSpPr/>
            <p:nvPr/>
          </p:nvSpPr>
          <p:spPr bwMode="auto">
            <a:xfrm>
              <a:off x="2387" y="942"/>
              <a:ext cx="922" cy="726"/>
            </a:xfrm>
            <a:custGeom>
              <a:avLst/>
              <a:gdLst>
                <a:gd name="T0" fmla="*/ 21 w 628"/>
                <a:gd name="T1" fmla="*/ 0 h 493"/>
                <a:gd name="T2" fmla="*/ 6 w 628"/>
                <a:gd name="T3" fmla="*/ 4 h 493"/>
                <a:gd name="T4" fmla="*/ 621 w 628"/>
                <a:gd name="T5" fmla="*/ 493 h 493"/>
                <a:gd name="T6" fmla="*/ 624 w 628"/>
                <a:gd name="T7" fmla="*/ 493 h 493"/>
                <a:gd name="T8" fmla="*/ 628 w 628"/>
                <a:gd name="T9" fmla="*/ 477 h 493"/>
                <a:gd name="T10" fmla="*/ 21 w 628"/>
                <a:gd name="T11" fmla="*/ 0 h 493"/>
              </a:gdLst>
              <a:ahLst/>
              <a:cxnLst>
                <a:cxn ang="0">
                  <a:pos x="T0" y="T1"/>
                </a:cxn>
                <a:cxn ang="0">
                  <a:pos x="T2" y="T3"/>
                </a:cxn>
                <a:cxn ang="0">
                  <a:pos x="T4" y="T5"/>
                </a:cxn>
                <a:cxn ang="0">
                  <a:pos x="T6" y="T7"/>
                </a:cxn>
                <a:cxn ang="0">
                  <a:pos x="T8" y="T9"/>
                </a:cxn>
                <a:cxn ang="0">
                  <a:pos x="T10" y="T11"/>
                </a:cxn>
              </a:cxnLst>
              <a:rect l="0" t="0" r="r" b="b"/>
              <a:pathLst>
                <a:path w="628" h="493">
                  <a:moveTo>
                    <a:pt x="21" y="0"/>
                  </a:moveTo>
                  <a:cubicBezTo>
                    <a:pt x="16" y="1"/>
                    <a:pt x="11" y="2"/>
                    <a:pt x="6" y="4"/>
                  </a:cubicBezTo>
                  <a:cubicBezTo>
                    <a:pt x="0" y="51"/>
                    <a:pt x="562" y="485"/>
                    <a:pt x="621" y="493"/>
                  </a:cubicBezTo>
                  <a:cubicBezTo>
                    <a:pt x="622" y="493"/>
                    <a:pt x="623" y="493"/>
                    <a:pt x="624" y="493"/>
                  </a:cubicBezTo>
                  <a:cubicBezTo>
                    <a:pt x="625" y="488"/>
                    <a:pt x="627" y="483"/>
                    <a:pt x="628" y="477"/>
                  </a:cubicBezTo>
                  <a:cubicBezTo>
                    <a:pt x="556" y="455"/>
                    <a:pt x="72" y="82"/>
                    <a:pt x="21" y="0"/>
                  </a:cubicBezTo>
                  <a:close/>
                </a:path>
              </a:pathLst>
            </a:custGeom>
            <a:solidFill>
              <a:srgbClr val="A893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45"/>
            <p:cNvSpPr/>
            <p:nvPr/>
          </p:nvSpPr>
          <p:spPr bwMode="auto">
            <a:xfrm>
              <a:off x="2410" y="659"/>
              <a:ext cx="1221" cy="997"/>
            </a:xfrm>
            <a:custGeom>
              <a:avLst/>
              <a:gdLst>
                <a:gd name="T0" fmla="*/ 831 w 831"/>
                <a:gd name="T1" fmla="*/ 521 h 677"/>
                <a:gd name="T2" fmla="*/ 522 w 831"/>
                <a:gd name="T3" fmla="*/ 172 h 677"/>
                <a:gd name="T4" fmla="*/ 271 w 831"/>
                <a:gd name="T5" fmla="*/ 19 h 677"/>
                <a:gd name="T6" fmla="*/ 182 w 831"/>
                <a:gd name="T7" fmla="*/ 7 h 677"/>
                <a:gd name="T8" fmla="*/ 2 w 831"/>
                <a:gd name="T9" fmla="*/ 179 h 677"/>
                <a:gd name="T10" fmla="*/ 5 w 831"/>
                <a:gd name="T11" fmla="*/ 192 h 677"/>
                <a:gd name="T12" fmla="*/ 612 w 831"/>
                <a:gd name="T13" fmla="*/ 669 h 677"/>
                <a:gd name="T14" fmla="*/ 616 w 831"/>
                <a:gd name="T15" fmla="*/ 670 h 677"/>
                <a:gd name="T16" fmla="*/ 830 w 831"/>
                <a:gd name="T17" fmla="*/ 534 h 677"/>
                <a:gd name="T18" fmla="*/ 831 w 831"/>
                <a:gd name="T19" fmla="*/ 521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677">
                  <a:moveTo>
                    <a:pt x="831" y="521"/>
                  </a:moveTo>
                  <a:cubicBezTo>
                    <a:pt x="828" y="459"/>
                    <a:pt x="659" y="263"/>
                    <a:pt x="522" y="172"/>
                  </a:cubicBezTo>
                  <a:cubicBezTo>
                    <a:pt x="430" y="110"/>
                    <a:pt x="342" y="47"/>
                    <a:pt x="271" y="19"/>
                  </a:cubicBezTo>
                  <a:cubicBezTo>
                    <a:pt x="237" y="5"/>
                    <a:pt x="207" y="0"/>
                    <a:pt x="182" y="7"/>
                  </a:cubicBezTo>
                  <a:cubicBezTo>
                    <a:pt x="108" y="30"/>
                    <a:pt x="18" y="139"/>
                    <a:pt x="2" y="179"/>
                  </a:cubicBezTo>
                  <a:cubicBezTo>
                    <a:pt x="0" y="182"/>
                    <a:pt x="2" y="186"/>
                    <a:pt x="5" y="192"/>
                  </a:cubicBezTo>
                  <a:cubicBezTo>
                    <a:pt x="56" y="274"/>
                    <a:pt x="540" y="647"/>
                    <a:pt x="612" y="669"/>
                  </a:cubicBezTo>
                  <a:cubicBezTo>
                    <a:pt x="614" y="669"/>
                    <a:pt x="615" y="670"/>
                    <a:pt x="616" y="670"/>
                  </a:cubicBezTo>
                  <a:cubicBezTo>
                    <a:pt x="672" y="677"/>
                    <a:pt x="813" y="595"/>
                    <a:pt x="830" y="534"/>
                  </a:cubicBezTo>
                  <a:cubicBezTo>
                    <a:pt x="831" y="529"/>
                    <a:pt x="831" y="525"/>
                    <a:pt x="831" y="5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46"/>
            <p:cNvSpPr/>
            <p:nvPr/>
          </p:nvSpPr>
          <p:spPr bwMode="auto">
            <a:xfrm>
              <a:off x="2808" y="466"/>
              <a:ext cx="1096" cy="1417"/>
            </a:xfrm>
            <a:custGeom>
              <a:avLst/>
              <a:gdLst>
                <a:gd name="T0" fmla="*/ 341 w 746"/>
                <a:gd name="T1" fmla="*/ 1 h 962"/>
                <a:gd name="T2" fmla="*/ 248 w 746"/>
                <a:gd name="T3" fmla="*/ 11 h 962"/>
                <a:gd name="T4" fmla="*/ 0 w 746"/>
                <a:gd name="T5" fmla="*/ 150 h 962"/>
                <a:gd name="T6" fmla="*/ 251 w 746"/>
                <a:gd name="T7" fmla="*/ 303 h 962"/>
                <a:gd name="T8" fmla="*/ 512 w 746"/>
                <a:gd name="T9" fmla="*/ 558 h 962"/>
                <a:gd name="T10" fmla="*/ 656 w 746"/>
                <a:gd name="T11" fmla="*/ 962 h 962"/>
                <a:gd name="T12" fmla="*/ 707 w 746"/>
                <a:gd name="T13" fmla="*/ 962 h 962"/>
                <a:gd name="T14" fmla="*/ 720 w 746"/>
                <a:gd name="T15" fmla="*/ 500 h 962"/>
                <a:gd name="T16" fmla="*/ 735 w 746"/>
                <a:gd name="T17" fmla="*/ 272 h 962"/>
                <a:gd name="T18" fmla="*/ 580 w 746"/>
                <a:gd name="T19" fmla="*/ 56 h 962"/>
                <a:gd name="T20" fmla="*/ 341 w 746"/>
                <a:gd name="T21" fmla="*/ 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6" h="962">
                  <a:moveTo>
                    <a:pt x="341" y="1"/>
                  </a:moveTo>
                  <a:cubicBezTo>
                    <a:pt x="306" y="1"/>
                    <a:pt x="275" y="5"/>
                    <a:pt x="248" y="11"/>
                  </a:cubicBezTo>
                  <a:cubicBezTo>
                    <a:pt x="103" y="43"/>
                    <a:pt x="47" y="137"/>
                    <a:pt x="0" y="150"/>
                  </a:cubicBezTo>
                  <a:cubicBezTo>
                    <a:pt x="71" y="178"/>
                    <a:pt x="159" y="241"/>
                    <a:pt x="251" y="303"/>
                  </a:cubicBezTo>
                  <a:cubicBezTo>
                    <a:pt x="344" y="364"/>
                    <a:pt x="456" y="471"/>
                    <a:pt x="512" y="558"/>
                  </a:cubicBezTo>
                  <a:cubicBezTo>
                    <a:pt x="569" y="648"/>
                    <a:pt x="667" y="840"/>
                    <a:pt x="656" y="962"/>
                  </a:cubicBezTo>
                  <a:cubicBezTo>
                    <a:pt x="707" y="962"/>
                    <a:pt x="707" y="962"/>
                    <a:pt x="707" y="962"/>
                  </a:cubicBezTo>
                  <a:cubicBezTo>
                    <a:pt x="707" y="962"/>
                    <a:pt x="680" y="702"/>
                    <a:pt x="720" y="500"/>
                  </a:cubicBezTo>
                  <a:cubicBezTo>
                    <a:pt x="726" y="468"/>
                    <a:pt x="746" y="337"/>
                    <a:pt x="735" y="272"/>
                  </a:cubicBezTo>
                  <a:cubicBezTo>
                    <a:pt x="719" y="186"/>
                    <a:pt x="656" y="104"/>
                    <a:pt x="580" y="56"/>
                  </a:cubicBezTo>
                  <a:cubicBezTo>
                    <a:pt x="491" y="0"/>
                    <a:pt x="341" y="1"/>
                    <a:pt x="341" y="1"/>
                  </a:cubicBezTo>
                  <a:close/>
                </a:path>
              </a:pathLst>
            </a:custGeom>
            <a:solidFill>
              <a:srgbClr val="BF0411"/>
            </a:solidFill>
            <a:ln w="9525">
              <a:solidFill>
                <a:schemeClr val="bg1"/>
              </a:solidFill>
              <a:round/>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Oval 47"/>
            <p:cNvSpPr>
              <a:spLocks noChangeArrowheads="1"/>
            </p:cNvSpPr>
            <p:nvPr/>
          </p:nvSpPr>
          <p:spPr bwMode="auto">
            <a:xfrm>
              <a:off x="3640" y="1612"/>
              <a:ext cx="314" cy="31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rotWithShape="1">
          <a:blip r:embed="rId8" cstate="email"/>
          <a:srcRect t="4071"/>
          <a:stretch>
            <a:fillRect/>
          </a:stretch>
        </p:blipFill>
        <p:spPr>
          <a:xfrm>
            <a:off x="9233535" y="2311400"/>
            <a:ext cx="4481830" cy="5433695"/>
          </a:xfrm>
          <a:prstGeom prst="rect">
            <a:avLst/>
          </a:prstGeom>
          <a:effectLst>
            <a:outerShdw blurRad="50800" dist="25400" dir="189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19" presetClass="entr" presetSubtype="10" fill="hold" nodeType="afterEffect">
                                  <p:stCondLst>
                                    <p:cond delay="0"/>
                                  </p:stCondLst>
                                  <p:childTnLst>
                                    <p:set>
                                      <p:cBhvr>
                                        <p:cTn id="18" dur="500"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fmla="#ppt_w*sin(2.5*pi*$)">
                                          <p:val>
                                            <p:fltVal val="0"/>
                                          </p:val>
                                        </p:tav>
                                        <p:tav tm="100000">
                                          <p:val>
                                            <p:fltVal val="1"/>
                                          </p:val>
                                        </p:tav>
                                      </p:tavLst>
                                    </p:anim>
                                    <p:anim calcmode="lin" valueType="num">
                                      <p:cBhvr>
                                        <p:cTn id="20" dur="500" fill="hold"/>
                                        <p:tgtEl>
                                          <p:spTgt spid="16"/>
                                        </p:tgtEl>
                                        <p:attrNameLst>
                                          <p:attrName>ppt_h</p:attrName>
                                        </p:attrNameLst>
                                      </p:cBhvr>
                                      <p:tavLst>
                                        <p:tav tm="0">
                                          <p:val>
                                            <p:strVal val="#ppt_h"/>
                                          </p:val>
                                        </p:tav>
                                        <p:tav tm="100000">
                                          <p:val>
                                            <p:strVal val="#ppt_h"/>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additive="base">
                                        <p:cTn id="24" dur="500" fill="hold"/>
                                        <p:tgtEl>
                                          <p:spTgt spid="60"/>
                                        </p:tgtEl>
                                        <p:attrNameLst>
                                          <p:attrName>ppt_x</p:attrName>
                                        </p:attrNameLst>
                                      </p:cBhvr>
                                      <p:tavLst>
                                        <p:tav tm="0">
                                          <p:val>
                                            <p:strVal val="#ppt_x"/>
                                          </p:val>
                                        </p:tav>
                                        <p:tav tm="100000">
                                          <p:val>
                                            <p:strVal val="#ppt_x"/>
                                          </p:val>
                                        </p:tav>
                                      </p:tavLst>
                                    </p:anim>
                                    <p:anim calcmode="lin" valueType="num">
                                      <p:cBhvr additive="base">
                                        <p:cTn id="25" dur="500" fill="hold"/>
                                        <p:tgtEl>
                                          <p:spTgt spid="60"/>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69"/>
                                        </p:tgtEl>
                                        <p:attrNameLst>
                                          <p:attrName>style.visibility</p:attrName>
                                        </p:attrNameLst>
                                      </p:cBhvr>
                                      <p:to>
                                        <p:strVal val="visible"/>
                                      </p:to>
                                    </p:set>
                                    <p:anim calcmode="lin" valueType="num">
                                      <p:cBhvr additive="base">
                                        <p:cTn id="29" dur="500" fill="hold"/>
                                        <p:tgtEl>
                                          <p:spTgt spid="369"/>
                                        </p:tgtEl>
                                        <p:attrNameLst>
                                          <p:attrName>ppt_x</p:attrName>
                                        </p:attrNameLst>
                                      </p:cBhvr>
                                      <p:tavLst>
                                        <p:tav tm="0">
                                          <p:val>
                                            <p:strVal val="#ppt_x"/>
                                          </p:val>
                                        </p:tav>
                                        <p:tav tm="100000">
                                          <p:val>
                                            <p:strVal val="#ppt_x"/>
                                          </p:val>
                                        </p:tav>
                                      </p:tavLst>
                                    </p:anim>
                                    <p:anim calcmode="lin" valueType="num">
                                      <p:cBhvr additive="base">
                                        <p:cTn id="30" dur="500" fill="hold"/>
                                        <p:tgtEl>
                                          <p:spTgt spid="369"/>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524"/>
                                        </p:tgtEl>
                                        <p:attrNameLst>
                                          <p:attrName>style.visibility</p:attrName>
                                        </p:attrNameLst>
                                      </p:cBhvr>
                                      <p:to>
                                        <p:strVal val="visible"/>
                                      </p:to>
                                    </p:set>
                                    <p:anim calcmode="lin" valueType="num">
                                      <p:cBhvr additive="base">
                                        <p:cTn id="34" dur="500" fill="hold"/>
                                        <p:tgtEl>
                                          <p:spTgt spid="524"/>
                                        </p:tgtEl>
                                        <p:attrNameLst>
                                          <p:attrName>ppt_x</p:attrName>
                                        </p:attrNameLst>
                                      </p:cBhvr>
                                      <p:tavLst>
                                        <p:tav tm="0">
                                          <p:val>
                                            <p:strVal val="#ppt_x"/>
                                          </p:val>
                                        </p:tav>
                                        <p:tav tm="100000">
                                          <p:val>
                                            <p:strVal val="#ppt_x"/>
                                          </p:val>
                                        </p:tav>
                                      </p:tavLst>
                                    </p:anim>
                                    <p:anim calcmode="lin" valueType="num">
                                      <p:cBhvr additive="base">
                                        <p:cTn id="35" dur="500" fill="hold"/>
                                        <p:tgtEl>
                                          <p:spTgt spid="52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368"/>
                                        </p:tgtEl>
                                        <p:attrNameLst>
                                          <p:attrName>style.visibility</p:attrName>
                                        </p:attrNameLst>
                                      </p:cBhvr>
                                      <p:to>
                                        <p:strVal val="visible"/>
                                      </p:to>
                                    </p:set>
                                    <p:anim calcmode="lin" valueType="num">
                                      <p:cBhvr additive="base">
                                        <p:cTn id="39" dur="500" fill="hold"/>
                                        <p:tgtEl>
                                          <p:spTgt spid="368"/>
                                        </p:tgtEl>
                                        <p:attrNameLst>
                                          <p:attrName>ppt_x</p:attrName>
                                        </p:attrNameLst>
                                      </p:cBhvr>
                                      <p:tavLst>
                                        <p:tav tm="0">
                                          <p:val>
                                            <p:strVal val="#ppt_x"/>
                                          </p:val>
                                        </p:tav>
                                        <p:tav tm="100000">
                                          <p:val>
                                            <p:strVal val="#ppt_x"/>
                                          </p:val>
                                        </p:tav>
                                      </p:tavLst>
                                    </p:anim>
                                    <p:anim calcmode="lin" valueType="num">
                                      <p:cBhvr additive="base">
                                        <p:cTn id="40" dur="500" fill="hold"/>
                                        <p:tgtEl>
                                          <p:spTgt spid="368"/>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nodeType="afterEffect">
                                  <p:stCondLst>
                                    <p:cond delay="0"/>
                                  </p:stCondLst>
                                  <p:childTnLst>
                                    <p:set>
                                      <p:cBhvr>
                                        <p:cTn id="43" dur="1" fill="hold">
                                          <p:stCondLst>
                                            <p:cond delay="0"/>
                                          </p:stCondLst>
                                        </p:cTn>
                                        <p:tgtEl>
                                          <p:spTgt spid="523"/>
                                        </p:tgtEl>
                                        <p:attrNameLst>
                                          <p:attrName>style.visibility</p:attrName>
                                        </p:attrNameLst>
                                      </p:cBhvr>
                                      <p:to>
                                        <p:strVal val="visible"/>
                                      </p:to>
                                    </p:set>
                                    <p:anim calcmode="lin" valueType="num">
                                      <p:cBhvr additive="base">
                                        <p:cTn id="44" dur="500" fill="hold"/>
                                        <p:tgtEl>
                                          <p:spTgt spid="523"/>
                                        </p:tgtEl>
                                        <p:attrNameLst>
                                          <p:attrName>ppt_x</p:attrName>
                                        </p:attrNameLst>
                                      </p:cBhvr>
                                      <p:tavLst>
                                        <p:tav tm="0">
                                          <p:val>
                                            <p:strVal val="#ppt_x"/>
                                          </p:val>
                                        </p:tav>
                                        <p:tav tm="100000">
                                          <p:val>
                                            <p:strVal val="#ppt_x"/>
                                          </p:val>
                                        </p:tav>
                                      </p:tavLst>
                                    </p:anim>
                                    <p:anim calcmode="lin" valueType="num">
                                      <p:cBhvr additive="base">
                                        <p:cTn id="45" dur="500" fill="hold"/>
                                        <p:tgtEl>
                                          <p:spTgt spid="523"/>
                                        </p:tgtEl>
                                        <p:attrNameLst>
                                          <p:attrName>ppt_y</p:attrName>
                                        </p:attrNameLst>
                                      </p:cBhvr>
                                      <p:tavLst>
                                        <p:tav tm="0">
                                          <p:val>
                                            <p:strVal val="1+#ppt_h/2"/>
                                          </p:val>
                                        </p:tav>
                                        <p:tav tm="100000">
                                          <p:val>
                                            <p:strVal val="#ppt_y"/>
                                          </p:val>
                                        </p:tav>
                                      </p:tavLst>
                                    </p:anim>
                                  </p:childTnLst>
                                </p:cTn>
                              </p:par>
                              <p:par>
                                <p:cTn id="46" presetID="22" presetClass="entr" presetSubtype="8" fill="hold" grpId="0" nodeType="withEffect">
                                  <p:stCondLst>
                                    <p:cond delay="25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162810" y="1364615"/>
            <a:ext cx="8517890" cy="583565"/>
          </a:xfrm>
          <a:prstGeom prst="rect">
            <a:avLst/>
          </a:prstGeom>
          <a:solidFill>
            <a:srgbClr val="07582D"/>
          </a:solidFill>
        </p:spPr>
        <p:txBody>
          <a:bodyPr wrap="square" rtlCol="0">
            <a:spAutoFit/>
          </a:bodyPr>
          <a:lstStyle/>
          <a:p>
            <a:pPr algn="ctr"/>
            <a:r>
              <a:rPr lang="en-US" sz="3200" b="1" smtClean="0">
                <a:solidFill>
                  <a:schemeClr val="bg1"/>
                </a:solidFill>
                <a:latin typeface="Times New Roman" panose="02020603050405020304" pitchFamily="18" charset="0"/>
                <a:cs typeface="Times New Roman" panose="02020603050405020304" pitchFamily="18" charset="0"/>
              </a:rPr>
              <a:t>Cho câu văn: </a:t>
            </a:r>
            <a:r>
              <a:rPr lang="en-US" sz="3200" b="1" i="1" smtClean="0">
                <a:solidFill>
                  <a:schemeClr val="bg1"/>
                </a:solidFill>
                <a:latin typeface="Times New Roman" panose="02020603050405020304" pitchFamily="18" charset="0"/>
                <a:cs typeface="Times New Roman" panose="02020603050405020304" pitchFamily="18" charset="0"/>
              </a:rPr>
              <a:t>Con búp bê của em rất đáng yêu.</a:t>
            </a:r>
          </a:p>
        </p:txBody>
      </p:sp>
      <p:sp>
        <p:nvSpPr>
          <p:cNvPr id="4" name="Cloud Callout 3"/>
          <p:cNvSpPr/>
          <p:nvPr/>
        </p:nvSpPr>
        <p:spPr>
          <a:xfrm>
            <a:off x="3817165" y="2364909"/>
            <a:ext cx="4689568" cy="1973943"/>
          </a:xfrm>
          <a:prstGeom prst="cloudCallout">
            <a:avLst>
              <a:gd name="adj1" fmla="val -69206"/>
              <a:gd name="adj2" fmla="val 875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b="1">
                <a:solidFill>
                  <a:schemeClr val="bg1"/>
                </a:solidFill>
                <a:latin typeface="Times New Roman" panose="02020603050405020304" pitchFamily="18" charset="0"/>
              </a:rPr>
              <a:t>Câu văn trên có phải là câu hỏi không? Vì sao?</a:t>
            </a:r>
          </a:p>
        </p:txBody>
      </p:sp>
      <p:pic>
        <p:nvPicPr>
          <p:cNvPr id="3" name="Picture 2"/>
          <p:cNvPicPr>
            <a:picLocks noChangeAspect="1"/>
          </p:cNvPicPr>
          <p:nvPr/>
        </p:nvPicPr>
        <p:blipFill>
          <a:blip r:embed="rId2"/>
          <a:stretch>
            <a:fillRect/>
          </a:stretch>
        </p:blipFill>
        <p:spPr>
          <a:xfrm rot="10800000">
            <a:off x="-635" y="0"/>
            <a:ext cx="12192635" cy="805180"/>
          </a:xfrm>
          <a:prstGeom prst="rect">
            <a:avLst/>
          </a:prstGeom>
          <a:noFill/>
        </p:spPr>
      </p:pic>
      <p:pic>
        <p:nvPicPr>
          <p:cNvPr id="6" name="Picture 5"/>
          <p:cNvPicPr>
            <a:picLocks noChangeAspect="1"/>
          </p:cNvPicPr>
          <p:nvPr/>
        </p:nvPicPr>
        <p:blipFill>
          <a:blip r:embed="rId3"/>
          <a:stretch>
            <a:fillRect/>
          </a:stretch>
        </p:blipFill>
        <p:spPr>
          <a:xfrm rot="10800000">
            <a:off x="0" y="6360795"/>
            <a:ext cx="12192000" cy="497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1871345" y="435610"/>
            <a:ext cx="9332595" cy="6042660"/>
            <a:chOff x="1918742" y="369031"/>
            <a:chExt cx="8553529" cy="5965888"/>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742" y="523076"/>
              <a:ext cx="6105257" cy="5811843"/>
            </a:xfrm>
            <a:prstGeom prst="rect">
              <a:avLst/>
            </a:prstGeom>
          </p:spPr>
        </p:pic>
        <p:pic>
          <p:nvPicPr>
            <p:cNvPr id="6"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367014" y="369031"/>
              <a:ext cx="6105257" cy="5811843"/>
            </a:xfrm>
            <a:prstGeom prst="rect">
              <a:avLst/>
            </a:prstGeom>
          </p:spPr>
        </p:pic>
      </p:grpSp>
      <p:pic>
        <p:nvPicPr>
          <p:cNvPr id="12" name="图片 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37671">
            <a:off x="2053156" y="542597"/>
            <a:ext cx="1487985" cy="208936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40" y="1586865"/>
            <a:ext cx="11278870" cy="4142105"/>
          </a:xfrm>
          <a:prstGeom prst="rect">
            <a:avLst/>
          </a:prstGeom>
          <a:effectLst>
            <a:outerShdw blurRad="152400" dir="8100000" sx="102000" sy="102000" algn="tr" rotWithShape="0">
              <a:prstClr val="black">
                <a:alpha val="84000"/>
              </a:prstClr>
            </a:outerShdw>
          </a:effectLst>
        </p:spPr>
      </p:pic>
      <p:sp>
        <p:nvSpPr>
          <p:cNvPr id="13" name="Text Box 12"/>
          <p:cNvSpPr txBox="1"/>
          <p:nvPr/>
        </p:nvSpPr>
        <p:spPr>
          <a:xfrm>
            <a:off x="1397000" y="2006600"/>
            <a:ext cx="9398000" cy="1938020"/>
          </a:xfrm>
          <a:prstGeom prst="rect">
            <a:avLst/>
          </a:prstGeom>
          <a:noFill/>
        </p:spPr>
        <p:txBody>
          <a:bodyPr wrap="square" rtlCol="0">
            <a:spAutoFit/>
          </a:bodyPr>
          <a:lstStyle/>
          <a:p>
            <a:pPr algn="ctr"/>
            <a:r>
              <a:rPr lang="vi-VN" altLang="en-US" sz="4000" b="1">
                <a:latin typeface="Times New Roman" panose="02020603050405020304" pitchFamily="18" charset="0"/>
                <a:cs typeface="Times New Roman" panose="02020603050405020304" pitchFamily="18" charset="0"/>
              </a:rPr>
              <a:t>Thứ sáu ngày 24 tháng 12 năm 2021</a:t>
            </a:r>
          </a:p>
          <a:p>
            <a:pPr algn="ctr"/>
            <a:r>
              <a:rPr lang="vi-VN" altLang="en-US" sz="4000" b="1">
                <a:latin typeface="Times New Roman" panose="02020603050405020304" pitchFamily="18" charset="0"/>
                <a:cs typeface="Times New Roman" panose="02020603050405020304" pitchFamily="18" charset="0"/>
              </a:rPr>
              <a:t>Luyện từ và câu</a:t>
            </a:r>
          </a:p>
          <a:p>
            <a:pPr algn="ctr"/>
            <a:r>
              <a:rPr lang="vi-VN" altLang="en-US" sz="4000" b="1">
                <a:latin typeface="Times New Roman" panose="02020603050405020304" pitchFamily="18" charset="0"/>
                <a:cs typeface="Times New Roman" panose="02020603050405020304" pitchFamily="18" charset="0"/>
              </a:rPr>
              <a:t>Câu kể</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68" name="图片 367" descr="e7d195523061f1c0c2b73831c94a3edc981f60e396d3e182073EE1468018468A7F192AE5E5CD515B6C3125F8AF6E4EE646174E8CF0B46FD19828DCE8CDA3B3A044A74F0E769C5FA8CB87AB6FC303C8BA3785FAC64AF54247A2055AECC4CE6D587A3010E80012E927A400C3DB45FE815ED16FB3F797A754441F10E14F8997BDDAE5A80C3F1DC76CBA57BAC89066F03CC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485" y="2812415"/>
            <a:ext cx="2251075" cy="4182745"/>
          </a:xfrm>
          <a:prstGeom prst="rect">
            <a:avLst/>
          </a:prstGeom>
        </p:spPr>
      </p:pic>
      <p:sp>
        <p:nvSpPr>
          <p:cNvPr id="4" name="Rounded Rectangle 3"/>
          <p:cNvSpPr/>
          <p:nvPr/>
        </p:nvSpPr>
        <p:spPr>
          <a:xfrm>
            <a:off x="3415937" y="519356"/>
            <a:ext cx="5055326"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đạt</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1033780" y="1873885"/>
            <a:ext cx="9954895" cy="811530"/>
            <a:chOff x="-12697" y="1699617"/>
            <a:chExt cx="9412922" cy="811879"/>
          </a:xfrm>
          <a:solidFill>
            <a:srgbClr val="FF99FF"/>
          </a:solidFill>
        </p:grpSpPr>
        <p:sp>
          <p:nvSpPr>
            <p:cNvPr id="5" name="Rectangle 4"/>
            <p:cNvSpPr/>
            <p:nvPr/>
          </p:nvSpPr>
          <p:spPr>
            <a:xfrm>
              <a:off x="678063" y="1699617"/>
              <a:ext cx="8722162" cy="811879"/>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Hiểu thế nào là câu kể, tác dụng của câu kể.</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12697" y="1817260"/>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p:nvPr/>
        </p:nvGrpSpPr>
        <p:grpSpPr bwMode="auto">
          <a:xfrm>
            <a:off x="1073150" y="3061970"/>
            <a:ext cx="9916160" cy="784225"/>
            <a:chOff x="-26657" y="2060507"/>
            <a:chExt cx="8941551" cy="784984"/>
          </a:xfrm>
        </p:grpSpPr>
        <p:sp>
          <p:nvSpPr>
            <p:cNvPr id="13" name="Rectangle 12"/>
            <p:cNvSpPr/>
            <p:nvPr/>
          </p:nvSpPr>
          <p:spPr>
            <a:xfrm>
              <a:off x="643705" y="2060507"/>
              <a:ext cx="8271189" cy="784984"/>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Tìm được câu kể trong đoạn văn.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26657" y="2164702"/>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smtClean="0">
                  <a:solidFill>
                    <a:schemeClr val="tx1">
                      <a:lumMod val="95000"/>
                      <a:lumOff val="5000"/>
                    </a:schemeClr>
                  </a:solidFill>
                  <a:latin typeface="Arial" panose="020B0604020202020204" pitchFamily="34" charset="0"/>
                  <a:cs typeface="Arial" panose="020B0604020202020204" pitchFamily="34" charset="0"/>
                </a:rPr>
                <a:t>2</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9" name="Group 8"/>
          <p:cNvGrpSpPr/>
          <p:nvPr/>
        </p:nvGrpSpPr>
        <p:grpSpPr bwMode="auto">
          <a:xfrm>
            <a:off x="905510" y="4222750"/>
            <a:ext cx="10144125" cy="900430"/>
            <a:chOff x="223883" y="2060506"/>
            <a:chExt cx="8926125" cy="901166"/>
          </a:xfrm>
        </p:grpSpPr>
        <p:sp>
          <p:nvSpPr>
            <p:cNvPr id="12" name="Rectangle 11"/>
            <p:cNvSpPr/>
            <p:nvPr/>
          </p:nvSpPr>
          <p:spPr>
            <a:xfrm>
              <a:off x="878819" y="2060506"/>
              <a:ext cx="8271189" cy="901166"/>
            </a:xfrm>
            <a:prstGeom prst="rect">
              <a:avLst/>
            </a:prstGeom>
            <a:solidFill>
              <a:schemeClr val="accent4">
                <a:lumMod val="40000"/>
                <a:lumOff val="6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smtClean="0">
                  <a:solidFill>
                    <a:schemeClr val="tx1"/>
                  </a:solidFill>
                  <a:latin typeface="Times New Roman" panose="02020603050405020304" pitchFamily="18" charset="0"/>
                  <a:cs typeface="Times New Roman" panose="02020603050405020304" pitchFamily="18" charset="0"/>
                </a:rPr>
                <a:t>Đặt câu kể để tả, trình bày ý kiến. Nội dung câu đúng, từ ngữ trong sáng, câu văn giàu hình ảnh, sáng tạo.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223883" y="2178680"/>
              <a:ext cx="576299" cy="576593"/>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smtClean="0">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p:wedge/>
      </p:transition>
    </mc:Choice>
    <mc:Fallback xmlns="">
      <p:transition>
        <p:wedg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5995670" y="2879725"/>
            <a:ext cx="3638550" cy="1938020"/>
          </a:xfrm>
          <a:prstGeom prst="rect">
            <a:avLst/>
          </a:prstGeom>
          <a:noFill/>
        </p:spPr>
        <p:txBody>
          <a:bodyPr wrap="square" rtlCol="0">
            <a:spAutoFit/>
          </a:bodyPr>
          <a:lstStyle/>
          <a:p>
            <a:pPr algn="ctr"/>
            <a:r>
              <a:rPr lang="vi-VN" altLang="en-US" sz="4000" b="1">
                <a:solidFill>
                  <a:schemeClr val="bg1"/>
                </a:solidFill>
                <a:latin typeface="Times New Roman" panose="02020603050405020304" pitchFamily="18" charset="0"/>
                <a:cs typeface="Times New Roman" panose="02020603050405020304" pitchFamily="18" charset="0"/>
              </a:rPr>
              <a:t>HÌNH THÀNH KIẾN THỨC MỚI</a:t>
            </a:r>
          </a:p>
        </p:txBody>
      </p:sp>
    </p:spTree>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2064657" y="2590801"/>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17" name="Text Box 9"/>
          <p:cNvSpPr txBox="1">
            <a:spLocks noChangeArrowheads="1"/>
          </p:cNvSpPr>
          <p:nvPr/>
        </p:nvSpPr>
        <p:spPr bwMode="auto">
          <a:xfrm>
            <a:off x="781050" y="899795"/>
            <a:ext cx="1040066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a:t>1. </a:t>
            </a:r>
            <a:r>
              <a:rPr lang="en-US" altLang="en-US" sz="2800" b="1" i="1"/>
              <a:t>Câu in đậm trong đoạn văn sau được dùng làm gì? Cuối câu ấy có dấu gì?</a:t>
            </a:r>
            <a:r>
              <a:rPr lang="en-US" altLang="en-US" sz="2800" b="1"/>
              <a:t>     </a:t>
            </a:r>
            <a:endParaRPr lang="en-US" altLang="en-US" sz="2800" b="1" i="1"/>
          </a:p>
        </p:txBody>
      </p:sp>
      <p:sp>
        <p:nvSpPr>
          <p:cNvPr id="18" name="Text Box 10"/>
          <p:cNvSpPr txBox="1">
            <a:spLocks noChangeArrowheads="1"/>
          </p:cNvSpPr>
          <p:nvPr/>
        </p:nvSpPr>
        <p:spPr bwMode="auto">
          <a:xfrm>
            <a:off x="1468664" y="338143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Câu in đậm trong đoạn văn trên là câu hỏi</a:t>
            </a:r>
            <a:r>
              <a:rPr lang="vi-VN" altLang="en-US" sz="2800" b="1" i="1">
                <a:solidFill>
                  <a:srgbClr val="FF0000"/>
                </a:solidFill>
              </a:rPr>
              <a:t>.</a:t>
            </a:r>
            <a:endParaRPr lang="en-US" altLang="en-US" sz="2800" b="1" i="1">
              <a:solidFill>
                <a:srgbClr val="FF0000"/>
              </a:solidFill>
            </a:endParaRPr>
          </a:p>
        </p:txBody>
      </p:sp>
      <p:sp>
        <p:nvSpPr>
          <p:cNvPr id="21" name="Text Box 14"/>
          <p:cNvSpPr txBox="1">
            <a:spLocks noChangeArrowheads="1"/>
          </p:cNvSpPr>
          <p:nvPr/>
        </p:nvSpPr>
        <p:spPr bwMode="auto">
          <a:xfrm>
            <a:off x="1237524" y="1853039"/>
            <a:ext cx="9358086"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a:solidFill>
                  <a:srgbClr val="7030A0"/>
                </a:solidFill>
              </a:rPr>
              <a:t>   Bu-ra-ti-nô là một chú bé bằng gỗ. Chú có cái mũi rất dài. Chú người gỗ được bác rùa tốt bụng Toóc-ti-la tặng cho chiếc chìa khoá vàng để mở một kho báu</a:t>
            </a:r>
            <a:r>
              <a:rPr lang="en-US" altLang="en-US" sz="2800" b="1">
                <a:solidFill>
                  <a:srgbClr val="7030A0"/>
                </a:solidFill>
              </a:rPr>
              <a:t>. Nhưng kho báu ấy ở đâu?</a:t>
            </a:r>
          </a:p>
        </p:txBody>
      </p:sp>
      <p:sp>
        <p:nvSpPr>
          <p:cNvPr id="2" name="Cloud 1"/>
          <p:cNvSpPr/>
          <p:nvPr/>
        </p:nvSpPr>
        <p:spPr>
          <a:xfrm>
            <a:off x="4108450" y="4726305"/>
            <a:ext cx="3745865" cy="1828800"/>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Câu </a:t>
            </a:r>
            <a:r>
              <a:rPr lang="vi-VN" altLang="en-US" sz="2400" b="1">
                <a:solidFill>
                  <a:srgbClr val="FF0000"/>
                </a:solidFill>
                <a:latin typeface="Times New Roman" panose="02020603050405020304" pitchFamily="18" charset="0"/>
                <a:cs typeface="Times New Roman" panose="02020603050405020304" pitchFamily="18" charset="0"/>
              </a:rPr>
              <a:t>được in đậm trong đoạn văn</a:t>
            </a:r>
            <a:r>
              <a:rPr lang="en-US" sz="2400" b="1">
                <a:solidFill>
                  <a:srgbClr val="FF0000"/>
                </a:solidFill>
                <a:latin typeface="Times New Roman" panose="02020603050405020304" pitchFamily="18" charset="0"/>
                <a:cs typeface="Times New Roman" panose="02020603050405020304" pitchFamily="18" charset="0"/>
              </a:rPr>
              <a:t> </a:t>
            </a:r>
            <a:r>
              <a:rPr lang="vi-VN" altLang="en-US" sz="2400" b="1">
                <a:solidFill>
                  <a:srgbClr val="FF0000"/>
                </a:solidFill>
                <a:latin typeface="Times New Roman" panose="02020603050405020304" pitchFamily="18" charset="0"/>
                <a:cs typeface="Times New Roman" panose="02020603050405020304" pitchFamily="18" charset="0"/>
              </a:rPr>
              <a:t>thuộc</a:t>
            </a:r>
            <a:r>
              <a:rPr lang="en-US" sz="2400" b="1">
                <a:solidFill>
                  <a:srgbClr val="FF0000"/>
                </a:solidFill>
                <a:latin typeface="Times New Roman" panose="02020603050405020304" pitchFamily="18" charset="0"/>
                <a:cs typeface="Times New Roman" panose="02020603050405020304" pitchFamily="18" charset="0"/>
              </a:rPr>
              <a:t> kiểu câu gì?</a:t>
            </a:r>
          </a:p>
        </p:txBody>
      </p:sp>
      <p:sp>
        <p:nvSpPr>
          <p:cNvPr id="3" name="Cloud 2"/>
          <p:cNvSpPr/>
          <p:nvPr/>
        </p:nvSpPr>
        <p:spPr>
          <a:xfrm>
            <a:off x="4318635" y="4805680"/>
            <a:ext cx="3325495" cy="165481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Câu hỏi trong đoạn văn</a:t>
            </a:r>
            <a:r>
              <a:rPr sz="2400" b="1">
                <a:solidFill>
                  <a:srgbClr val="FF0000"/>
                </a:solidFill>
                <a:latin typeface="Times New Roman" panose="02020603050405020304" pitchFamily="18" charset="0"/>
                <a:cs typeface="Times New Roman" panose="02020603050405020304" pitchFamily="18" charset="0"/>
              </a:rPr>
              <a:t> được dùng để làm gì?</a:t>
            </a:r>
          </a:p>
        </p:txBody>
      </p:sp>
      <p:sp>
        <p:nvSpPr>
          <p:cNvPr id="4" name="Cloud 3"/>
          <p:cNvSpPr/>
          <p:nvPr/>
        </p:nvSpPr>
        <p:spPr>
          <a:xfrm>
            <a:off x="4631055" y="4813300"/>
            <a:ext cx="3325495" cy="165481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Cuối câu có dấu gì?</a:t>
            </a:r>
          </a:p>
        </p:txBody>
      </p:sp>
      <p:sp>
        <p:nvSpPr>
          <p:cNvPr id="5" name="Text Box 10"/>
          <p:cNvSpPr txBox="1">
            <a:spLocks noChangeArrowheads="1"/>
          </p:cNvSpPr>
          <p:nvPr/>
        </p:nvSpPr>
        <p:spPr bwMode="auto">
          <a:xfrm>
            <a:off x="1468664" y="390340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Câu </a:t>
            </a:r>
            <a:r>
              <a:rPr lang="vi-VN" altLang="en-US" sz="2800" b="1" i="1">
                <a:solidFill>
                  <a:srgbClr val="FF0000"/>
                </a:solidFill>
              </a:rPr>
              <a:t>văn được dùng để hỏi những điều chưa biết.</a:t>
            </a:r>
            <a:endParaRPr lang="en-US" altLang="en-US" sz="2800" b="1" i="1">
              <a:solidFill>
                <a:srgbClr val="FF0000"/>
              </a:solidFill>
            </a:endParaRPr>
          </a:p>
        </p:txBody>
      </p:sp>
      <p:sp>
        <p:nvSpPr>
          <p:cNvPr id="6" name="Text Box 10"/>
          <p:cNvSpPr txBox="1">
            <a:spLocks noChangeArrowheads="1"/>
          </p:cNvSpPr>
          <p:nvPr/>
        </p:nvSpPr>
        <p:spPr bwMode="auto">
          <a:xfrm>
            <a:off x="1468664" y="4479986"/>
            <a:ext cx="9254672" cy="521970"/>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CCFFCC"/>
                    </a:gs>
                  </a:gsLst>
                  <a:lin ang="18900000" scaled="1"/>
                </a:gradFill>
              </a14:hiddenFill>
            </a:ext>
            <a:ext uri="{91240B29-F687-4F45-9708-019B960494DF}">
              <a14:hiddenLine xmlns:a14="http://schemas.microsoft.com/office/drawing/2010/main" w="38100">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b="1" i="1">
                <a:solidFill>
                  <a:srgbClr val="FF0000"/>
                </a:solidFill>
              </a:rPr>
              <a:t> C</a:t>
            </a:r>
            <a:r>
              <a:rPr lang="vi-VN" sz="2800" b="1" i="1">
                <a:solidFill>
                  <a:srgbClr val="FF0000"/>
                </a:solidFill>
              </a:rPr>
              <a:t>uối câu có dấu chấm hỏi.</a:t>
            </a:r>
          </a:p>
        </p:txBody>
      </p:sp>
      <p:sp>
        <p:nvSpPr>
          <p:cNvPr id="7" name="Pentagon 6"/>
          <p:cNvSpPr/>
          <p:nvPr/>
        </p:nvSpPr>
        <p:spPr>
          <a:xfrm>
            <a:off x="0" y="0"/>
            <a:ext cx="2870835" cy="609600"/>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chemeClr val="bg1"/>
                </a:solidFill>
              </a:rPr>
              <a:t>Nhận xét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3" nodeType="clickEffect">
                                  <p:stCondLst>
                                    <p:cond delay="0"/>
                                  </p:stCondLst>
                                  <p:childTnLst>
                                    <p:animEffect transition="out" filter="blinds(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3" nodeType="clickEffect">
                                  <p:stCondLst>
                                    <p:cond delay="0"/>
                                  </p:stCondLst>
                                  <p:childTnLst>
                                    <p:animEffect transition="out" filter="blinds(horizontal)">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500"/>
                            </p:stCondLst>
                            <p:childTnLst>
                              <p:par>
                                <p:cTn id="39" presetID="5" presetClass="entr" presetSubtype="1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heckerboard(across)">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3" nodeType="clickEffect">
                                  <p:stCondLst>
                                    <p:cond delay="0"/>
                                  </p:stCondLst>
                                  <p:childTnLst>
                                    <p:animEffect transition="out" filter="blinds(horizontal)">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par>
                          <p:cTn id="51" fill="hold">
                            <p:stCondLst>
                              <p:cond delay="500"/>
                            </p:stCondLst>
                            <p:childTnLst>
                              <p:par>
                                <p:cTn id="52" presetID="5" presetClass="entr" presetSubtype="1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heckerboard(across)">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8" grpId="1" animBg="1"/>
      <p:bldP spid="21" grpId="0" bldLvl="0" animBg="1"/>
      <p:bldP spid="2" grpId="0" bldLvl="0" animBg="1"/>
      <p:bldP spid="2" grpId="1" animBg="1"/>
      <p:bldP spid="2" grpId="3" bldLvl="0" animBg="1"/>
      <p:bldP spid="3" grpId="0" bldLvl="0" animBg="1"/>
      <p:bldP spid="3" grpId="1" animBg="1"/>
      <p:bldP spid="3" grpId="3" bldLvl="0" animBg="1"/>
      <p:bldP spid="4" grpId="0" bldLvl="0" animBg="1"/>
      <p:bldP spid="4" grpId="1" animBg="1"/>
      <p:bldP spid="4" grpId="3" bldLvl="0" animBg="1"/>
      <p:bldP spid="5" grpId="0" bldLvl="0" animBg="1"/>
      <p:bldP spid="5" grpId="1" animBg="1"/>
      <p:bldP spid="6" grpId="0" bldLvl="0" animBg="1"/>
      <p:bldP spid="6" grpId="1" animBg="1"/>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079171" y="2794000"/>
            <a:ext cx="84582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sp>
        <p:nvSpPr>
          <p:cNvPr id="8" name="Text Box 3"/>
          <p:cNvSpPr txBox="1">
            <a:spLocks noChangeArrowheads="1"/>
          </p:cNvSpPr>
          <p:nvPr/>
        </p:nvSpPr>
        <p:spPr bwMode="auto">
          <a:xfrm>
            <a:off x="2079171" y="3937000"/>
            <a:ext cx="8001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endParaRPr lang="en-US" altLang="en-US" sz="2800" b="1"/>
          </a:p>
        </p:txBody>
      </p:sp>
      <p:graphicFrame>
        <p:nvGraphicFramePr>
          <p:cNvPr id="9" name="Group 32"/>
          <p:cNvGraphicFramePr/>
          <p:nvPr/>
        </p:nvGraphicFramePr>
        <p:xfrm>
          <a:off x="1483541" y="2862580"/>
          <a:ext cx="9347200" cy="2791461"/>
        </p:xfrm>
        <a:graphic>
          <a:graphicData uri="http://schemas.openxmlformats.org/drawingml/2006/table">
            <a:tbl>
              <a:tblPr/>
              <a:tblGrid>
                <a:gridCol w="6882382">
                  <a:extLst>
                    <a:ext uri="{9D8B030D-6E8A-4147-A177-3AD203B41FA5}">
                      <a16:colId xmlns:a16="http://schemas.microsoft.com/office/drawing/2014/main" val="20000"/>
                    </a:ext>
                  </a:extLst>
                </a:gridCol>
                <a:gridCol w="2464818">
                  <a:extLst>
                    <a:ext uri="{9D8B030D-6E8A-4147-A177-3AD203B41FA5}">
                      <a16:colId xmlns:a16="http://schemas.microsoft.com/office/drawing/2014/main" val="20001"/>
                    </a:ext>
                  </a:extLst>
                </a:gridCol>
              </a:tblGrid>
              <a:tr h="4572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Câu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en-US" sz="2800" b="1" i="0" u="none" strike="noStrike" cap="none" normalizeH="0" baseline="0">
                          <a:ln>
                            <a:noFill/>
                          </a:ln>
                          <a:solidFill>
                            <a:srgbClr val="002060"/>
                          </a:solidFill>
                          <a:effectLst/>
                          <a:latin typeface="Times New Roman" panose="02020603050405020304" pitchFamily="18" charset="0"/>
                        </a:rPr>
                        <a:t>   Dùng để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dirty="0">
                          <a:ln>
                            <a:noFill/>
                          </a:ln>
                          <a:solidFill>
                            <a:srgbClr val="002060"/>
                          </a:solidFill>
                          <a:effectLst/>
                          <a:latin typeface="Times New Roman" panose="02020603050405020304" pitchFamily="18" charset="0"/>
                        </a:rPr>
                        <a:t>Bu-</a:t>
                      </a:r>
                      <a:r>
                        <a:rPr kumimoji="0" lang="en-US" altLang="en-US" sz="2800" b="0" i="0" u="none" strike="noStrike" cap="none" normalizeH="0" baseline="0" dirty="0" err="1">
                          <a:ln>
                            <a:noFill/>
                          </a:ln>
                          <a:solidFill>
                            <a:srgbClr val="002060"/>
                          </a:solidFill>
                          <a:effectLst/>
                          <a:latin typeface="Times New Roman" panose="02020603050405020304" pitchFamily="18" charset="0"/>
                        </a:rPr>
                        <a:t>ra</a:t>
                      </a:r>
                      <a:r>
                        <a:rPr kumimoji="0" lang="en-US" altLang="en-US" sz="2800" b="0" i="0" u="none" strike="noStrike" cap="none" normalizeH="0" baseline="0" dirty="0">
                          <a:ln>
                            <a:noFill/>
                          </a:ln>
                          <a:solidFill>
                            <a:srgbClr val="002060"/>
                          </a:solidFill>
                          <a:effectLst/>
                          <a:latin typeface="Times New Roman" panose="02020603050405020304" pitchFamily="18" charset="0"/>
                        </a:rPr>
                        <a:t>-</a:t>
                      </a:r>
                      <a:r>
                        <a:rPr kumimoji="0" lang="en-US" altLang="en-US" sz="2800" b="0" i="0" u="none" strike="noStrike" cap="none" normalizeH="0" baseline="0" dirty="0" err="1">
                          <a:ln>
                            <a:noFill/>
                          </a:ln>
                          <a:solidFill>
                            <a:srgbClr val="002060"/>
                          </a:solidFill>
                          <a:effectLst/>
                          <a:latin typeface="Times New Roman" panose="02020603050405020304" pitchFamily="18" charset="0"/>
                        </a:rPr>
                        <a:t>ti-nô</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là</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một</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chú</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bé</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bằng</a:t>
                      </a:r>
                      <a:r>
                        <a:rPr kumimoji="0" lang="en-US" altLang="en-US" sz="2800" b="0" i="0" u="none" strike="noStrike" cap="none" normalizeH="0" baseline="0" dirty="0">
                          <a:ln>
                            <a:noFill/>
                          </a:ln>
                          <a:solidFill>
                            <a:srgbClr val="002060"/>
                          </a:solidFill>
                          <a:effectLst/>
                          <a:latin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rPr>
                        <a:t>gỗ</a:t>
                      </a:r>
                      <a:r>
                        <a:rPr kumimoji="0" lang="en-US" altLang="en-US" sz="2800" b="0" i="0" u="none" strike="noStrike" cap="none" normalizeH="0" baseline="0" dirty="0">
                          <a:ln>
                            <a:noFill/>
                          </a:ln>
                          <a:solidFill>
                            <a:srgbClr val="002060"/>
                          </a:solidFill>
                          <a:effectLst/>
                          <a:latin typeface="Times New Roman" panose="02020603050405020304"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02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Chú có cái mũi rất dài.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44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en-US" sz="2800" b="0" i="0" u="none" strike="noStrike" cap="none" normalizeH="0" baseline="0">
                          <a:ln>
                            <a:noFill/>
                          </a:ln>
                          <a:solidFill>
                            <a:srgbClr val="002060"/>
                          </a:solidFill>
                          <a:effectLst/>
                          <a:latin typeface="Times New Roman" panose="02020603050405020304" pitchFamily="18" charset="0"/>
                        </a:rPr>
                        <a:t>Chú người gỗ được bác rùa tốt bụng Toóc-ti-la tặng cho chiếc khoá vàng để mở một kho báu.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en-US" sz="2800" b="0" i="0" u="none" strike="noStrike" cap="none" normalizeH="0" baseline="0" dirty="0">
                        <a:ln>
                          <a:noFill/>
                        </a:ln>
                        <a:solidFill>
                          <a:srgbClr val="00206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 name="Text Box 28"/>
          <p:cNvSpPr txBox="1">
            <a:spLocks noChangeArrowheads="1"/>
          </p:cNvSpPr>
          <p:nvPr/>
        </p:nvSpPr>
        <p:spPr bwMode="auto">
          <a:xfrm>
            <a:off x="8683171" y="3414008"/>
            <a:ext cx="17526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giới </a:t>
            </a:r>
            <a:r>
              <a:rPr lang="en-US" altLang="en-US" sz="2800" b="1">
                <a:solidFill>
                  <a:srgbClr val="FF0000"/>
                </a:solidFill>
              </a:rPr>
              <a:t>thiệu</a:t>
            </a:r>
          </a:p>
        </p:txBody>
      </p:sp>
      <p:sp>
        <p:nvSpPr>
          <p:cNvPr id="11" name="Text Box 29"/>
          <p:cNvSpPr txBox="1">
            <a:spLocks noChangeArrowheads="1"/>
          </p:cNvSpPr>
          <p:nvPr/>
        </p:nvSpPr>
        <p:spPr bwMode="auto">
          <a:xfrm>
            <a:off x="1406071" y="1473616"/>
            <a:ext cx="934720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en-US" sz="2800">
                <a:solidFill>
                  <a:srgbClr val="002060"/>
                </a:solidFill>
              </a:rPr>
              <a:t>   </a:t>
            </a:r>
            <a:r>
              <a:rPr lang="en-US" altLang="en-US" sz="2800" smtClean="0">
                <a:solidFill>
                  <a:srgbClr val="002060"/>
                </a:solidFill>
              </a:rPr>
              <a:t>   Bu-ra-ti-nô </a:t>
            </a:r>
            <a:r>
              <a:rPr lang="en-US" altLang="en-US" sz="2800">
                <a:solidFill>
                  <a:srgbClr val="002060"/>
                </a:solidFill>
              </a:rPr>
              <a:t>là một chú bé bằng gỗ. Chú có cái mũi rất dài. Chú người gỗ được bác rùa tốt bụng Toóc-ti-la tặng cho chiếc chìa khoá vàng để mở một kho báu. </a:t>
            </a:r>
            <a:r>
              <a:rPr lang="en-US" altLang="en-US" sz="2800" b="1">
                <a:solidFill>
                  <a:srgbClr val="002060"/>
                </a:solidFill>
              </a:rPr>
              <a:t>Nhưng kho báu ấy ở đâu?</a:t>
            </a:r>
          </a:p>
        </p:txBody>
      </p:sp>
      <p:sp>
        <p:nvSpPr>
          <p:cNvPr id="12" name="Text Box 30"/>
          <p:cNvSpPr txBox="1">
            <a:spLocks noChangeArrowheads="1"/>
          </p:cNvSpPr>
          <p:nvPr/>
        </p:nvSpPr>
        <p:spPr bwMode="auto">
          <a:xfrm>
            <a:off x="1101090" y="516890"/>
            <a:ext cx="1011174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b="1"/>
              <a:t>2. Những câu còn lại trong đoạn văn được dùng làm gì? Cuối mỗi câu có dấu gì?</a:t>
            </a:r>
          </a:p>
        </p:txBody>
      </p:sp>
      <p:sp>
        <p:nvSpPr>
          <p:cNvPr id="13" name="Text Box 33"/>
          <p:cNvSpPr txBox="1">
            <a:spLocks noChangeArrowheads="1"/>
          </p:cNvSpPr>
          <p:nvPr/>
        </p:nvSpPr>
        <p:spPr bwMode="auto">
          <a:xfrm>
            <a:off x="8683171" y="3965137"/>
            <a:ext cx="15240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miêu </a:t>
            </a:r>
            <a:r>
              <a:rPr lang="en-US" altLang="en-US" sz="2800" b="1">
                <a:solidFill>
                  <a:srgbClr val="FF0000"/>
                </a:solidFill>
              </a:rPr>
              <a:t>tả</a:t>
            </a:r>
          </a:p>
        </p:txBody>
      </p:sp>
      <p:sp>
        <p:nvSpPr>
          <p:cNvPr id="14" name="Text Box 34"/>
          <p:cNvSpPr txBox="1">
            <a:spLocks noChangeArrowheads="1"/>
          </p:cNvSpPr>
          <p:nvPr/>
        </p:nvSpPr>
        <p:spPr bwMode="auto">
          <a:xfrm>
            <a:off x="8527143" y="4710917"/>
            <a:ext cx="2590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en-US" sz="2800" b="1" smtClean="0">
                <a:solidFill>
                  <a:srgbClr val="FF0000"/>
                </a:solidFill>
              </a:rPr>
              <a:t>kể </a:t>
            </a:r>
            <a:r>
              <a:rPr lang="en-US" altLang="en-US" sz="2800" b="1">
                <a:solidFill>
                  <a:srgbClr val="FF0000"/>
                </a:solidFill>
              </a:rPr>
              <a:t>lại sự việc</a:t>
            </a:r>
          </a:p>
        </p:txBody>
      </p:sp>
      <p:sp>
        <p:nvSpPr>
          <p:cNvPr id="2" name="Pentagon 1"/>
          <p:cNvSpPr/>
          <p:nvPr/>
        </p:nvSpPr>
        <p:spPr>
          <a:xfrm>
            <a:off x="1483360" y="5770880"/>
            <a:ext cx="5248910" cy="511810"/>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altLang="en-US" sz="2800" b="1">
                <a:solidFill>
                  <a:schemeClr val="tx1"/>
                </a:solidFill>
              </a:rPr>
              <a:t>Cuối mỗi câu có dấu chấm.</a:t>
            </a:r>
          </a:p>
        </p:txBody>
      </p:sp>
      <p:sp>
        <p:nvSpPr>
          <p:cNvPr id="3" name="Chevron 2"/>
          <p:cNvSpPr/>
          <p:nvPr/>
        </p:nvSpPr>
        <p:spPr>
          <a:xfrm>
            <a:off x="1405890" y="5734685"/>
            <a:ext cx="9235440" cy="584835"/>
          </a:xfrm>
          <a:prstGeom prst="chevr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altLang="en-US" sz="3200" b="1">
                <a:solidFill>
                  <a:srgbClr val="FF0000"/>
                </a:solidFill>
              </a:rPr>
              <a:t>Nêu tác dụng của câu kể.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trips(down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2" nodeType="clickEffect">
                                  <p:stCondLst>
                                    <p:cond delay="0"/>
                                  </p:stCondLst>
                                  <p:childTnLst>
                                    <p:animEffect transition="out" filter="blinds(horizont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 grpId="0" bldLvl="0" animBg="1"/>
      <p:bldP spid="2" grpId="1" animBg="1"/>
      <p:bldP spid="2" grpId="2" animBg="1"/>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983615" y="1517650"/>
            <a:ext cx="10232390" cy="2245360"/>
          </a:xfrm>
          <a:prstGeom prst="rect">
            <a:avLst/>
          </a:prstGeom>
          <a:noFill/>
          <a:ln w="12700" cmpd="sng">
            <a:solidFill>
              <a:schemeClr val="accent1">
                <a:shade val="50000"/>
              </a:schemeClr>
            </a:solidFill>
            <a:prstDash val="sysDash"/>
          </a:ln>
        </p:spPr>
        <p:txBody>
          <a:bodyPr wrap="square" rtlCol="0">
            <a:spAutoFit/>
          </a:bodyPr>
          <a:lstStyle/>
          <a:p>
            <a:pPr algn="l"/>
            <a:r>
              <a:rPr lang="vi-VN" altLang="en-US" sz="2800" b="1">
                <a:sym typeface="+mn-ea"/>
              </a:rPr>
              <a:t>1. Câu kể (còn gọi là câu trần thuật) là những câu dùng để:</a:t>
            </a:r>
            <a:endParaRPr lang="vi-VN" altLang="en-US" sz="2800" b="1"/>
          </a:p>
          <a:p>
            <a:pPr algn="l"/>
            <a:r>
              <a:rPr lang="vi-VN" altLang="en-US" sz="2800" b="1">
                <a:sym typeface="+mn-ea"/>
              </a:rPr>
              <a:t>    - Kể, tả hoặc giới thiệu về sự vật, sự việc.</a:t>
            </a:r>
            <a:endParaRPr lang="vi-VN" altLang="en-US" sz="2800" b="1"/>
          </a:p>
          <a:p>
            <a:pPr algn="l"/>
            <a:endParaRPr lang="vi-VN" altLang="en-US" sz="2800" b="1"/>
          </a:p>
          <a:p>
            <a:pPr algn="l"/>
            <a:endParaRPr lang="vi-VN" altLang="en-US" sz="2800" b="1"/>
          </a:p>
          <a:p>
            <a:r>
              <a:rPr lang="vi-VN" altLang="en-US" sz="2800" b="1"/>
              <a:t>2. Cuối câu kể thường có dấu chấm.</a:t>
            </a:r>
          </a:p>
        </p:txBody>
      </p:sp>
    </p:spTree>
  </p:cSld>
  <p:clrMapOvr>
    <a:masterClrMapping/>
  </p:clrMapOvr>
  <p:transition>
    <p:wedge/>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1269</Words>
  <Application>Microsoft Office PowerPoint</Application>
  <PresentationFormat>Widescreen</PresentationFormat>
  <Paragraphs>134</Paragraphs>
  <Slides>22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等线</vt:lpstr>
      <vt:lpstr>Tahoma</vt:lpstr>
      <vt:lpstr>Times New Roman</vt:lpstr>
      <vt:lpstr>Wingdings 2</vt:lpstr>
      <vt:lpstr>字魂59号-创粗黑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Admin</cp:lastModifiedBy>
  <cp:revision>258</cp:revision>
  <dcterms:created xsi:type="dcterms:W3CDTF">2021-08-04T18:52:00Z</dcterms:created>
  <dcterms:modified xsi:type="dcterms:W3CDTF">2021-12-22T12:28:27Z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2C0AA82B5FFF449DB1AE1B21F0F37FB3</vt:lpwstr>
  </property>
  <property fmtid="{D5CDD505-2E9C-101B-9397-08002B2CF9AE}" pid="3" name="KSOProductBuildVer">
    <vt:lpwstr>1033-11.2.0.10382</vt:lpwstr>
  </property>
</Properties>
</file>