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2" r:id="rId5"/>
    <p:sldMasterId id="2147483713" r:id="rId6"/>
    <p:sldMasterId id="2147483714" r:id="rId7"/>
    <p:sldMasterId id="214748371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Lst>
  <p:sldSz cy="6858000" cx="12192000"/>
  <p:notesSz cx="6858000" cy="9144000"/>
  <p:embeddedFontLst>
    <p:embeddedFont>
      <p:font typeface="Roboto Slab"/>
      <p:regular r:id="rId22"/>
      <p:bold r:id="rId23"/>
    </p:embeddedFont>
    <p:embeddedFont>
      <p:font typeface="Ubuntu"/>
      <p:regular r:id="rId24"/>
      <p:bold r:id="rId25"/>
      <p:italic r:id="rId26"/>
      <p:boldItalic r:id="rId27"/>
    </p:embeddedFont>
    <p:embeddedFont>
      <p:font typeface="Catamaran"/>
      <p:regular r:id="rId28"/>
      <p:bold r:id="rId29"/>
    </p:embeddedFont>
    <p:embeddedFont>
      <p:font typeface="Vibur"/>
      <p:regular r:id="rId30"/>
    </p:embeddedFont>
    <p:embeddedFont>
      <p:font typeface="Fira Sans Extra Condensed Medium"/>
      <p:regular r:id="rId31"/>
      <p:bold r:id="rId32"/>
      <p:italic r:id="rId33"/>
      <p:boldItalic r:id="rId34"/>
    </p:embeddedFont>
    <p:embeddedFont>
      <p:font typeface="Comforta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8F3694-5788-45BD-A9F9-2AC3CF9408FC}">
  <a:tblStyle styleId="{D88F3694-5788-45BD-A9F9-2AC3CF9408F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9E7E7"/>
          </a:solidFill>
        </a:fill>
      </a:tcStyle>
    </a:wholeTbl>
    <a:band1H>
      <a:tcTxStyle/>
      <a:tcStyle>
        <a:fill>
          <a:solidFill>
            <a:srgbClr val="F3CCCB"/>
          </a:solidFill>
        </a:fill>
      </a:tcStyle>
    </a:band1H>
    <a:band2H>
      <a:tcTxStyle/>
    </a:band2H>
    <a:band1V>
      <a:tcTxStyle/>
      <a:tcStyle>
        <a:fill>
          <a:solidFill>
            <a:srgbClr val="F3CCC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5DF9332-EFCA-44C4-9DDE-0F9598622346}"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4E7"/>
          </a:solidFill>
        </a:fill>
      </a:tcStyle>
    </a:wholeTbl>
    <a:band1H>
      <a:tcTxStyle/>
      <a:tcStyle>
        <a:fill>
          <a:solidFill>
            <a:srgbClr val="DFE8CB"/>
          </a:solidFill>
        </a:fill>
      </a:tcStyle>
    </a:band1H>
    <a:band2H>
      <a:tcTxStyle/>
    </a:band2H>
    <a:band1V>
      <a:tcTxStyle/>
      <a:tcStyle>
        <a:fill>
          <a:solidFill>
            <a:srgbClr val="DFE8CB"/>
          </a:solidFill>
        </a:fill>
      </a:tcStyle>
    </a:band1V>
    <a:band2V>
      <a:tcTxStyle/>
    </a:band2V>
    <a:lastCol>
      <a:tcTxStyle b="on" i="off">
        <a:font>
          <a:latin typeface="Arial"/>
          <a:ea typeface="Arial"/>
          <a:cs typeface="Arial"/>
        </a:font>
        <a:schemeClr val="lt1"/>
      </a:tcTxStyle>
      <a:tcStyle>
        <a:fill>
          <a:solidFill>
            <a:schemeClr val="accent2"/>
          </a:solidFill>
        </a:fill>
      </a:tcStyle>
    </a:lastCol>
    <a:firstCol>
      <a:tcTxStyle b="on" i="off">
        <a:font>
          <a:latin typeface="Arial"/>
          <a:ea typeface="Arial"/>
          <a:cs typeface="Arial"/>
        </a:font>
        <a:schemeClr val="lt1"/>
      </a:tcTxStyle>
      <a:tcStyle>
        <a:fill>
          <a:solidFill>
            <a:schemeClr val="accent2"/>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font" Target="fonts/RobotoSlab-regular.fntdata"/><Relationship Id="rId21" Type="http://schemas.openxmlformats.org/officeDocument/2006/relationships/slide" Target="slides/slide12.xml"/><Relationship Id="rId24" Type="http://schemas.openxmlformats.org/officeDocument/2006/relationships/font" Target="fonts/Ubuntu-regular.fntdata"/><Relationship Id="rId23" Type="http://schemas.openxmlformats.org/officeDocument/2006/relationships/font" Target="fonts/RobotoSlab-bold.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font" Target="fonts/Ubuntu-italic.fntdata"/><Relationship Id="rId25" Type="http://schemas.openxmlformats.org/officeDocument/2006/relationships/font" Target="fonts/Ubuntu-bold.fntdata"/><Relationship Id="rId28" Type="http://schemas.openxmlformats.org/officeDocument/2006/relationships/font" Target="fonts/Catamaran-regular.fntdata"/><Relationship Id="rId27" Type="http://schemas.openxmlformats.org/officeDocument/2006/relationships/font" Target="fonts/Ubuntu-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atamaran-bold.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FiraSansExtraCondensedMedium-regular.fntdata"/><Relationship Id="rId30" Type="http://schemas.openxmlformats.org/officeDocument/2006/relationships/font" Target="fonts/Vibur-regular.fntdata"/><Relationship Id="rId11" Type="http://schemas.openxmlformats.org/officeDocument/2006/relationships/slide" Target="slides/slide2.xml"/><Relationship Id="rId33" Type="http://schemas.openxmlformats.org/officeDocument/2006/relationships/font" Target="fonts/FiraSansExtraCondensedMedium-italic.fntdata"/><Relationship Id="rId10" Type="http://schemas.openxmlformats.org/officeDocument/2006/relationships/slide" Target="slides/slide1.xml"/><Relationship Id="rId32" Type="http://schemas.openxmlformats.org/officeDocument/2006/relationships/font" Target="fonts/FiraSansExtraCondensedMedium-bold.fntdata"/><Relationship Id="rId13" Type="http://schemas.openxmlformats.org/officeDocument/2006/relationships/slide" Target="slides/slide4.xml"/><Relationship Id="rId35" Type="http://schemas.openxmlformats.org/officeDocument/2006/relationships/font" Target="fonts/Comfortaa-regular.fntdata"/><Relationship Id="rId12" Type="http://schemas.openxmlformats.org/officeDocument/2006/relationships/slide" Target="slides/slide3.xml"/><Relationship Id="rId34" Type="http://schemas.openxmlformats.org/officeDocument/2006/relationships/font" Target="fonts/FiraSansExtraCondensedMedium-boldItalic.fntdata"/><Relationship Id="rId15" Type="http://schemas.openxmlformats.org/officeDocument/2006/relationships/slide" Target="slides/slide6.xml"/><Relationship Id="rId14" Type="http://schemas.openxmlformats.org/officeDocument/2006/relationships/slide" Target="slides/slide5.xml"/><Relationship Id="rId36" Type="http://schemas.openxmlformats.org/officeDocument/2006/relationships/font" Target="fonts/Comfortaa-bold.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6" name="Google Shape;16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7" name="Google Shape;16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9" name="Shape 1829"/>
        <p:cNvGrpSpPr/>
        <p:nvPr/>
      </p:nvGrpSpPr>
      <p:grpSpPr>
        <a:xfrm>
          <a:off x="0" y="0"/>
          <a:ext cx="0" cy="0"/>
          <a:chOff x="0" y="0"/>
          <a:chExt cx="0" cy="0"/>
        </a:xfrm>
      </p:grpSpPr>
      <p:sp>
        <p:nvSpPr>
          <p:cNvPr id="1830" name="Google Shape;18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1" name="Google Shape;18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Calibri"/>
              <a:buChar char="-"/>
            </a:pPr>
            <a:r>
              <a:rPr lang="en-US"/>
              <a:t>Một số tự nhiên bất kì có thể viết dưới dạng nào?</a:t>
            </a:r>
            <a:endParaRPr/>
          </a:p>
          <a:p>
            <a:pPr indent="-171450" lvl="0" marL="171450" marR="0" rtl="0" algn="l">
              <a:lnSpc>
                <a:spcPct val="100000"/>
              </a:lnSpc>
              <a:spcBef>
                <a:spcPts val="360"/>
              </a:spcBef>
              <a:spcAft>
                <a:spcPts val="0"/>
              </a:spcAft>
              <a:buClr>
                <a:schemeClr val="dk1"/>
              </a:buClr>
              <a:buSzPts val="1200"/>
              <a:buFont typeface="Calibri"/>
              <a:buChar char="-"/>
            </a:pPr>
            <a:r>
              <a:rPr lang="en-US"/>
              <a:t>BT này ta đã thực hiện được mục tiêu nào?</a:t>
            </a:r>
            <a:endParaRPr/>
          </a:p>
          <a:p>
            <a:pPr indent="0" lvl="0" marL="0" rtl="0" algn="l">
              <a:spcBef>
                <a:spcPts val="360"/>
              </a:spcBef>
              <a:spcAft>
                <a:spcPts val="0"/>
              </a:spcAft>
              <a:buNone/>
            </a:pPr>
            <a:r>
              <a:t/>
            </a:r>
            <a:endParaRPr/>
          </a:p>
        </p:txBody>
      </p:sp>
      <p:sp>
        <p:nvSpPr>
          <p:cNvPr id="1832" name="Google Shape;183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1" name="Shape 1841"/>
        <p:cNvGrpSpPr/>
        <p:nvPr/>
      </p:nvGrpSpPr>
      <p:grpSpPr>
        <a:xfrm>
          <a:off x="0" y="0"/>
          <a:ext cx="0" cy="0"/>
          <a:chOff x="0" y="0"/>
          <a:chExt cx="0" cy="0"/>
        </a:xfrm>
      </p:grpSpPr>
      <p:sp>
        <p:nvSpPr>
          <p:cNvPr id="1842" name="Google Shape;18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3" name="Google Shape;184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en-US"/>
              <a:t>Số 1 có thể thành 1 PS như thế nào?</a:t>
            </a:r>
            <a:endParaRPr/>
          </a:p>
          <a:p>
            <a:pPr indent="0" lvl="0" marL="0" rtl="0" algn="l">
              <a:spcBef>
                <a:spcPts val="360"/>
              </a:spcBef>
              <a:spcAft>
                <a:spcPts val="0"/>
              </a:spcAft>
              <a:buClr>
                <a:schemeClr val="dk1"/>
              </a:buClr>
              <a:buSzPts val="1200"/>
              <a:buFont typeface="Calibri"/>
              <a:buNone/>
            </a:pPr>
            <a:r>
              <a:t/>
            </a:r>
            <a:endParaRPr/>
          </a:p>
        </p:txBody>
      </p:sp>
      <p:sp>
        <p:nvSpPr>
          <p:cNvPr id="1844" name="Google Shape;184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5" name="Google Shape;186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6" name="Google Shape;186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5" name="Google Shape;170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6" name="Google Shape;170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6" name="Google Shape;17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-Quan sát tấm bìa và nêu đọc, viết ps chỉ số phần đã tô màu tương ứng ở mỗi tấm bìa?</a:t>
            </a:r>
            <a:endParaRPr/>
          </a:p>
          <a:p>
            <a:pPr indent="0" lvl="0" marL="0" rtl="0" algn="l">
              <a:spcBef>
                <a:spcPts val="360"/>
              </a:spcBef>
              <a:spcAft>
                <a:spcPts val="0"/>
              </a:spcAft>
              <a:buNone/>
            </a:pPr>
            <a:r>
              <a:rPr lang="en-US"/>
              <a:t>- Giải thích ý nghĩa phân số </a:t>
            </a:r>
            <a:endParaRPr/>
          </a:p>
        </p:txBody>
      </p:sp>
      <p:sp>
        <p:nvSpPr>
          <p:cNvPr id="1717" name="Google Shape;17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5" name="Google Shape;17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-Quan sát tấm bìa và nêu đọc, viết ps chỉ số phần đã tô màu tương ứng ở mỗi tấm bìa?</a:t>
            </a:r>
            <a:endParaRPr/>
          </a:p>
          <a:p>
            <a:pPr indent="0" lvl="0" marL="0" rtl="0" algn="l">
              <a:spcBef>
                <a:spcPts val="360"/>
              </a:spcBef>
              <a:spcAft>
                <a:spcPts val="0"/>
              </a:spcAft>
              <a:buNone/>
            </a:pPr>
            <a:r>
              <a:rPr lang="en-US"/>
              <a:t>- Giải thích ý nghĩa phân số </a:t>
            </a:r>
            <a:endParaRPr/>
          </a:p>
        </p:txBody>
      </p:sp>
      <p:sp>
        <p:nvSpPr>
          <p:cNvPr id="1726" name="Google Shape;17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1" name="Google Shape;176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en-US"/>
              <a:t>Hãy viết kết quả của các phép chia sau dưới dạng PS</a:t>
            </a:r>
            <a:endParaRPr/>
          </a:p>
          <a:p>
            <a:pPr indent="-171450" lvl="0" marL="171450" rtl="0" algn="l">
              <a:spcBef>
                <a:spcPts val="360"/>
              </a:spcBef>
              <a:spcAft>
                <a:spcPts val="0"/>
              </a:spcAft>
              <a:buClr>
                <a:schemeClr val="dk1"/>
              </a:buClr>
              <a:buSzPts val="1200"/>
              <a:buFont typeface="Calibri"/>
              <a:buChar char="-"/>
            </a:pPr>
            <a:r>
              <a:rPr lang="en-US"/>
              <a:t>Có thể viết kết quả của phép chia 1 số tự nhiên với số chia là 0 được không? Vì sao? Từ đây ta có lưu ý gì?</a:t>
            </a:r>
            <a:endParaRPr/>
          </a:p>
          <a:p>
            <a:pPr indent="-171450" lvl="0" marL="171450" rtl="0" algn="l">
              <a:spcBef>
                <a:spcPts val="360"/>
              </a:spcBef>
              <a:spcAft>
                <a:spcPts val="0"/>
              </a:spcAft>
              <a:buClr>
                <a:schemeClr val="dk1"/>
              </a:buClr>
              <a:buSzPts val="1200"/>
              <a:buFont typeface="Calibri"/>
              <a:buChar char="-"/>
            </a:pPr>
            <a:r>
              <a:rPr lang="en-US"/>
              <a:t>Nêu cách viết 1 STN thành PS?</a:t>
            </a:r>
            <a:endParaRPr/>
          </a:p>
        </p:txBody>
      </p:sp>
      <p:sp>
        <p:nvSpPr>
          <p:cNvPr id="1762" name="Google Shape;176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1" name="Shape 1781"/>
        <p:cNvGrpSpPr/>
        <p:nvPr/>
      </p:nvGrpSpPr>
      <p:grpSpPr>
        <a:xfrm>
          <a:off x="0" y="0"/>
          <a:ext cx="0" cy="0"/>
          <a:chOff x="0" y="0"/>
          <a:chExt cx="0" cy="0"/>
        </a:xfrm>
      </p:grpSpPr>
      <p:sp>
        <p:nvSpPr>
          <p:cNvPr id="1782" name="Google Shape;17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3" name="Google Shape;17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en-US"/>
              <a:t>Phân số = 1khi nào?</a:t>
            </a:r>
            <a:endParaRPr/>
          </a:p>
          <a:p>
            <a:pPr indent="-171450" lvl="0" marL="171450" rtl="0" algn="l">
              <a:spcBef>
                <a:spcPts val="360"/>
              </a:spcBef>
              <a:spcAft>
                <a:spcPts val="0"/>
              </a:spcAft>
              <a:buClr>
                <a:schemeClr val="dk1"/>
              </a:buClr>
              <a:buSzPts val="1200"/>
              <a:buFont typeface="Calibri"/>
              <a:buChar char="-"/>
            </a:pPr>
            <a:r>
              <a:rPr lang="en-US"/>
              <a:t>Phân số = 0 khi nào? Có thể lấy 0 : 0 được không? Vì sao?</a:t>
            </a:r>
            <a:endParaRPr/>
          </a:p>
        </p:txBody>
      </p:sp>
      <p:sp>
        <p:nvSpPr>
          <p:cNvPr id="1784" name="Google Shape;17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2" name="Shape 1802"/>
        <p:cNvGrpSpPr/>
        <p:nvPr/>
      </p:nvGrpSpPr>
      <p:grpSpPr>
        <a:xfrm>
          <a:off x="0" y="0"/>
          <a:ext cx="0" cy="0"/>
          <a:chOff x="0" y="0"/>
          <a:chExt cx="0" cy="0"/>
        </a:xfrm>
      </p:grpSpPr>
      <p:sp>
        <p:nvSpPr>
          <p:cNvPr id="1803" name="Google Shape;18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4" name="Google Shape;180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5" name="Google Shape;180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0" name="Shape 1810"/>
        <p:cNvGrpSpPr/>
        <p:nvPr/>
      </p:nvGrpSpPr>
      <p:grpSpPr>
        <a:xfrm>
          <a:off x="0" y="0"/>
          <a:ext cx="0" cy="0"/>
          <a:chOff x="0" y="0"/>
          <a:chExt cx="0" cy="0"/>
        </a:xfrm>
      </p:grpSpPr>
      <p:sp>
        <p:nvSpPr>
          <p:cNvPr id="1811" name="Google Shape;18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2" name="Google Shape;181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Hs điền chữ, số vào ô trống</a:t>
            </a:r>
            <a:endParaRPr/>
          </a:p>
          <a:p>
            <a:pPr indent="0" lvl="0" marL="0" marR="0" rtl="0" algn="l">
              <a:lnSpc>
                <a:spcPct val="100000"/>
              </a:lnSpc>
              <a:spcBef>
                <a:spcPts val="36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Chốt: cách đọc PS, hiểu tử số và mẫu số của PS.</a:t>
            </a:r>
            <a:endParaRPr/>
          </a:p>
          <a:p>
            <a:pPr indent="0" lvl="0" marL="0" marR="0" rtl="0" algn="l">
              <a:lnSpc>
                <a:spcPct val="100000"/>
              </a:lnSpc>
              <a:spcBef>
                <a:spcPts val="36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Khi viết PS ta cần lưu ý gì?</a:t>
            </a:r>
            <a:endParaRPr/>
          </a:p>
          <a:p>
            <a:pPr indent="0" lvl="0" marL="0" marR="0" rtl="0" algn="l">
              <a:lnSpc>
                <a:spcPct val="100000"/>
              </a:lnSpc>
              <a:spcBef>
                <a:spcPts val="36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 Qua BT 1, con đã đạt được mục tiêu nào của bài học?</a:t>
            </a:r>
            <a:endParaRPr b="0" i="0" sz="1200">
              <a:solidFill>
                <a:schemeClr val="dk1"/>
              </a:solidFill>
              <a:latin typeface="Calibri"/>
              <a:ea typeface="Calibri"/>
              <a:cs typeface="Calibri"/>
              <a:sym typeface="Calibri"/>
            </a:endParaRPr>
          </a:p>
          <a:p>
            <a:pPr indent="0" lvl="0" marL="0" rtl="0" algn="l">
              <a:spcBef>
                <a:spcPts val="360"/>
              </a:spcBef>
              <a:spcAft>
                <a:spcPts val="0"/>
              </a:spcAft>
              <a:buNone/>
            </a:pPr>
            <a:r>
              <a:t/>
            </a:r>
            <a:endParaRPr/>
          </a:p>
        </p:txBody>
      </p:sp>
      <p:sp>
        <p:nvSpPr>
          <p:cNvPr id="1813" name="Google Shape;181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7" name="Shape 1817"/>
        <p:cNvGrpSpPr/>
        <p:nvPr/>
      </p:nvGrpSpPr>
      <p:grpSpPr>
        <a:xfrm>
          <a:off x="0" y="0"/>
          <a:ext cx="0" cy="0"/>
          <a:chOff x="0" y="0"/>
          <a:chExt cx="0" cy="0"/>
        </a:xfrm>
      </p:grpSpPr>
      <p:sp>
        <p:nvSpPr>
          <p:cNvPr id="1818" name="Google Shape;18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9" name="Google Shape;181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 GV chiếu bài HS bằng máy chiếu.</a:t>
            </a:r>
            <a:endParaRPr/>
          </a:p>
          <a:p>
            <a:pPr indent="0" lvl="0" marL="0" rtl="0" algn="l">
              <a:spcBef>
                <a:spcPts val="360"/>
              </a:spcBef>
              <a:spcAft>
                <a:spcPts val="0"/>
              </a:spcAft>
              <a:buNone/>
            </a:pPr>
            <a:r>
              <a:rPr b="0" i="0" lang="en-US" sz="1200">
                <a:solidFill>
                  <a:schemeClr val="dk1"/>
                </a:solidFill>
                <a:latin typeface="Calibri"/>
                <a:ea typeface="Calibri"/>
                <a:cs typeface="Calibri"/>
                <a:sym typeface="Calibri"/>
              </a:rPr>
              <a:t>Thương của một phép chia có thể viết dưới dạng nào?</a:t>
            </a:r>
            <a:endParaRPr/>
          </a:p>
          <a:p>
            <a:pPr indent="0" lvl="0" marL="0" rtl="0" algn="l">
              <a:spcBef>
                <a:spcPts val="360"/>
              </a:spcBef>
              <a:spcAft>
                <a:spcPts val="0"/>
              </a:spcAft>
              <a:buNone/>
            </a:pPr>
            <a:r>
              <a:rPr b="1" i="0" lang="en-US" sz="1200">
                <a:solidFill>
                  <a:schemeClr val="dk1"/>
                </a:solidFill>
                <a:latin typeface="Calibri"/>
                <a:ea typeface="Calibri"/>
                <a:cs typeface="Calibri"/>
                <a:sym typeface="Calibri"/>
              </a:rPr>
              <a:t>Chốt:  cách viết thương dưới dạng PS: TS là SBC, MS là SC</a:t>
            </a:r>
            <a:endParaRPr i="0"/>
          </a:p>
        </p:txBody>
      </p:sp>
      <p:sp>
        <p:nvSpPr>
          <p:cNvPr id="1820" name="Google Shape;182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
          <p:cNvSpPr/>
          <p:nvPr/>
        </p:nvSpPr>
        <p:spPr>
          <a:xfrm flipH="1" rot="1356523">
            <a:off x="9812640" y="-138396"/>
            <a:ext cx="15520" cy="46096"/>
          </a:xfrm>
          <a:custGeom>
            <a:rect b="b" l="l" r="r" t="t"/>
            <a:pathLst>
              <a:path extrusionOk="0" h="1093" w="368">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 name="Google Shape;15;p2"/>
          <p:cNvSpPr/>
          <p:nvPr/>
        </p:nvSpPr>
        <p:spPr>
          <a:xfrm>
            <a:off x="8993743" y="6938530"/>
            <a:ext cx="652357" cy="71767"/>
          </a:xfrm>
          <a:custGeom>
            <a:rect b="b" l="l" r="r" t="t"/>
            <a:pathLst>
              <a:path extrusionOk="0" h="2069" w="16446">
                <a:moveTo>
                  <a:pt x="0" y="0"/>
                </a:moveTo>
                <a:lnTo>
                  <a:pt x="0" y="2069"/>
                </a:lnTo>
                <a:lnTo>
                  <a:pt x="16445" y="2069"/>
                </a:lnTo>
                <a:lnTo>
                  <a:pt x="16445" y="0"/>
                </a:ln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p:cSld name="Table of contents ">
    <p:spTree>
      <p:nvGrpSpPr>
        <p:cNvPr id="372" name="Shape 372"/>
        <p:cNvGrpSpPr/>
        <p:nvPr/>
      </p:nvGrpSpPr>
      <p:grpSpPr>
        <a:xfrm>
          <a:off x="0" y="0"/>
          <a:ext cx="0" cy="0"/>
          <a:chOff x="0" y="0"/>
          <a:chExt cx="0" cy="0"/>
        </a:xfrm>
      </p:grpSpPr>
      <p:sp>
        <p:nvSpPr>
          <p:cNvPr id="373" name="Google Shape;373;p11"/>
          <p:cNvSpPr txBox="1"/>
          <p:nvPr>
            <p:ph type="title"/>
          </p:nvPr>
        </p:nvSpPr>
        <p:spPr>
          <a:xfrm>
            <a:off x="2119733" y="4035484"/>
            <a:ext cx="1172000" cy="53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sp>
        <p:nvSpPr>
          <p:cNvPr id="374" name="Google Shape;374;p11"/>
          <p:cNvSpPr/>
          <p:nvPr/>
        </p:nvSpPr>
        <p:spPr>
          <a:xfrm flipH="1" rot="1356523">
            <a:off x="9812640" y="-138396"/>
            <a:ext cx="15520" cy="46096"/>
          </a:xfrm>
          <a:custGeom>
            <a:rect b="b" l="l" r="r" t="t"/>
            <a:pathLst>
              <a:path extrusionOk="0" h="1093" w="368">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 name="Google Shape;375;p11"/>
          <p:cNvSpPr txBox="1"/>
          <p:nvPr>
            <p:ph idx="2" type="title"/>
          </p:nvPr>
        </p:nvSpPr>
        <p:spPr>
          <a:xfrm>
            <a:off x="11328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376" name="Google Shape;376;p11"/>
          <p:cNvSpPr txBox="1"/>
          <p:nvPr>
            <p:ph idx="3" type="title"/>
          </p:nvPr>
        </p:nvSpPr>
        <p:spPr>
          <a:xfrm>
            <a:off x="1478133" y="2659668"/>
            <a:ext cx="2455200" cy="535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800"/>
              <a:buFont typeface="Catamaran"/>
              <a:buNone/>
              <a:defRPr i="0" sz="2933"/>
            </a:lvl1pPr>
            <a:lvl2pPr lvl="1" algn="ctr">
              <a:lnSpc>
                <a:spcPct val="100000"/>
              </a:lnSpc>
              <a:spcBef>
                <a:spcPts val="0"/>
              </a:spcBef>
              <a:spcAft>
                <a:spcPts val="0"/>
              </a:spcAft>
              <a:buSzPts val="1800"/>
              <a:buFont typeface="Catamaran"/>
              <a:buNone/>
              <a:defRPr b="1" sz="2400">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b="1" sz="2400">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b="1" sz="2400">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b="1" sz="2400">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b="1" sz="2400">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b="1" sz="2400">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b="1" sz="2400">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b="1" sz="2400">
                <a:latin typeface="Catamaran"/>
                <a:ea typeface="Catamaran"/>
                <a:cs typeface="Catamaran"/>
                <a:sym typeface="Catamaran"/>
              </a:defRPr>
            </a:lvl9pPr>
          </a:lstStyle>
          <a:p/>
        </p:txBody>
      </p:sp>
      <p:sp>
        <p:nvSpPr>
          <p:cNvPr id="377" name="Google Shape;377;p11"/>
          <p:cNvSpPr txBox="1"/>
          <p:nvPr>
            <p:ph idx="1" type="subTitle"/>
          </p:nvPr>
        </p:nvSpPr>
        <p:spPr>
          <a:xfrm>
            <a:off x="1055933" y="3010967"/>
            <a:ext cx="3299600" cy="74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378" name="Google Shape;378;p11"/>
          <p:cNvSpPr txBox="1"/>
          <p:nvPr>
            <p:ph idx="4" type="title"/>
          </p:nvPr>
        </p:nvSpPr>
        <p:spPr>
          <a:xfrm>
            <a:off x="8157067" y="2668935"/>
            <a:ext cx="2455200" cy="535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800"/>
              <a:buFont typeface="Catamaran"/>
              <a:buNone/>
              <a:defRPr i="0" sz="2933"/>
            </a:lvl1pPr>
            <a:lvl2pPr lvl="1" algn="ctr">
              <a:lnSpc>
                <a:spcPct val="100000"/>
              </a:lnSpc>
              <a:spcBef>
                <a:spcPts val="0"/>
              </a:spcBef>
              <a:spcAft>
                <a:spcPts val="0"/>
              </a:spcAft>
              <a:buSzPts val="1800"/>
              <a:buFont typeface="Catamaran"/>
              <a:buNone/>
              <a:defRPr b="1" sz="2400">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b="1" sz="2400">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b="1" sz="2400">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b="1" sz="2400">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b="1" sz="2400">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b="1" sz="2400">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b="1" sz="2400">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b="1" sz="2400">
                <a:latin typeface="Catamaran"/>
                <a:ea typeface="Catamaran"/>
                <a:cs typeface="Catamaran"/>
                <a:sym typeface="Catamaran"/>
              </a:defRPr>
            </a:lvl9pPr>
          </a:lstStyle>
          <a:p/>
        </p:txBody>
      </p:sp>
      <p:sp>
        <p:nvSpPr>
          <p:cNvPr id="379" name="Google Shape;379;p11"/>
          <p:cNvSpPr txBox="1"/>
          <p:nvPr>
            <p:ph idx="5" type="subTitle"/>
          </p:nvPr>
        </p:nvSpPr>
        <p:spPr>
          <a:xfrm>
            <a:off x="7734867" y="3010967"/>
            <a:ext cx="3299600" cy="74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380" name="Google Shape;380;p11"/>
          <p:cNvSpPr txBox="1"/>
          <p:nvPr>
            <p:ph idx="6" type="title"/>
          </p:nvPr>
        </p:nvSpPr>
        <p:spPr>
          <a:xfrm>
            <a:off x="4868400" y="4947009"/>
            <a:ext cx="2455200" cy="535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800"/>
              <a:buFont typeface="Catamaran"/>
              <a:buNone/>
              <a:defRPr i="0" sz="2933"/>
            </a:lvl1pPr>
            <a:lvl2pPr lvl="1" algn="ctr">
              <a:lnSpc>
                <a:spcPct val="100000"/>
              </a:lnSpc>
              <a:spcBef>
                <a:spcPts val="0"/>
              </a:spcBef>
              <a:spcAft>
                <a:spcPts val="0"/>
              </a:spcAft>
              <a:buSzPts val="1800"/>
              <a:buFont typeface="Catamaran"/>
              <a:buNone/>
              <a:defRPr b="1" sz="2400">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b="1" sz="2400">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b="1" sz="2400">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b="1" sz="2400">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b="1" sz="2400">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b="1" sz="2400">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b="1" sz="2400">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b="1" sz="2400">
                <a:latin typeface="Catamaran"/>
                <a:ea typeface="Catamaran"/>
                <a:cs typeface="Catamaran"/>
                <a:sym typeface="Catamaran"/>
              </a:defRPr>
            </a:lvl9pPr>
          </a:lstStyle>
          <a:p/>
        </p:txBody>
      </p:sp>
      <p:sp>
        <p:nvSpPr>
          <p:cNvPr id="381" name="Google Shape;381;p11"/>
          <p:cNvSpPr txBox="1"/>
          <p:nvPr>
            <p:ph idx="7" type="subTitle"/>
          </p:nvPr>
        </p:nvSpPr>
        <p:spPr>
          <a:xfrm>
            <a:off x="4446200" y="5382233"/>
            <a:ext cx="3299600" cy="74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382" name="Google Shape;382;p11"/>
          <p:cNvSpPr txBox="1"/>
          <p:nvPr>
            <p:ph idx="8" type="title"/>
          </p:nvPr>
        </p:nvSpPr>
        <p:spPr>
          <a:xfrm>
            <a:off x="4868400" y="2668935"/>
            <a:ext cx="2455200" cy="535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800"/>
              <a:buFont typeface="Catamaran"/>
              <a:buNone/>
              <a:defRPr i="0" sz="2933"/>
            </a:lvl1pPr>
            <a:lvl2pPr lvl="1" algn="ctr">
              <a:lnSpc>
                <a:spcPct val="100000"/>
              </a:lnSpc>
              <a:spcBef>
                <a:spcPts val="0"/>
              </a:spcBef>
              <a:spcAft>
                <a:spcPts val="0"/>
              </a:spcAft>
              <a:buSzPts val="1800"/>
              <a:buFont typeface="Catamaran"/>
              <a:buNone/>
              <a:defRPr b="1" sz="2400">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b="1" sz="2400">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b="1" sz="2400">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b="1" sz="2400">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b="1" sz="2400">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b="1" sz="2400">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b="1" sz="2400">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b="1" sz="2400">
                <a:latin typeface="Catamaran"/>
                <a:ea typeface="Catamaran"/>
                <a:cs typeface="Catamaran"/>
                <a:sym typeface="Catamaran"/>
              </a:defRPr>
            </a:lvl9pPr>
          </a:lstStyle>
          <a:p/>
        </p:txBody>
      </p:sp>
      <p:sp>
        <p:nvSpPr>
          <p:cNvPr id="383" name="Google Shape;383;p11"/>
          <p:cNvSpPr txBox="1"/>
          <p:nvPr>
            <p:ph idx="9" type="subTitle"/>
          </p:nvPr>
        </p:nvSpPr>
        <p:spPr>
          <a:xfrm>
            <a:off x="4446200" y="3010967"/>
            <a:ext cx="3299600" cy="74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384" name="Google Shape;384;p11"/>
          <p:cNvSpPr txBox="1"/>
          <p:nvPr>
            <p:ph idx="13" type="title"/>
          </p:nvPr>
        </p:nvSpPr>
        <p:spPr>
          <a:xfrm>
            <a:off x="1478133" y="4947009"/>
            <a:ext cx="2455200" cy="535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800"/>
              <a:buFont typeface="Catamaran"/>
              <a:buNone/>
              <a:defRPr i="0" sz="2933"/>
            </a:lvl1pPr>
            <a:lvl2pPr lvl="1" algn="ctr">
              <a:lnSpc>
                <a:spcPct val="100000"/>
              </a:lnSpc>
              <a:spcBef>
                <a:spcPts val="0"/>
              </a:spcBef>
              <a:spcAft>
                <a:spcPts val="0"/>
              </a:spcAft>
              <a:buSzPts val="1800"/>
              <a:buFont typeface="Catamaran"/>
              <a:buNone/>
              <a:defRPr b="1" sz="2400">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b="1" sz="2400">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b="1" sz="2400">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b="1" sz="2400">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b="1" sz="2400">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b="1" sz="2400">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b="1" sz="2400">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b="1" sz="2400">
                <a:latin typeface="Catamaran"/>
                <a:ea typeface="Catamaran"/>
                <a:cs typeface="Catamaran"/>
                <a:sym typeface="Catamaran"/>
              </a:defRPr>
            </a:lvl9pPr>
          </a:lstStyle>
          <a:p/>
        </p:txBody>
      </p:sp>
      <p:sp>
        <p:nvSpPr>
          <p:cNvPr id="385" name="Google Shape;385;p11"/>
          <p:cNvSpPr txBox="1"/>
          <p:nvPr>
            <p:ph idx="14" type="subTitle"/>
          </p:nvPr>
        </p:nvSpPr>
        <p:spPr>
          <a:xfrm>
            <a:off x="1055933" y="5382233"/>
            <a:ext cx="3299600" cy="74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386" name="Google Shape;386;p11"/>
          <p:cNvSpPr txBox="1"/>
          <p:nvPr>
            <p:ph idx="15" type="title"/>
          </p:nvPr>
        </p:nvSpPr>
        <p:spPr>
          <a:xfrm>
            <a:off x="8157067" y="4947009"/>
            <a:ext cx="2455200" cy="535600"/>
          </a:xfrm>
          <a:prstGeom prst="rect">
            <a:avLst/>
          </a:prstGeom>
          <a:noFill/>
          <a:ln>
            <a:noFill/>
          </a:ln>
        </p:spPr>
        <p:txBody>
          <a:bodyPr anchorCtr="0" anchor="t" bIns="0" lIns="0" spcFirstLastPara="1" rIns="0" wrap="square" tIns="0">
            <a:noAutofit/>
          </a:bodyPr>
          <a:lstStyle>
            <a:lvl1pPr lvl="0" marR="50799" algn="ctr">
              <a:lnSpc>
                <a:spcPct val="128571"/>
              </a:lnSpc>
              <a:spcBef>
                <a:spcPts val="0"/>
              </a:spcBef>
              <a:spcAft>
                <a:spcPts val="0"/>
              </a:spcAft>
              <a:buSzPts val="1800"/>
              <a:buFont typeface="Catamaran"/>
              <a:buNone/>
              <a:defRPr i="0" sz="2933">
                <a:solidFill>
                  <a:srgbClr val="202124"/>
                </a:solidFill>
              </a:defRPr>
            </a:lvl1pPr>
            <a:lvl2pPr lvl="1" algn="ctr">
              <a:lnSpc>
                <a:spcPct val="100000"/>
              </a:lnSpc>
              <a:spcBef>
                <a:spcPts val="0"/>
              </a:spcBef>
              <a:spcAft>
                <a:spcPts val="0"/>
              </a:spcAft>
              <a:buSzPts val="1800"/>
              <a:buFont typeface="Catamaran"/>
              <a:buNone/>
              <a:defRPr b="1" sz="2400">
                <a:latin typeface="Catamaran"/>
                <a:ea typeface="Catamaran"/>
                <a:cs typeface="Catamaran"/>
                <a:sym typeface="Catamaran"/>
              </a:defRPr>
            </a:lvl2pPr>
            <a:lvl3pPr lvl="2" algn="ctr">
              <a:lnSpc>
                <a:spcPct val="100000"/>
              </a:lnSpc>
              <a:spcBef>
                <a:spcPts val="0"/>
              </a:spcBef>
              <a:spcAft>
                <a:spcPts val="0"/>
              </a:spcAft>
              <a:buSzPts val="1800"/>
              <a:buFont typeface="Catamaran"/>
              <a:buNone/>
              <a:defRPr b="1" sz="2400">
                <a:latin typeface="Catamaran"/>
                <a:ea typeface="Catamaran"/>
                <a:cs typeface="Catamaran"/>
                <a:sym typeface="Catamaran"/>
              </a:defRPr>
            </a:lvl3pPr>
            <a:lvl4pPr lvl="3" algn="ctr">
              <a:lnSpc>
                <a:spcPct val="100000"/>
              </a:lnSpc>
              <a:spcBef>
                <a:spcPts val="0"/>
              </a:spcBef>
              <a:spcAft>
                <a:spcPts val="0"/>
              </a:spcAft>
              <a:buSzPts val="1800"/>
              <a:buFont typeface="Catamaran"/>
              <a:buNone/>
              <a:defRPr b="1" sz="2400">
                <a:latin typeface="Catamaran"/>
                <a:ea typeface="Catamaran"/>
                <a:cs typeface="Catamaran"/>
                <a:sym typeface="Catamaran"/>
              </a:defRPr>
            </a:lvl4pPr>
            <a:lvl5pPr lvl="4" algn="ctr">
              <a:lnSpc>
                <a:spcPct val="100000"/>
              </a:lnSpc>
              <a:spcBef>
                <a:spcPts val="0"/>
              </a:spcBef>
              <a:spcAft>
                <a:spcPts val="0"/>
              </a:spcAft>
              <a:buSzPts val="1800"/>
              <a:buFont typeface="Catamaran"/>
              <a:buNone/>
              <a:defRPr b="1" sz="2400">
                <a:latin typeface="Catamaran"/>
                <a:ea typeface="Catamaran"/>
                <a:cs typeface="Catamaran"/>
                <a:sym typeface="Catamaran"/>
              </a:defRPr>
            </a:lvl5pPr>
            <a:lvl6pPr lvl="5" algn="ctr">
              <a:lnSpc>
                <a:spcPct val="100000"/>
              </a:lnSpc>
              <a:spcBef>
                <a:spcPts val="0"/>
              </a:spcBef>
              <a:spcAft>
                <a:spcPts val="0"/>
              </a:spcAft>
              <a:buSzPts val="1800"/>
              <a:buFont typeface="Catamaran"/>
              <a:buNone/>
              <a:defRPr b="1" sz="2400">
                <a:latin typeface="Catamaran"/>
                <a:ea typeface="Catamaran"/>
                <a:cs typeface="Catamaran"/>
                <a:sym typeface="Catamaran"/>
              </a:defRPr>
            </a:lvl6pPr>
            <a:lvl7pPr lvl="6" algn="ctr">
              <a:lnSpc>
                <a:spcPct val="100000"/>
              </a:lnSpc>
              <a:spcBef>
                <a:spcPts val="0"/>
              </a:spcBef>
              <a:spcAft>
                <a:spcPts val="0"/>
              </a:spcAft>
              <a:buSzPts val="1800"/>
              <a:buFont typeface="Catamaran"/>
              <a:buNone/>
              <a:defRPr b="1" sz="2400">
                <a:latin typeface="Catamaran"/>
                <a:ea typeface="Catamaran"/>
                <a:cs typeface="Catamaran"/>
                <a:sym typeface="Catamaran"/>
              </a:defRPr>
            </a:lvl7pPr>
            <a:lvl8pPr lvl="7" algn="ctr">
              <a:lnSpc>
                <a:spcPct val="100000"/>
              </a:lnSpc>
              <a:spcBef>
                <a:spcPts val="0"/>
              </a:spcBef>
              <a:spcAft>
                <a:spcPts val="0"/>
              </a:spcAft>
              <a:buSzPts val="1800"/>
              <a:buFont typeface="Catamaran"/>
              <a:buNone/>
              <a:defRPr b="1" sz="2400">
                <a:latin typeface="Catamaran"/>
                <a:ea typeface="Catamaran"/>
                <a:cs typeface="Catamaran"/>
                <a:sym typeface="Catamaran"/>
              </a:defRPr>
            </a:lvl8pPr>
            <a:lvl9pPr lvl="8" algn="ctr">
              <a:lnSpc>
                <a:spcPct val="100000"/>
              </a:lnSpc>
              <a:spcBef>
                <a:spcPts val="0"/>
              </a:spcBef>
              <a:spcAft>
                <a:spcPts val="0"/>
              </a:spcAft>
              <a:buSzPts val="1800"/>
              <a:buFont typeface="Catamaran"/>
              <a:buNone/>
              <a:defRPr b="1" sz="2400">
                <a:latin typeface="Catamaran"/>
                <a:ea typeface="Catamaran"/>
                <a:cs typeface="Catamaran"/>
                <a:sym typeface="Catamaran"/>
              </a:defRPr>
            </a:lvl9pPr>
          </a:lstStyle>
          <a:p/>
        </p:txBody>
      </p:sp>
      <p:sp>
        <p:nvSpPr>
          <p:cNvPr id="387" name="Google Shape;387;p11"/>
          <p:cNvSpPr txBox="1"/>
          <p:nvPr>
            <p:ph idx="16" type="subTitle"/>
          </p:nvPr>
        </p:nvSpPr>
        <p:spPr>
          <a:xfrm>
            <a:off x="7734867" y="5382233"/>
            <a:ext cx="3299600" cy="74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388" name="Google Shape;388;p11"/>
          <p:cNvSpPr txBox="1"/>
          <p:nvPr>
            <p:ph idx="17" type="title"/>
          </p:nvPr>
        </p:nvSpPr>
        <p:spPr>
          <a:xfrm>
            <a:off x="5510000" y="4035484"/>
            <a:ext cx="1172000" cy="53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sp>
        <p:nvSpPr>
          <p:cNvPr id="389" name="Google Shape;389;p11"/>
          <p:cNvSpPr txBox="1"/>
          <p:nvPr>
            <p:ph idx="18" type="title"/>
          </p:nvPr>
        </p:nvSpPr>
        <p:spPr>
          <a:xfrm>
            <a:off x="8798667" y="4035484"/>
            <a:ext cx="1172000" cy="53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sp>
        <p:nvSpPr>
          <p:cNvPr id="390" name="Google Shape;390;p11"/>
          <p:cNvSpPr txBox="1"/>
          <p:nvPr>
            <p:ph idx="19" type="title"/>
          </p:nvPr>
        </p:nvSpPr>
        <p:spPr>
          <a:xfrm>
            <a:off x="2119733" y="1842509"/>
            <a:ext cx="1172000" cy="53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sp>
        <p:nvSpPr>
          <p:cNvPr id="391" name="Google Shape;391;p11"/>
          <p:cNvSpPr txBox="1"/>
          <p:nvPr>
            <p:ph idx="20" type="title"/>
          </p:nvPr>
        </p:nvSpPr>
        <p:spPr>
          <a:xfrm>
            <a:off x="5510000" y="1842509"/>
            <a:ext cx="1172000" cy="53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sp>
        <p:nvSpPr>
          <p:cNvPr id="392" name="Google Shape;392;p11"/>
          <p:cNvSpPr txBox="1"/>
          <p:nvPr>
            <p:ph idx="21" type="title"/>
          </p:nvPr>
        </p:nvSpPr>
        <p:spPr>
          <a:xfrm>
            <a:off x="8798667" y="1842509"/>
            <a:ext cx="1172000" cy="53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grpSp>
        <p:nvGrpSpPr>
          <p:cNvPr id="393" name="Google Shape;393;p11"/>
          <p:cNvGrpSpPr/>
          <p:nvPr/>
        </p:nvGrpSpPr>
        <p:grpSpPr>
          <a:xfrm>
            <a:off x="-362855" y="1551017"/>
            <a:ext cx="1367964" cy="1081376"/>
            <a:chOff x="855987" y="2204128"/>
            <a:chExt cx="1217483" cy="962421"/>
          </a:xfrm>
        </p:grpSpPr>
        <p:grpSp>
          <p:nvGrpSpPr>
            <p:cNvPr id="394" name="Google Shape;394;p11"/>
            <p:cNvGrpSpPr/>
            <p:nvPr/>
          </p:nvGrpSpPr>
          <p:grpSpPr>
            <a:xfrm>
              <a:off x="855987" y="2204128"/>
              <a:ext cx="1146638" cy="962421"/>
              <a:chOff x="958238" y="2157575"/>
              <a:chExt cx="1115190" cy="936025"/>
            </a:xfrm>
          </p:grpSpPr>
          <p:sp>
            <p:nvSpPr>
              <p:cNvPr id="395" name="Google Shape;395;p11"/>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6" name="Google Shape;396;p11"/>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7" name="Google Shape;397;p11"/>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8" name="Google Shape;398;p11"/>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9" name="Google Shape;399;p11"/>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0" name="Google Shape;400;p11"/>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01" name="Google Shape;401;p11"/>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02" name="Google Shape;402;p11"/>
          <p:cNvGrpSpPr/>
          <p:nvPr/>
        </p:nvGrpSpPr>
        <p:grpSpPr>
          <a:xfrm>
            <a:off x="9609021" y="205197"/>
            <a:ext cx="2202243" cy="959963"/>
            <a:chOff x="3965010" y="571479"/>
            <a:chExt cx="1651682" cy="719972"/>
          </a:xfrm>
        </p:grpSpPr>
        <p:grpSp>
          <p:nvGrpSpPr>
            <p:cNvPr id="403" name="Google Shape;403;p11"/>
            <p:cNvGrpSpPr/>
            <p:nvPr/>
          </p:nvGrpSpPr>
          <p:grpSpPr>
            <a:xfrm>
              <a:off x="3965010" y="571479"/>
              <a:ext cx="1446820" cy="719972"/>
              <a:chOff x="3953250" y="571500"/>
              <a:chExt cx="1383325" cy="766825"/>
            </a:xfrm>
          </p:grpSpPr>
          <p:grpSp>
            <p:nvGrpSpPr>
              <p:cNvPr id="404" name="Google Shape;404;p11"/>
              <p:cNvGrpSpPr/>
              <p:nvPr/>
            </p:nvGrpSpPr>
            <p:grpSpPr>
              <a:xfrm>
                <a:off x="3953250" y="571500"/>
                <a:ext cx="1383165" cy="669650"/>
                <a:chOff x="897088" y="2374675"/>
                <a:chExt cx="1383165" cy="669650"/>
              </a:xfrm>
            </p:grpSpPr>
            <p:sp>
              <p:nvSpPr>
                <p:cNvPr id="405" name="Google Shape;405;p11"/>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6" name="Google Shape;406;p11"/>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7" name="Google Shape;407;p11"/>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08" name="Google Shape;408;p11"/>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09" name="Google Shape;409;p11"/>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10" name="Google Shape;410;p11"/>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11" name="Google Shape;411;p11"/>
          <p:cNvGrpSpPr/>
          <p:nvPr/>
        </p:nvGrpSpPr>
        <p:grpSpPr>
          <a:xfrm>
            <a:off x="6999109" y="141289"/>
            <a:ext cx="1941479" cy="651652"/>
            <a:chOff x="-951443" y="1326624"/>
            <a:chExt cx="441888" cy="148634"/>
          </a:xfrm>
        </p:grpSpPr>
        <p:sp>
          <p:nvSpPr>
            <p:cNvPr id="412" name="Google Shape;412;p11"/>
            <p:cNvSpPr/>
            <p:nvPr/>
          </p:nvSpPr>
          <p:spPr>
            <a:xfrm>
              <a:off x="-535145" y="1372897"/>
              <a:ext cx="25590" cy="22903"/>
            </a:xfrm>
            <a:custGeom>
              <a:rect b="b" l="l" r="r" t="t"/>
              <a:pathLst>
                <a:path extrusionOk="0" h="588" w="657">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3" name="Google Shape;413;p11"/>
            <p:cNvSpPr/>
            <p:nvPr/>
          </p:nvSpPr>
          <p:spPr>
            <a:xfrm>
              <a:off x="-636493" y="1326624"/>
              <a:ext cx="123160" cy="113656"/>
            </a:xfrm>
            <a:custGeom>
              <a:rect b="b" l="l" r="r" t="t"/>
              <a:pathLst>
                <a:path extrusionOk="0" h="2918" w="3162">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4" name="Google Shape;414;p11"/>
            <p:cNvSpPr/>
            <p:nvPr/>
          </p:nvSpPr>
          <p:spPr>
            <a:xfrm>
              <a:off x="-605139" y="1345593"/>
              <a:ext cx="35990" cy="47363"/>
            </a:xfrm>
            <a:custGeom>
              <a:rect b="b" l="l" r="r" t="t"/>
              <a:pathLst>
                <a:path extrusionOk="0" h="1216" w="924">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5" name="Google Shape;415;p11"/>
            <p:cNvSpPr/>
            <p:nvPr/>
          </p:nvSpPr>
          <p:spPr>
            <a:xfrm>
              <a:off x="-551232" y="1364133"/>
              <a:ext cx="16125" cy="15580"/>
            </a:xfrm>
            <a:custGeom>
              <a:rect b="b" l="l" r="r" t="t"/>
              <a:pathLst>
                <a:path extrusionOk="0" h="400" w="414">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6" name="Google Shape;416;p11"/>
            <p:cNvSpPr/>
            <p:nvPr/>
          </p:nvSpPr>
          <p:spPr>
            <a:xfrm>
              <a:off x="-584339" y="1423532"/>
              <a:ext cx="19475" cy="7284"/>
            </a:xfrm>
            <a:custGeom>
              <a:rect b="b" l="l" r="r" t="t"/>
              <a:pathLst>
                <a:path extrusionOk="0" h="187" w="50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7" name="Google Shape;417;p11"/>
            <p:cNvSpPr/>
            <p:nvPr/>
          </p:nvSpPr>
          <p:spPr>
            <a:xfrm>
              <a:off x="-587183" y="1408303"/>
              <a:ext cx="18034" cy="7362"/>
            </a:xfrm>
            <a:custGeom>
              <a:rect b="b" l="l" r="r" t="t"/>
              <a:pathLst>
                <a:path extrusionOk="0" h="189" w="463">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8" name="Google Shape;418;p11"/>
            <p:cNvSpPr/>
            <p:nvPr/>
          </p:nvSpPr>
          <p:spPr>
            <a:xfrm>
              <a:off x="-561631" y="1408303"/>
              <a:ext cx="18034" cy="7362"/>
            </a:xfrm>
            <a:custGeom>
              <a:rect b="b" l="l" r="r" t="t"/>
              <a:pathLst>
                <a:path extrusionOk="0" h="189" w="463">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19" name="Google Shape;419;p11"/>
            <p:cNvSpPr/>
            <p:nvPr/>
          </p:nvSpPr>
          <p:spPr>
            <a:xfrm>
              <a:off x="-951443" y="1415119"/>
              <a:ext cx="303732" cy="60139"/>
            </a:xfrm>
            <a:custGeom>
              <a:rect b="b" l="l" r="r" t="t"/>
              <a:pathLst>
                <a:path extrusionOk="0" h="1544" w="7798">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20" name="Google Shape;420;p11"/>
          <p:cNvGrpSpPr/>
          <p:nvPr/>
        </p:nvGrpSpPr>
        <p:grpSpPr>
          <a:xfrm rot="3617422">
            <a:off x="106687" y="6028108"/>
            <a:ext cx="852331" cy="509354"/>
            <a:chOff x="1202177" y="4613417"/>
            <a:chExt cx="528376" cy="315758"/>
          </a:xfrm>
        </p:grpSpPr>
        <p:sp>
          <p:nvSpPr>
            <p:cNvPr id="421" name="Google Shape;421;p11"/>
            <p:cNvSpPr/>
            <p:nvPr/>
          </p:nvSpPr>
          <p:spPr>
            <a:xfrm>
              <a:off x="1564214" y="4671691"/>
              <a:ext cx="166339" cy="48340"/>
            </a:xfrm>
            <a:custGeom>
              <a:rect b="b" l="l" r="r" t="t"/>
              <a:pathLst>
                <a:path extrusionOk="0" h="438" w="1507">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2" name="Google Shape;422;p11"/>
            <p:cNvSpPr/>
            <p:nvPr/>
          </p:nvSpPr>
          <p:spPr>
            <a:xfrm>
              <a:off x="1602846" y="4613417"/>
              <a:ext cx="60708" cy="176363"/>
            </a:xfrm>
            <a:custGeom>
              <a:rect b="b" l="l" r="r" t="t"/>
              <a:pathLst>
                <a:path extrusionOk="0" h="1598" w="55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3" name="Google Shape;423;p11"/>
            <p:cNvSpPr/>
            <p:nvPr/>
          </p:nvSpPr>
          <p:spPr>
            <a:xfrm>
              <a:off x="1582978" y="4629421"/>
              <a:ext cx="104638" cy="138950"/>
            </a:xfrm>
            <a:custGeom>
              <a:rect b="b" l="l" r="r" t="t"/>
              <a:pathLst>
                <a:path extrusionOk="0" h="1259" w="948">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4" name="Google Shape;424;p11"/>
            <p:cNvSpPr/>
            <p:nvPr/>
          </p:nvSpPr>
          <p:spPr>
            <a:xfrm>
              <a:off x="1548982" y="4644430"/>
              <a:ext cx="160158" cy="102419"/>
            </a:xfrm>
            <a:custGeom>
              <a:rect b="b" l="l" r="r" t="t"/>
              <a:pathLst>
                <a:path extrusionOk="0" h="928" w="1451">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5" name="Google Shape;425;p11"/>
            <p:cNvSpPr/>
            <p:nvPr/>
          </p:nvSpPr>
          <p:spPr>
            <a:xfrm>
              <a:off x="1202177" y="4673346"/>
              <a:ext cx="177156" cy="151310"/>
            </a:xfrm>
            <a:custGeom>
              <a:rect b="b" l="l" r="r" t="t"/>
              <a:pathLst>
                <a:path extrusionOk="0" h="1371" w="1605">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6" name="Google Shape;426;p11"/>
            <p:cNvSpPr/>
            <p:nvPr/>
          </p:nvSpPr>
          <p:spPr>
            <a:xfrm>
              <a:off x="1389928" y="4832385"/>
              <a:ext cx="115344" cy="96790"/>
            </a:xfrm>
            <a:custGeom>
              <a:rect b="b" l="l" r="r" t="t"/>
              <a:pathLst>
                <a:path extrusionOk="0" h="877" w="1045">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27" name="Google Shape;427;p11"/>
          <p:cNvGrpSpPr/>
          <p:nvPr/>
        </p:nvGrpSpPr>
        <p:grpSpPr>
          <a:xfrm>
            <a:off x="11077881" y="5593040"/>
            <a:ext cx="888151" cy="1297929"/>
            <a:chOff x="-1047799" y="3300294"/>
            <a:chExt cx="439013" cy="641607"/>
          </a:xfrm>
        </p:grpSpPr>
        <p:sp>
          <p:nvSpPr>
            <p:cNvPr id="428" name="Google Shape;428;p11"/>
            <p:cNvSpPr/>
            <p:nvPr/>
          </p:nvSpPr>
          <p:spPr>
            <a:xfrm>
              <a:off x="-994003" y="3750695"/>
              <a:ext cx="138774" cy="63785"/>
            </a:xfrm>
            <a:custGeom>
              <a:rect b="b" l="l" r="r" t="t"/>
              <a:pathLst>
                <a:path extrusionOk="0" h="849" w="1847">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29" name="Google Shape;429;p11"/>
            <p:cNvSpPr/>
            <p:nvPr/>
          </p:nvSpPr>
          <p:spPr>
            <a:xfrm>
              <a:off x="-950199" y="3777592"/>
              <a:ext cx="98652" cy="17656"/>
            </a:xfrm>
            <a:custGeom>
              <a:rect b="b" l="l" r="r" t="t"/>
              <a:pathLst>
                <a:path extrusionOk="0" h="235" w="1313">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0" name="Google Shape;430;p11"/>
            <p:cNvSpPr/>
            <p:nvPr/>
          </p:nvSpPr>
          <p:spPr>
            <a:xfrm>
              <a:off x="-949448" y="3639053"/>
              <a:ext cx="114280" cy="249281"/>
            </a:xfrm>
            <a:custGeom>
              <a:rect b="b" l="l" r="r" t="t"/>
              <a:pathLst>
                <a:path extrusionOk="0" h="3318" w="1521">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1" name="Google Shape;431;p11"/>
            <p:cNvSpPr/>
            <p:nvPr/>
          </p:nvSpPr>
          <p:spPr>
            <a:xfrm>
              <a:off x="-1047799" y="3504796"/>
              <a:ext cx="229087" cy="179936"/>
            </a:xfrm>
            <a:custGeom>
              <a:rect b="b" l="l" r="r" t="t"/>
              <a:pathLst>
                <a:path extrusionOk="0" h="2395" w="3049">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2" name="Google Shape;432;p11"/>
            <p:cNvSpPr/>
            <p:nvPr/>
          </p:nvSpPr>
          <p:spPr>
            <a:xfrm>
              <a:off x="-1006775" y="3550625"/>
              <a:ext cx="157032" cy="111418"/>
            </a:xfrm>
            <a:custGeom>
              <a:rect b="b" l="l" r="r" t="t"/>
              <a:pathLst>
                <a:path extrusionOk="0" h="1483" w="209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3" name="Google Shape;433;p11"/>
            <p:cNvSpPr/>
            <p:nvPr/>
          </p:nvSpPr>
          <p:spPr>
            <a:xfrm>
              <a:off x="-868753" y="3630488"/>
              <a:ext cx="108420" cy="91959"/>
            </a:xfrm>
            <a:custGeom>
              <a:rect b="b" l="l" r="r" t="t"/>
              <a:pathLst>
                <a:path extrusionOk="0" h="1224" w="1443">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4" name="Google Shape;434;p11"/>
            <p:cNvSpPr/>
            <p:nvPr/>
          </p:nvSpPr>
          <p:spPr>
            <a:xfrm>
              <a:off x="-837046" y="3663019"/>
              <a:ext cx="80394" cy="62884"/>
            </a:xfrm>
            <a:custGeom>
              <a:rect b="b" l="l" r="r" t="t"/>
              <a:pathLst>
                <a:path extrusionOk="0" h="837" w="107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5" name="Google Shape;435;p11"/>
            <p:cNvSpPr/>
            <p:nvPr/>
          </p:nvSpPr>
          <p:spPr>
            <a:xfrm>
              <a:off x="-764015" y="3539732"/>
              <a:ext cx="129683" cy="73101"/>
            </a:xfrm>
            <a:custGeom>
              <a:rect b="b" l="l" r="r" t="t"/>
              <a:pathLst>
                <a:path extrusionOk="0" h="973" w="1726">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6" name="Google Shape;436;p11"/>
            <p:cNvSpPr/>
            <p:nvPr/>
          </p:nvSpPr>
          <p:spPr>
            <a:xfrm>
              <a:off x="-769500" y="3568882"/>
              <a:ext cx="94971" cy="38391"/>
            </a:xfrm>
            <a:custGeom>
              <a:rect b="b" l="l" r="r" t="t"/>
              <a:pathLst>
                <a:path extrusionOk="0" h="511" w="1264">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7" name="Google Shape;437;p11"/>
            <p:cNvSpPr/>
            <p:nvPr/>
          </p:nvSpPr>
          <p:spPr>
            <a:xfrm>
              <a:off x="-800981" y="3409081"/>
              <a:ext cx="60784" cy="462801"/>
            </a:xfrm>
            <a:custGeom>
              <a:rect b="b" l="l" r="r" t="t"/>
              <a:pathLst>
                <a:path extrusionOk="0" h="6160" w="809">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8" name="Google Shape;438;p11"/>
            <p:cNvSpPr/>
            <p:nvPr/>
          </p:nvSpPr>
          <p:spPr>
            <a:xfrm>
              <a:off x="-905869" y="3300294"/>
              <a:ext cx="198507" cy="165361"/>
            </a:xfrm>
            <a:custGeom>
              <a:rect b="b" l="l" r="r" t="t"/>
              <a:pathLst>
                <a:path extrusionOk="0" h="2201" w="2642">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39" name="Google Shape;439;p11"/>
            <p:cNvSpPr/>
            <p:nvPr/>
          </p:nvSpPr>
          <p:spPr>
            <a:xfrm>
              <a:off x="-884456" y="3364454"/>
              <a:ext cx="171608" cy="62133"/>
            </a:xfrm>
            <a:custGeom>
              <a:rect b="b" l="l" r="r" t="t"/>
              <a:pathLst>
                <a:path extrusionOk="0" h="827" w="2284">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0" name="Google Shape;440;p11"/>
            <p:cNvSpPr/>
            <p:nvPr/>
          </p:nvSpPr>
          <p:spPr>
            <a:xfrm>
              <a:off x="-945691" y="3813429"/>
              <a:ext cx="336905" cy="128472"/>
            </a:xfrm>
            <a:custGeom>
              <a:rect b="b" l="l" r="r" t="t"/>
              <a:pathLst>
                <a:path extrusionOk="0" h="1710" w="4484">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spTree>
      <p:nvGrpSpPr>
        <p:cNvPr id="441" name="Shape 441"/>
        <p:cNvGrpSpPr/>
        <p:nvPr/>
      </p:nvGrpSpPr>
      <p:grpSpPr>
        <a:xfrm>
          <a:off x="0" y="0"/>
          <a:ext cx="0" cy="0"/>
          <a:chOff x="0" y="0"/>
          <a:chExt cx="0" cy="0"/>
        </a:xfrm>
      </p:grpSpPr>
      <p:sp>
        <p:nvSpPr>
          <p:cNvPr id="442" name="Google Shape;442;p12"/>
          <p:cNvSpPr txBox="1"/>
          <p:nvPr>
            <p:ph type="title"/>
          </p:nvPr>
        </p:nvSpPr>
        <p:spPr>
          <a:xfrm>
            <a:off x="7127000" y="3376867"/>
            <a:ext cx="3450000" cy="837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4200"/>
              <a:buNone/>
              <a:defRPr/>
            </a:lvl1pPr>
            <a:lvl2pPr lvl="1" algn="r">
              <a:lnSpc>
                <a:spcPct val="100000"/>
              </a:lnSpc>
              <a:spcBef>
                <a:spcPts val="0"/>
              </a:spcBef>
              <a:spcAft>
                <a:spcPts val="0"/>
              </a:spcAft>
              <a:buSzPts val="4200"/>
              <a:buNone/>
              <a:defRPr sz="5600"/>
            </a:lvl2pPr>
            <a:lvl3pPr lvl="2" algn="r">
              <a:lnSpc>
                <a:spcPct val="100000"/>
              </a:lnSpc>
              <a:spcBef>
                <a:spcPts val="0"/>
              </a:spcBef>
              <a:spcAft>
                <a:spcPts val="0"/>
              </a:spcAft>
              <a:buSzPts val="4200"/>
              <a:buNone/>
              <a:defRPr sz="5600"/>
            </a:lvl3pPr>
            <a:lvl4pPr lvl="3" algn="r">
              <a:lnSpc>
                <a:spcPct val="100000"/>
              </a:lnSpc>
              <a:spcBef>
                <a:spcPts val="0"/>
              </a:spcBef>
              <a:spcAft>
                <a:spcPts val="0"/>
              </a:spcAft>
              <a:buSzPts val="4200"/>
              <a:buNone/>
              <a:defRPr sz="5600"/>
            </a:lvl4pPr>
            <a:lvl5pPr lvl="4" algn="r">
              <a:lnSpc>
                <a:spcPct val="100000"/>
              </a:lnSpc>
              <a:spcBef>
                <a:spcPts val="0"/>
              </a:spcBef>
              <a:spcAft>
                <a:spcPts val="0"/>
              </a:spcAft>
              <a:buSzPts val="4200"/>
              <a:buNone/>
              <a:defRPr sz="5600"/>
            </a:lvl5pPr>
            <a:lvl6pPr lvl="5" algn="r">
              <a:lnSpc>
                <a:spcPct val="100000"/>
              </a:lnSpc>
              <a:spcBef>
                <a:spcPts val="0"/>
              </a:spcBef>
              <a:spcAft>
                <a:spcPts val="0"/>
              </a:spcAft>
              <a:buSzPts val="4200"/>
              <a:buNone/>
              <a:defRPr sz="5600"/>
            </a:lvl6pPr>
            <a:lvl7pPr lvl="6" algn="r">
              <a:lnSpc>
                <a:spcPct val="100000"/>
              </a:lnSpc>
              <a:spcBef>
                <a:spcPts val="0"/>
              </a:spcBef>
              <a:spcAft>
                <a:spcPts val="0"/>
              </a:spcAft>
              <a:buSzPts val="4200"/>
              <a:buNone/>
              <a:defRPr sz="5600"/>
            </a:lvl7pPr>
            <a:lvl8pPr lvl="7" algn="r">
              <a:lnSpc>
                <a:spcPct val="100000"/>
              </a:lnSpc>
              <a:spcBef>
                <a:spcPts val="0"/>
              </a:spcBef>
              <a:spcAft>
                <a:spcPts val="0"/>
              </a:spcAft>
              <a:buSzPts val="4200"/>
              <a:buNone/>
              <a:defRPr sz="5600"/>
            </a:lvl8pPr>
            <a:lvl9pPr lvl="8" algn="r">
              <a:lnSpc>
                <a:spcPct val="100000"/>
              </a:lnSpc>
              <a:spcBef>
                <a:spcPts val="0"/>
              </a:spcBef>
              <a:spcAft>
                <a:spcPts val="0"/>
              </a:spcAft>
              <a:buSzPts val="4200"/>
              <a:buNone/>
              <a:defRPr sz="5600"/>
            </a:lvl9pPr>
          </a:lstStyle>
          <a:p/>
        </p:txBody>
      </p:sp>
      <p:sp>
        <p:nvSpPr>
          <p:cNvPr id="443" name="Google Shape;443;p12"/>
          <p:cNvSpPr txBox="1"/>
          <p:nvPr>
            <p:ph idx="1" type="subTitle"/>
          </p:nvPr>
        </p:nvSpPr>
        <p:spPr>
          <a:xfrm>
            <a:off x="6898200" y="4285284"/>
            <a:ext cx="3678800" cy="674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100"/>
              <a:buFont typeface="Roboto Slab"/>
              <a:buNone/>
              <a:defRPr sz="1867">
                <a:solidFill>
                  <a:schemeClr val="dk1"/>
                </a:solidFill>
                <a:latin typeface="Comfortaa"/>
                <a:ea typeface="Comfortaa"/>
                <a:cs typeface="Comfortaa"/>
                <a:sym typeface="Comfortaa"/>
              </a:defRPr>
            </a:lvl1pPr>
            <a:lvl2pPr lvl="1" algn="r">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2pPr>
            <a:lvl3pPr lvl="2" algn="r">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3pPr>
            <a:lvl4pPr lvl="3" algn="r">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4pPr>
            <a:lvl5pPr lvl="4" algn="r">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5pPr>
            <a:lvl6pPr lvl="5" algn="r">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6pPr>
            <a:lvl7pPr lvl="6" algn="r">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7pPr>
            <a:lvl8pPr lvl="7" algn="r">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8pPr>
            <a:lvl9pPr lvl="8" algn="r">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9pPr>
          </a:lstStyle>
          <a:p/>
        </p:txBody>
      </p:sp>
      <p:sp>
        <p:nvSpPr>
          <p:cNvPr id="444" name="Google Shape;444;p12"/>
          <p:cNvSpPr txBox="1"/>
          <p:nvPr>
            <p:ph idx="2" type="title"/>
          </p:nvPr>
        </p:nvSpPr>
        <p:spPr>
          <a:xfrm>
            <a:off x="7738200" y="1626951"/>
            <a:ext cx="2838800" cy="1839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0"/>
              <a:buNone/>
              <a:defRPr sz="13333">
                <a:latin typeface="Comfortaa"/>
                <a:ea typeface="Comfortaa"/>
                <a:cs typeface="Comfortaa"/>
                <a:sym typeface="Comfortaa"/>
              </a:defRPr>
            </a:lvl1pPr>
            <a:lvl2pPr lvl="1" algn="r">
              <a:lnSpc>
                <a:spcPct val="100000"/>
              </a:lnSpc>
              <a:spcBef>
                <a:spcPts val="0"/>
              </a:spcBef>
              <a:spcAft>
                <a:spcPts val="0"/>
              </a:spcAft>
              <a:buSzPts val="12000"/>
              <a:buNone/>
              <a:defRPr sz="16000"/>
            </a:lvl2pPr>
            <a:lvl3pPr lvl="2" algn="r">
              <a:lnSpc>
                <a:spcPct val="100000"/>
              </a:lnSpc>
              <a:spcBef>
                <a:spcPts val="0"/>
              </a:spcBef>
              <a:spcAft>
                <a:spcPts val="0"/>
              </a:spcAft>
              <a:buSzPts val="12000"/>
              <a:buNone/>
              <a:defRPr sz="16000"/>
            </a:lvl3pPr>
            <a:lvl4pPr lvl="3" algn="r">
              <a:lnSpc>
                <a:spcPct val="100000"/>
              </a:lnSpc>
              <a:spcBef>
                <a:spcPts val="0"/>
              </a:spcBef>
              <a:spcAft>
                <a:spcPts val="0"/>
              </a:spcAft>
              <a:buSzPts val="12000"/>
              <a:buNone/>
              <a:defRPr sz="16000"/>
            </a:lvl4pPr>
            <a:lvl5pPr lvl="4" algn="r">
              <a:lnSpc>
                <a:spcPct val="100000"/>
              </a:lnSpc>
              <a:spcBef>
                <a:spcPts val="0"/>
              </a:spcBef>
              <a:spcAft>
                <a:spcPts val="0"/>
              </a:spcAft>
              <a:buSzPts val="12000"/>
              <a:buNone/>
              <a:defRPr sz="16000"/>
            </a:lvl5pPr>
            <a:lvl6pPr lvl="5" algn="r">
              <a:lnSpc>
                <a:spcPct val="100000"/>
              </a:lnSpc>
              <a:spcBef>
                <a:spcPts val="0"/>
              </a:spcBef>
              <a:spcAft>
                <a:spcPts val="0"/>
              </a:spcAft>
              <a:buSzPts val="12000"/>
              <a:buNone/>
              <a:defRPr sz="16000"/>
            </a:lvl6pPr>
            <a:lvl7pPr lvl="6" algn="r">
              <a:lnSpc>
                <a:spcPct val="100000"/>
              </a:lnSpc>
              <a:spcBef>
                <a:spcPts val="0"/>
              </a:spcBef>
              <a:spcAft>
                <a:spcPts val="0"/>
              </a:spcAft>
              <a:buSzPts val="12000"/>
              <a:buNone/>
              <a:defRPr sz="16000"/>
            </a:lvl7pPr>
            <a:lvl8pPr lvl="7" algn="r">
              <a:lnSpc>
                <a:spcPct val="100000"/>
              </a:lnSpc>
              <a:spcBef>
                <a:spcPts val="0"/>
              </a:spcBef>
              <a:spcAft>
                <a:spcPts val="0"/>
              </a:spcAft>
              <a:buSzPts val="12000"/>
              <a:buNone/>
              <a:defRPr sz="16000"/>
            </a:lvl8pPr>
            <a:lvl9pPr lvl="8" algn="r">
              <a:lnSpc>
                <a:spcPct val="100000"/>
              </a:lnSpc>
              <a:spcBef>
                <a:spcPts val="0"/>
              </a:spcBef>
              <a:spcAft>
                <a:spcPts val="0"/>
              </a:spcAft>
              <a:buSzPts val="12000"/>
              <a:buNone/>
              <a:defRPr sz="16000"/>
            </a:lvl9pPr>
          </a:lstStyle>
          <a:p/>
        </p:txBody>
      </p:sp>
      <p:grpSp>
        <p:nvGrpSpPr>
          <p:cNvPr id="445" name="Google Shape;445;p12"/>
          <p:cNvGrpSpPr/>
          <p:nvPr/>
        </p:nvGrpSpPr>
        <p:grpSpPr>
          <a:xfrm flipH="1">
            <a:off x="106122" y="1845476"/>
            <a:ext cx="2716935" cy="2147739"/>
            <a:chOff x="855987" y="2204128"/>
            <a:chExt cx="1217483" cy="962421"/>
          </a:xfrm>
        </p:grpSpPr>
        <p:grpSp>
          <p:nvGrpSpPr>
            <p:cNvPr id="446" name="Google Shape;446;p12"/>
            <p:cNvGrpSpPr/>
            <p:nvPr/>
          </p:nvGrpSpPr>
          <p:grpSpPr>
            <a:xfrm>
              <a:off x="855987" y="2204128"/>
              <a:ext cx="1146638" cy="962421"/>
              <a:chOff x="958238" y="2157575"/>
              <a:chExt cx="1115190" cy="936025"/>
            </a:xfrm>
          </p:grpSpPr>
          <p:sp>
            <p:nvSpPr>
              <p:cNvPr id="447" name="Google Shape;447;p12"/>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8" name="Google Shape;448;p12"/>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49" name="Google Shape;449;p12"/>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0" name="Google Shape;450;p12"/>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1" name="Google Shape;451;p12"/>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2" name="Google Shape;452;p12"/>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53" name="Google Shape;453;p12"/>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54" name="Google Shape;454;p12"/>
          <p:cNvGrpSpPr/>
          <p:nvPr/>
        </p:nvGrpSpPr>
        <p:grpSpPr>
          <a:xfrm flipH="1">
            <a:off x="4051746" y="138017"/>
            <a:ext cx="3367840" cy="2147732"/>
            <a:chOff x="7239867" y="1514550"/>
            <a:chExt cx="2525880" cy="1610799"/>
          </a:xfrm>
        </p:grpSpPr>
        <p:grpSp>
          <p:nvGrpSpPr>
            <p:cNvPr id="455" name="Google Shape;455;p12"/>
            <p:cNvGrpSpPr/>
            <p:nvPr/>
          </p:nvGrpSpPr>
          <p:grpSpPr>
            <a:xfrm>
              <a:off x="7346663" y="1514550"/>
              <a:ext cx="2419084" cy="1551618"/>
              <a:chOff x="7410211" y="1555307"/>
              <a:chExt cx="2355486" cy="1510826"/>
            </a:xfrm>
          </p:grpSpPr>
          <p:grpSp>
            <p:nvGrpSpPr>
              <p:cNvPr id="456" name="Google Shape;456;p12"/>
              <p:cNvGrpSpPr/>
              <p:nvPr/>
            </p:nvGrpSpPr>
            <p:grpSpPr>
              <a:xfrm>
                <a:off x="7410211" y="1555307"/>
                <a:ext cx="2355486" cy="1510826"/>
                <a:chOff x="761258" y="2062484"/>
                <a:chExt cx="1646502" cy="1056078"/>
              </a:xfrm>
            </p:grpSpPr>
            <p:sp>
              <p:nvSpPr>
                <p:cNvPr id="457" name="Google Shape;457;p12"/>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8" name="Google Shape;458;p12"/>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59" name="Google Shape;459;p12"/>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0" name="Google Shape;460;p12"/>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1" name="Google Shape;461;p12"/>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2" name="Google Shape;462;p12"/>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63" name="Google Shape;463;p12"/>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4" name="Google Shape;464;p12"/>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65" name="Google Shape;465;p12"/>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466" name="Google Shape;466;p12"/>
          <p:cNvGrpSpPr/>
          <p:nvPr/>
        </p:nvGrpSpPr>
        <p:grpSpPr>
          <a:xfrm>
            <a:off x="963743" y="4627399"/>
            <a:ext cx="1360515" cy="2309856"/>
            <a:chOff x="-1056319" y="1385262"/>
            <a:chExt cx="212940" cy="361495"/>
          </a:xfrm>
        </p:grpSpPr>
        <p:sp>
          <p:nvSpPr>
            <p:cNvPr id="467" name="Google Shape;467;p12"/>
            <p:cNvSpPr/>
            <p:nvPr/>
          </p:nvSpPr>
          <p:spPr>
            <a:xfrm>
              <a:off x="-933315" y="1467563"/>
              <a:ext cx="27460" cy="279194"/>
            </a:xfrm>
            <a:custGeom>
              <a:rect b="b" l="l" r="r" t="t"/>
              <a:pathLst>
                <a:path extrusionOk="0" h="7168" w="705">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8" name="Google Shape;468;p12"/>
            <p:cNvSpPr/>
            <p:nvPr/>
          </p:nvSpPr>
          <p:spPr>
            <a:xfrm>
              <a:off x="-968331" y="1385262"/>
              <a:ext cx="124952" cy="123978"/>
            </a:xfrm>
            <a:custGeom>
              <a:rect b="b" l="l" r="r" t="t"/>
              <a:pathLst>
                <a:path extrusionOk="0" h="3183" w="3208">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9" name="Google Shape;469;p12"/>
            <p:cNvSpPr/>
            <p:nvPr/>
          </p:nvSpPr>
          <p:spPr>
            <a:xfrm>
              <a:off x="-990104" y="1535297"/>
              <a:ext cx="60606" cy="203864"/>
            </a:xfrm>
            <a:custGeom>
              <a:rect b="b" l="l" r="r" t="t"/>
              <a:pathLst>
                <a:path extrusionOk="0" h="5234" w="1556">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0" name="Google Shape;470;p12"/>
            <p:cNvSpPr/>
            <p:nvPr/>
          </p:nvSpPr>
          <p:spPr>
            <a:xfrm>
              <a:off x="-1056319" y="1471965"/>
              <a:ext cx="125886" cy="123394"/>
            </a:xfrm>
            <a:custGeom>
              <a:rect b="b" l="l" r="r" t="t"/>
              <a:pathLst>
                <a:path extrusionOk="0" h="3168" w="3232">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1" name="Google Shape;471;p12"/>
            <p:cNvSpPr/>
            <p:nvPr/>
          </p:nvSpPr>
          <p:spPr>
            <a:xfrm>
              <a:off x="-933315" y="1418369"/>
              <a:ext cx="55854" cy="54919"/>
            </a:xfrm>
            <a:custGeom>
              <a:rect b="b" l="l" r="r" t="t"/>
              <a:pathLst>
                <a:path extrusionOk="0" h="1410" w="1434">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2" name="Google Shape;472;p12"/>
            <p:cNvSpPr/>
            <p:nvPr/>
          </p:nvSpPr>
          <p:spPr>
            <a:xfrm>
              <a:off x="-1021303" y="1507331"/>
              <a:ext cx="55854" cy="54919"/>
            </a:xfrm>
            <a:custGeom>
              <a:rect b="b" l="l" r="r" t="t"/>
              <a:pathLst>
                <a:path extrusionOk="0" h="1410" w="1434">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73" name="Google Shape;473;p12"/>
          <p:cNvSpPr/>
          <p:nvPr/>
        </p:nvSpPr>
        <p:spPr>
          <a:xfrm>
            <a:off x="-65700" y="6431401"/>
            <a:ext cx="2138592" cy="492032"/>
          </a:xfrm>
          <a:custGeom>
            <a:rect b="b" l="l" r="r" t="t"/>
            <a:pathLst>
              <a:path extrusionOk="0" h="1677" w="7289">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4" name="Google Shape;474;p12"/>
          <p:cNvSpPr/>
          <p:nvPr/>
        </p:nvSpPr>
        <p:spPr>
          <a:xfrm>
            <a:off x="2008236"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5" name="Google Shape;475;p12"/>
          <p:cNvSpPr/>
          <p:nvPr/>
        </p:nvSpPr>
        <p:spPr>
          <a:xfrm>
            <a:off x="8005239"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6" name="Google Shape;476;p12"/>
          <p:cNvSpPr/>
          <p:nvPr/>
        </p:nvSpPr>
        <p:spPr>
          <a:xfrm>
            <a:off x="10043135" y="6431401"/>
            <a:ext cx="2262260" cy="492033"/>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7" name="Google Shape;477;p12"/>
          <p:cNvSpPr/>
          <p:nvPr/>
        </p:nvSpPr>
        <p:spPr>
          <a:xfrm>
            <a:off x="4194215"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8" name="Google Shape;478;p12"/>
          <p:cNvSpPr/>
          <p:nvPr/>
        </p:nvSpPr>
        <p:spPr>
          <a:xfrm>
            <a:off x="6226152" y="6515214"/>
            <a:ext cx="1876864" cy="408217"/>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79" name="Google Shape;479;p12"/>
          <p:cNvSpPr/>
          <p:nvPr/>
        </p:nvSpPr>
        <p:spPr>
          <a:xfrm>
            <a:off x="3157673"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480" name="Google Shape;480;p12"/>
          <p:cNvGrpSpPr/>
          <p:nvPr/>
        </p:nvGrpSpPr>
        <p:grpSpPr>
          <a:xfrm flipH="1">
            <a:off x="10452713" y="17"/>
            <a:ext cx="3367840" cy="2147732"/>
            <a:chOff x="7239867" y="1514550"/>
            <a:chExt cx="2525880" cy="1610799"/>
          </a:xfrm>
        </p:grpSpPr>
        <p:grpSp>
          <p:nvGrpSpPr>
            <p:cNvPr id="481" name="Google Shape;481;p12"/>
            <p:cNvGrpSpPr/>
            <p:nvPr/>
          </p:nvGrpSpPr>
          <p:grpSpPr>
            <a:xfrm>
              <a:off x="7346663" y="1514550"/>
              <a:ext cx="2419084" cy="1551618"/>
              <a:chOff x="7410211" y="1555307"/>
              <a:chExt cx="2355486" cy="1510826"/>
            </a:xfrm>
          </p:grpSpPr>
          <p:grpSp>
            <p:nvGrpSpPr>
              <p:cNvPr id="482" name="Google Shape;482;p12"/>
              <p:cNvGrpSpPr/>
              <p:nvPr/>
            </p:nvGrpSpPr>
            <p:grpSpPr>
              <a:xfrm>
                <a:off x="7410211" y="1555307"/>
                <a:ext cx="2355486" cy="1510826"/>
                <a:chOff x="761258" y="2062484"/>
                <a:chExt cx="1646502" cy="1056078"/>
              </a:xfrm>
            </p:grpSpPr>
            <p:sp>
              <p:nvSpPr>
                <p:cNvPr id="483" name="Google Shape;483;p12"/>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4" name="Google Shape;484;p12"/>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5" name="Google Shape;485;p12"/>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6" name="Google Shape;486;p12"/>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7" name="Google Shape;487;p12"/>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88" name="Google Shape;488;p12"/>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89" name="Google Shape;489;p12"/>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0" name="Google Shape;490;p12"/>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91" name="Google Shape;491;p12"/>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 header 2">
    <p:spTree>
      <p:nvGrpSpPr>
        <p:cNvPr id="492" name="Shape 492"/>
        <p:cNvGrpSpPr/>
        <p:nvPr/>
      </p:nvGrpSpPr>
      <p:grpSpPr>
        <a:xfrm>
          <a:off x="0" y="0"/>
          <a:ext cx="0" cy="0"/>
          <a:chOff x="0" y="0"/>
          <a:chExt cx="0" cy="0"/>
        </a:xfrm>
      </p:grpSpPr>
      <p:sp>
        <p:nvSpPr>
          <p:cNvPr id="493" name="Google Shape;493;p13"/>
          <p:cNvSpPr txBox="1"/>
          <p:nvPr>
            <p:ph type="title"/>
          </p:nvPr>
        </p:nvSpPr>
        <p:spPr>
          <a:xfrm>
            <a:off x="1818200" y="3783267"/>
            <a:ext cx="3450000" cy="83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p:txBody>
      </p:sp>
      <p:sp>
        <p:nvSpPr>
          <p:cNvPr id="494" name="Google Shape;494;p13"/>
          <p:cNvSpPr txBox="1"/>
          <p:nvPr>
            <p:ph idx="1" type="subTitle"/>
          </p:nvPr>
        </p:nvSpPr>
        <p:spPr>
          <a:xfrm>
            <a:off x="1818200" y="4691684"/>
            <a:ext cx="3678800" cy="67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100"/>
              <a:buFont typeface="Roboto Slab"/>
              <a:buNone/>
              <a:defRPr sz="1867">
                <a:solidFill>
                  <a:schemeClr val="dk1"/>
                </a:solidFill>
                <a:latin typeface="Comfortaa"/>
                <a:ea typeface="Comfortaa"/>
                <a:cs typeface="Comfortaa"/>
                <a:sym typeface="Comfortaa"/>
              </a:defRPr>
            </a:lvl1pPr>
            <a:lvl2pPr lvl="1"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2pPr>
            <a:lvl3pPr lvl="2"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3pPr>
            <a:lvl4pPr lvl="3"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4pPr>
            <a:lvl5pPr lvl="4"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5pPr>
            <a:lvl6pPr lvl="5"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6pPr>
            <a:lvl7pPr lvl="6"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7pPr>
            <a:lvl8pPr lvl="7"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8pPr>
            <a:lvl9pPr lvl="8"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9pPr>
          </a:lstStyle>
          <a:p/>
        </p:txBody>
      </p:sp>
      <p:sp>
        <p:nvSpPr>
          <p:cNvPr id="495" name="Google Shape;495;p13"/>
          <p:cNvSpPr txBox="1"/>
          <p:nvPr>
            <p:ph idx="2" type="title"/>
          </p:nvPr>
        </p:nvSpPr>
        <p:spPr>
          <a:xfrm>
            <a:off x="1818200" y="2033351"/>
            <a:ext cx="2838800" cy="18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0"/>
              <a:buNone/>
              <a:defRPr sz="13333">
                <a:latin typeface="Comfortaa"/>
                <a:ea typeface="Comfortaa"/>
                <a:cs typeface="Comfortaa"/>
                <a:sym typeface="Comfortaa"/>
              </a:defRPr>
            </a:lvl1pPr>
            <a:lvl2pPr lvl="1" algn="l">
              <a:lnSpc>
                <a:spcPct val="100000"/>
              </a:lnSpc>
              <a:spcBef>
                <a:spcPts val="0"/>
              </a:spcBef>
              <a:spcAft>
                <a:spcPts val="0"/>
              </a:spcAft>
              <a:buSzPts val="12000"/>
              <a:buNone/>
              <a:defRPr sz="16000"/>
            </a:lvl2pPr>
            <a:lvl3pPr lvl="2" algn="l">
              <a:lnSpc>
                <a:spcPct val="100000"/>
              </a:lnSpc>
              <a:spcBef>
                <a:spcPts val="0"/>
              </a:spcBef>
              <a:spcAft>
                <a:spcPts val="0"/>
              </a:spcAft>
              <a:buSzPts val="12000"/>
              <a:buNone/>
              <a:defRPr sz="16000"/>
            </a:lvl3pPr>
            <a:lvl4pPr lvl="3" algn="l">
              <a:lnSpc>
                <a:spcPct val="100000"/>
              </a:lnSpc>
              <a:spcBef>
                <a:spcPts val="0"/>
              </a:spcBef>
              <a:spcAft>
                <a:spcPts val="0"/>
              </a:spcAft>
              <a:buSzPts val="12000"/>
              <a:buNone/>
              <a:defRPr sz="16000"/>
            </a:lvl4pPr>
            <a:lvl5pPr lvl="4" algn="l">
              <a:lnSpc>
                <a:spcPct val="100000"/>
              </a:lnSpc>
              <a:spcBef>
                <a:spcPts val="0"/>
              </a:spcBef>
              <a:spcAft>
                <a:spcPts val="0"/>
              </a:spcAft>
              <a:buSzPts val="12000"/>
              <a:buNone/>
              <a:defRPr sz="16000"/>
            </a:lvl5pPr>
            <a:lvl6pPr lvl="5" algn="l">
              <a:lnSpc>
                <a:spcPct val="100000"/>
              </a:lnSpc>
              <a:spcBef>
                <a:spcPts val="0"/>
              </a:spcBef>
              <a:spcAft>
                <a:spcPts val="0"/>
              </a:spcAft>
              <a:buSzPts val="12000"/>
              <a:buNone/>
              <a:defRPr sz="16000"/>
            </a:lvl6pPr>
            <a:lvl7pPr lvl="6" algn="l">
              <a:lnSpc>
                <a:spcPct val="100000"/>
              </a:lnSpc>
              <a:spcBef>
                <a:spcPts val="0"/>
              </a:spcBef>
              <a:spcAft>
                <a:spcPts val="0"/>
              </a:spcAft>
              <a:buSzPts val="12000"/>
              <a:buNone/>
              <a:defRPr sz="16000"/>
            </a:lvl7pPr>
            <a:lvl8pPr lvl="7" algn="l">
              <a:lnSpc>
                <a:spcPct val="100000"/>
              </a:lnSpc>
              <a:spcBef>
                <a:spcPts val="0"/>
              </a:spcBef>
              <a:spcAft>
                <a:spcPts val="0"/>
              </a:spcAft>
              <a:buSzPts val="12000"/>
              <a:buNone/>
              <a:defRPr sz="16000"/>
            </a:lvl8pPr>
            <a:lvl9pPr lvl="8" algn="l">
              <a:lnSpc>
                <a:spcPct val="100000"/>
              </a:lnSpc>
              <a:spcBef>
                <a:spcPts val="0"/>
              </a:spcBef>
              <a:spcAft>
                <a:spcPts val="0"/>
              </a:spcAft>
              <a:buSzPts val="12000"/>
              <a:buNone/>
              <a:defRPr sz="16000"/>
            </a:lvl9pPr>
          </a:lstStyle>
          <a:p/>
        </p:txBody>
      </p:sp>
      <p:grpSp>
        <p:nvGrpSpPr>
          <p:cNvPr id="496" name="Google Shape;496;p13"/>
          <p:cNvGrpSpPr/>
          <p:nvPr/>
        </p:nvGrpSpPr>
        <p:grpSpPr>
          <a:xfrm>
            <a:off x="10753440" y="-13"/>
            <a:ext cx="1613895" cy="1158180"/>
            <a:chOff x="6102329" y="3283426"/>
            <a:chExt cx="654777" cy="469888"/>
          </a:xfrm>
        </p:grpSpPr>
        <p:sp>
          <p:nvSpPr>
            <p:cNvPr id="497" name="Google Shape;497;p13"/>
            <p:cNvSpPr/>
            <p:nvPr/>
          </p:nvSpPr>
          <p:spPr>
            <a:xfrm>
              <a:off x="6149906" y="3283426"/>
              <a:ext cx="607200" cy="327381"/>
            </a:xfrm>
            <a:custGeom>
              <a:rect b="b" l="l" r="r" t="t"/>
              <a:pathLst>
                <a:path extrusionOk="0" h="1507" w="2795">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8" name="Google Shape;498;p13"/>
            <p:cNvSpPr/>
            <p:nvPr/>
          </p:nvSpPr>
          <p:spPr>
            <a:xfrm>
              <a:off x="6218555" y="3499796"/>
              <a:ext cx="179662" cy="211375"/>
            </a:xfrm>
            <a:custGeom>
              <a:rect b="b" l="l" r="r" t="t"/>
              <a:pathLst>
                <a:path extrusionOk="0" h="973" w="827">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9" name="Google Shape;499;p13"/>
            <p:cNvSpPr/>
            <p:nvPr/>
          </p:nvSpPr>
          <p:spPr>
            <a:xfrm>
              <a:off x="6367367" y="3409207"/>
              <a:ext cx="204862" cy="249174"/>
            </a:xfrm>
            <a:custGeom>
              <a:rect b="b" l="l" r="r" t="t"/>
              <a:pathLst>
                <a:path extrusionOk="0" h="1147" w="943">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0" name="Google Shape;500;p13"/>
            <p:cNvSpPr/>
            <p:nvPr/>
          </p:nvSpPr>
          <p:spPr>
            <a:xfrm>
              <a:off x="6519439" y="3341429"/>
              <a:ext cx="174230" cy="179657"/>
            </a:xfrm>
            <a:custGeom>
              <a:rect b="b" l="l" r="r" t="t"/>
              <a:pathLst>
                <a:path extrusionOk="0" h="827" w="802">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1" name="Google Shape;501;p13"/>
            <p:cNvSpPr/>
            <p:nvPr/>
          </p:nvSpPr>
          <p:spPr>
            <a:xfrm>
              <a:off x="6603730" y="3489151"/>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2" name="Google Shape;502;p13"/>
            <p:cNvSpPr/>
            <p:nvPr/>
          </p:nvSpPr>
          <p:spPr>
            <a:xfrm>
              <a:off x="6487721" y="3299284"/>
              <a:ext cx="68867" cy="74079"/>
            </a:xfrm>
            <a:custGeom>
              <a:rect b="b" l="l" r="r" t="t"/>
              <a:pathLst>
                <a:path extrusionOk="0" h="341" w="317">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3" name="Google Shape;503;p13"/>
            <p:cNvSpPr/>
            <p:nvPr/>
          </p:nvSpPr>
          <p:spPr>
            <a:xfrm>
              <a:off x="6334564" y="3378359"/>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4" name="Google Shape;504;p13"/>
            <p:cNvSpPr/>
            <p:nvPr/>
          </p:nvSpPr>
          <p:spPr>
            <a:xfrm>
              <a:off x="6424286" y="3626446"/>
              <a:ext cx="74081" cy="74079"/>
            </a:xfrm>
            <a:custGeom>
              <a:rect b="b" l="l" r="r" t="t"/>
              <a:pathLst>
                <a:path extrusionOk="0" h="341" w="341">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5" name="Google Shape;505;p13"/>
            <p:cNvSpPr/>
            <p:nvPr/>
          </p:nvSpPr>
          <p:spPr>
            <a:xfrm>
              <a:off x="6181623" y="3462865"/>
              <a:ext cx="74081" cy="68865"/>
            </a:xfrm>
            <a:custGeom>
              <a:rect b="b" l="l" r="r" t="t"/>
              <a:pathLst>
                <a:path extrusionOk="0" h="317" w="341">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6" name="Google Shape;506;p13"/>
            <p:cNvSpPr/>
            <p:nvPr/>
          </p:nvSpPr>
          <p:spPr>
            <a:xfrm>
              <a:off x="6102329" y="3547371"/>
              <a:ext cx="74298" cy="74079"/>
            </a:xfrm>
            <a:custGeom>
              <a:rect b="b" l="l" r="r" t="t"/>
              <a:pathLst>
                <a:path extrusionOk="0" h="341" w="342">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7" name="Google Shape;507;p13"/>
            <p:cNvSpPr/>
            <p:nvPr/>
          </p:nvSpPr>
          <p:spPr>
            <a:xfrm>
              <a:off x="6213341" y="3684449"/>
              <a:ext cx="74081" cy="68865"/>
            </a:xfrm>
            <a:custGeom>
              <a:rect b="b" l="l" r="r" t="t"/>
              <a:pathLst>
                <a:path extrusionOk="0" h="317" w="341">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08" name="Google Shape;508;p13"/>
          <p:cNvGrpSpPr/>
          <p:nvPr/>
        </p:nvGrpSpPr>
        <p:grpSpPr>
          <a:xfrm flipH="1">
            <a:off x="10753418" y="2411325"/>
            <a:ext cx="1703989" cy="1347004"/>
            <a:chOff x="855987" y="2204128"/>
            <a:chExt cx="1217483" cy="962421"/>
          </a:xfrm>
        </p:grpSpPr>
        <p:grpSp>
          <p:nvGrpSpPr>
            <p:cNvPr id="509" name="Google Shape;509;p13"/>
            <p:cNvGrpSpPr/>
            <p:nvPr/>
          </p:nvGrpSpPr>
          <p:grpSpPr>
            <a:xfrm>
              <a:off x="855987" y="2204128"/>
              <a:ext cx="1146638" cy="962421"/>
              <a:chOff x="958238" y="2157575"/>
              <a:chExt cx="1115190" cy="936025"/>
            </a:xfrm>
          </p:grpSpPr>
          <p:sp>
            <p:nvSpPr>
              <p:cNvPr id="510" name="Google Shape;510;p13"/>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1" name="Google Shape;511;p13"/>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2" name="Google Shape;512;p13"/>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3" name="Google Shape;513;p13"/>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4" name="Google Shape;514;p13"/>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5" name="Google Shape;515;p13"/>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16" name="Google Shape;516;p13"/>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17" name="Google Shape;517;p13"/>
          <p:cNvGrpSpPr/>
          <p:nvPr/>
        </p:nvGrpSpPr>
        <p:grpSpPr>
          <a:xfrm>
            <a:off x="92078" y="862926"/>
            <a:ext cx="2480826" cy="1081397"/>
            <a:chOff x="3965010" y="571479"/>
            <a:chExt cx="1651682" cy="719972"/>
          </a:xfrm>
        </p:grpSpPr>
        <p:grpSp>
          <p:nvGrpSpPr>
            <p:cNvPr id="518" name="Google Shape;518;p13"/>
            <p:cNvGrpSpPr/>
            <p:nvPr/>
          </p:nvGrpSpPr>
          <p:grpSpPr>
            <a:xfrm>
              <a:off x="3965010" y="571479"/>
              <a:ext cx="1446820" cy="719972"/>
              <a:chOff x="3953250" y="571500"/>
              <a:chExt cx="1383325" cy="766825"/>
            </a:xfrm>
          </p:grpSpPr>
          <p:grpSp>
            <p:nvGrpSpPr>
              <p:cNvPr id="519" name="Google Shape;519;p13"/>
              <p:cNvGrpSpPr/>
              <p:nvPr/>
            </p:nvGrpSpPr>
            <p:grpSpPr>
              <a:xfrm>
                <a:off x="3953250" y="571500"/>
                <a:ext cx="1383165" cy="669650"/>
                <a:chOff x="897088" y="2374675"/>
                <a:chExt cx="1383165" cy="669650"/>
              </a:xfrm>
            </p:grpSpPr>
            <p:sp>
              <p:nvSpPr>
                <p:cNvPr id="520" name="Google Shape;520;p13"/>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1" name="Google Shape;521;p13"/>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2" name="Google Shape;522;p13"/>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3" name="Google Shape;523;p13"/>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24" name="Google Shape;524;p13"/>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25" name="Google Shape;525;p13"/>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26" name="Google Shape;526;p13"/>
          <p:cNvGrpSpPr/>
          <p:nvPr/>
        </p:nvGrpSpPr>
        <p:grpSpPr>
          <a:xfrm flipH="1">
            <a:off x="5496946" y="-203383"/>
            <a:ext cx="3367840" cy="2147732"/>
            <a:chOff x="7239867" y="1514550"/>
            <a:chExt cx="2525880" cy="1610799"/>
          </a:xfrm>
        </p:grpSpPr>
        <p:grpSp>
          <p:nvGrpSpPr>
            <p:cNvPr id="527" name="Google Shape;527;p13"/>
            <p:cNvGrpSpPr/>
            <p:nvPr/>
          </p:nvGrpSpPr>
          <p:grpSpPr>
            <a:xfrm>
              <a:off x="7346663" y="1514550"/>
              <a:ext cx="2419084" cy="1551618"/>
              <a:chOff x="7410211" y="1555307"/>
              <a:chExt cx="2355486" cy="1510826"/>
            </a:xfrm>
          </p:grpSpPr>
          <p:grpSp>
            <p:nvGrpSpPr>
              <p:cNvPr id="528" name="Google Shape;528;p13"/>
              <p:cNvGrpSpPr/>
              <p:nvPr/>
            </p:nvGrpSpPr>
            <p:grpSpPr>
              <a:xfrm>
                <a:off x="7410211" y="1555307"/>
                <a:ext cx="2355486" cy="1510826"/>
                <a:chOff x="761258" y="2062484"/>
                <a:chExt cx="1646502" cy="1056078"/>
              </a:xfrm>
            </p:grpSpPr>
            <p:sp>
              <p:nvSpPr>
                <p:cNvPr id="529" name="Google Shape;529;p13"/>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0" name="Google Shape;530;p13"/>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1" name="Google Shape;531;p13"/>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2" name="Google Shape;532;p13"/>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3" name="Google Shape;533;p13"/>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4" name="Google Shape;534;p13"/>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35" name="Google Shape;535;p13"/>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6" name="Google Shape;536;p13"/>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37" name="Google Shape;537;p13"/>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38" name="Google Shape;538;p13"/>
          <p:cNvGrpSpPr/>
          <p:nvPr/>
        </p:nvGrpSpPr>
        <p:grpSpPr>
          <a:xfrm rot="4034152">
            <a:off x="239117" y="4754001"/>
            <a:ext cx="1855954" cy="2414735"/>
            <a:chOff x="4318023" y="4113296"/>
            <a:chExt cx="716421" cy="932073"/>
          </a:xfrm>
        </p:grpSpPr>
        <p:sp>
          <p:nvSpPr>
            <p:cNvPr id="539" name="Google Shape;539;p13"/>
            <p:cNvSpPr/>
            <p:nvPr/>
          </p:nvSpPr>
          <p:spPr>
            <a:xfrm>
              <a:off x="4842115" y="4245779"/>
              <a:ext cx="192329" cy="205812"/>
            </a:xfrm>
            <a:custGeom>
              <a:rect b="b" l="l" r="r" t="t"/>
              <a:pathLst>
                <a:path extrusionOk="0" h="2366" w="2211">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0" name="Google Shape;540;p13"/>
            <p:cNvSpPr/>
            <p:nvPr/>
          </p:nvSpPr>
          <p:spPr>
            <a:xfrm>
              <a:off x="4730077" y="4175144"/>
              <a:ext cx="156491" cy="223645"/>
            </a:xfrm>
            <a:custGeom>
              <a:rect b="b" l="l" r="r" t="t"/>
              <a:pathLst>
                <a:path extrusionOk="0" h="2571" w="1799">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1" name="Google Shape;541;p13"/>
            <p:cNvSpPr/>
            <p:nvPr/>
          </p:nvSpPr>
          <p:spPr>
            <a:xfrm>
              <a:off x="4828807" y="4113296"/>
              <a:ext cx="167625" cy="150227"/>
            </a:xfrm>
            <a:custGeom>
              <a:rect b="b" l="l" r="r" t="t"/>
              <a:pathLst>
                <a:path extrusionOk="0" h="1727" w="19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42" name="Google Shape;542;p13"/>
            <p:cNvSpPr/>
            <p:nvPr/>
          </p:nvSpPr>
          <p:spPr>
            <a:xfrm>
              <a:off x="4318023" y="4482647"/>
              <a:ext cx="515662" cy="562722"/>
            </a:xfrm>
            <a:custGeom>
              <a:rect b="b" l="l" r="r" t="t"/>
              <a:pathLst>
                <a:path extrusionOk="0" h="6469" w="5928">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 header 3">
    <p:spTree>
      <p:nvGrpSpPr>
        <p:cNvPr id="543" name="Shape 543"/>
        <p:cNvGrpSpPr/>
        <p:nvPr/>
      </p:nvGrpSpPr>
      <p:grpSpPr>
        <a:xfrm>
          <a:off x="0" y="0"/>
          <a:ext cx="0" cy="0"/>
          <a:chOff x="0" y="0"/>
          <a:chExt cx="0" cy="0"/>
        </a:xfrm>
      </p:grpSpPr>
      <p:sp>
        <p:nvSpPr>
          <p:cNvPr id="544" name="Google Shape;544;p14"/>
          <p:cNvSpPr txBox="1"/>
          <p:nvPr>
            <p:ph type="ctrTitle"/>
          </p:nvPr>
        </p:nvSpPr>
        <p:spPr>
          <a:xfrm>
            <a:off x="5633817" y="1270933"/>
            <a:ext cx="3498800" cy="899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sz="1600">
                <a:solidFill>
                  <a:srgbClr val="000000"/>
                </a:solidFill>
              </a:defRPr>
            </a:lvl2pPr>
            <a:lvl3pPr lvl="2" algn="ctr">
              <a:lnSpc>
                <a:spcPct val="100000"/>
              </a:lnSpc>
              <a:spcBef>
                <a:spcPts val="0"/>
              </a:spcBef>
              <a:spcAft>
                <a:spcPts val="0"/>
              </a:spcAft>
              <a:buClr>
                <a:srgbClr val="000000"/>
              </a:buClr>
              <a:buSzPts val="1200"/>
              <a:buNone/>
              <a:defRPr sz="1600">
                <a:solidFill>
                  <a:srgbClr val="000000"/>
                </a:solidFill>
              </a:defRPr>
            </a:lvl3pPr>
            <a:lvl4pPr lvl="3" algn="ctr">
              <a:lnSpc>
                <a:spcPct val="100000"/>
              </a:lnSpc>
              <a:spcBef>
                <a:spcPts val="0"/>
              </a:spcBef>
              <a:spcAft>
                <a:spcPts val="0"/>
              </a:spcAft>
              <a:buClr>
                <a:srgbClr val="000000"/>
              </a:buClr>
              <a:buSzPts val="1200"/>
              <a:buNone/>
              <a:defRPr sz="1600">
                <a:solidFill>
                  <a:srgbClr val="000000"/>
                </a:solidFill>
              </a:defRPr>
            </a:lvl4pPr>
            <a:lvl5pPr lvl="4" algn="ctr">
              <a:lnSpc>
                <a:spcPct val="100000"/>
              </a:lnSpc>
              <a:spcBef>
                <a:spcPts val="0"/>
              </a:spcBef>
              <a:spcAft>
                <a:spcPts val="0"/>
              </a:spcAft>
              <a:buClr>
                <a:srgbClr val="000000"/>
              </a:buClr>
              <a:buSzPts val="1200"/>
              <a:buNone/>
              <a:defRPr sz="1600">
                <a:solidFill>
                  <a:srgbClr val="000000"/>
                </a:solidFill>
              </a:defRPr>
            </a:lvl5pPr>
            <a:lvl6pPr lvl="5" algn="ctr">
              <a:lnSpc>
                <a:spcPct val="100000"/>
              </a:lnSpc>
              <a:spcBef>
                <a:spcPts val="0"/>
              </a:spcBef>
              <a:spcAft>
                <a:spcPts val="0"/>
              </a:spcAft>
              <a:buClr>
                <a:srgbClr val="000000"/>
              </a:buClr>
              <a:buSzPts val="1200"/>
              <a:buNone/>
              <a:defRPr sz="1600">
                <a:solidFill>
                  <a:srgbClr val="000000"/>
                </a:solidFill>
              </a:defRPr>
            </a:lvl6pPr>
            <a:lvl7pPr lvl="6" algn="ctr">
              <a:lnSpc>
                <a:spcPct val="100000"/>
              </a:lnSpc>
              <a:spcBef>
                <a:spcPts val="0"/>
              </a:spcBef>
              <a:spcAft>
                <a:spcPts val="0"/>
              </a:spcAft>
              <a:buClr>
                <a:srgbClr val="000000"/>
              </a:buClr>
              <a:buSzPts val="1200"/>
              <a:buNone/>
              <a:defRPr sz="1600">
                <a:solidFill>
                  <a:srgbClr val="000000"/>
                </a:solidFill>
              </a:defRPr>
            </a:lvl7pPr>
            <a:lvl8pPr lvl="7" algn="ctr">
              <a:lnSpc>
                <a:spcPct val="100000"/>
              </a:lnSpc>
              <a:spcBef>
                <a:spcPts val="0"/>
              </a:spcBef>
              <a:spcAft>
                <a:spcPts val="0"/>
              </a:spcAft>
              <a:buClr>
                <a:srgbClr val="000000"/>
              </a:buClr>
              <a:buSzPts val="1200"/>
              <a:buNone/>
              <a:defRPr sz="1600">
                <a:solidFill>
                  <a:srgbClr val="000000"/>
                </a:solidFill>
              </a:defRPr>
            </a:lvl8pPr>
            <a:lvl9pPr lvl="8" algn="ctr">
              <a:lnSpc>
                <a:spcPct val="100000"/>
              </a:lnSpc>
              <a:spcBef>
                <a:spcPts val="0"/>
              </a:spcBef>
              <a:spcAft>
                <a:spcPts val="0"/>
              </a:spcAft>
              <a:buClr>
                <a:srgbClr val="000000"/>
              </a:buClr>
              <a:buSzPts val="1200"/>
              <a:buNone/>
              <a:defRPr sz="1600">
                <a:solidFill>
                  <a:srgbClr val="000000"/>
                </a:solidFill>
              </a:defRPr>
            </a:lvl9pPr>
          </a:lstStyle>
          <a:p/>
        </p:txBody>
      </p:sp>
      <p:sp>
        <p:nvSpPr>
          <p:cNvPr id="545" name="Google Shape;545;p14"/>
          <p:cNvSpPr txBox="1"/>
          <p:nvPr>
            <p:ph idx="1" type="subTitle"/>
          </p:nvPr>
        </p:nvSpPr>
        <p:spPr>
          <a:xfrm>
            <a:off x="5633833" y="2183800"/>
            <a:ext cx="3498800" cy="740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000"/>
              <a:buFont typeface="Ubuntu"/>
              <a:buNone/>
              <a:defRPr sz="1867">
                <a:solidFill>
                  <a:schemeClr val="dk1"/>
                </a:solidFill>
                <a:latin typeface="Comfortaa"/>
                <a:ea typeface="Comfortaa"/>
                <a:cs typeface="Comfortaa"/>
                <a:sym typeface="Comfortaa"/>
              </a:defRPr>
            </a:lvl1pPr>
            <a:lvl2pPr lvl="1"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2pPr>
            <a:lvl3pPr lvl="2"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3pPr>
            <a:lvl4pPr lvl="3"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4pPr>
            <a:lvl5pPr lvl="4"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5pPr>
            <a:lvl6pPr lvl="5"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6pPr>
            <a:lvl7pPr lvl="6"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7pPr>
            <a:lvl8pPr lvl="7"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8pPr>
            <a:lvl9pPr lvl="8"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9pPr>
          </a:lstStyle>
          <a:p/>
        </p:txBody>
      </p:sp>
      <p:sp>
        <p:nvSpPr>
          <p:cNvPr id="546" name="Google Shape;546;p14"/>
          <p:cNvSpPr txBox="1"/>
          <p:nvPr>
            <p:ph idx="2" type="title"/>
          </p:nvPr>
        </p:nvSpPr>
        <p:spPr>
          <a:xfrm>
            <a:off x="3059384" y="1048067"/>
            <a:ext cx="2872000" cy="205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4800"/>
              <a:buNone/>
              <a:defRPr sz="13333"/>
            </a:lvl1pPr>
            <a:lvl2pPr lvl="1"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p:txBody>
      </p:sp>
      <p:grpSp>
        <p:nvGrpSpPr>
          <p:cNvPr id="547" name="Google Shape;547;p14"/>
          <p:cNvGrpSpPr/>
          <p:nvPr/>
        </p:nvGrpSpPr>
        <p:grpSpPr>
          <a:xfrm>
            <a:off x="-249464" y="3053047"/>
            <a:ext cx="2716935" cy="2147739"/>
            <a:chOff x="855987" y="2204128"/>
            <a:chExt cx="1217483" cy="962421"/>
          </a:xfrm>
        </p:grpSpPr>
        <p:grpSp>
          <p:nvGrpSpPr>
            <p:cNvPr id="548" name="Google Shape;548;p14"/>
            <p:cNvGrpSpPr/>
            <p:nvPr/>
          </p:nvGrpSpPr>
          <p:grpSpPr>
            <a:xfrm>
              <a:off x="855987" y="2204128"/>
              <a:ext cx="1146638" cy="962421"/>
              <a:chOff x="958238" y="2157575"/>
              <a:chExt cx="1115190" cy="936025"/>
            </a:xfrm>
          </p:grpSpPr>
          <p:sp>
            <p:nvSpPr>
              <p:cNvPr id="549" name="Google Shape;549;p14"/>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0" name="Google Shape;550;p14"/>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1" name="Google Shape;551;p14"/>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2" name="Google Shape;552;p14"/>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3" name="Google Shape;553;p14"/>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4" name="Google Shape;554;p14"/>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55" name="Google Shape;555;p14"/>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56" name="Google Shape;556;p14"/>
          <p:cNvGrpSpPr/>
          <p:nvPr/>
        </p:nvGrpSpPr>
        <p:grpSpPr>
          <a:xfrm>
            <a:off x="7360838" y="208364"/>
            <a:ext cx="2202243" cy="959963"/>
            <a:chOff x="3965010" y="571479"/>
            <a:chExt cx="1651682" cy="719972"/>
          </a:xfrm>
        </p:grpSpPr>
        <p:grpSp>
          <p:nvGrpSpPr>
            <p:cNvPr id="557" name="Google Shape;557;p14"/>
            <p:cNvGrpSpPr/>
            <p:nvPr/>
          </p:nvGrpSpPr>
          <p:grpSpPr>
            <a:xfrm>
              <a:off x="3965010" y="571479"/>
              <a:ext cx="1446820" cy="719972"/>
              <a:chOff x="3953250" y="571500"/>
              <a:chExt cx="1383325" cy="766825"/>
            </a:xfrm>
          </p:grpSpPr>
          <p:grpSp>
            <p:nvGrpSpPr>
              <p:cNvPr id="558" name="Google Shape;558;p14"/>
              <p:cNvGrpSpPr/>
              <p:nvPr/>
            </p:nvGrpSpPr>
            <p:grpSpPr>
              <a:xfrm>
                <a:off x="3953250" y="571500"/>
                <a:ext cx="1383165" cy="669650"/>
                <a:chOff x="897088" y="2374675"/>
                <a:chExt cx="1383165" cy="669650"/>
              </a:xfrm>
            </p:grpSpPr>
            <p:sp>
              <p:nvSpPr>
                <p:cNvPr id="559" name="Google Shape;559;p14"/>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0" name="Google Shape;560;p14"/>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1" name="Google Shape;561;p14"/>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2" name="Google Shape;562;p14"/>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63" name="Google Shape;563;p14"/>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64" name="Google Shape;564;p14"/>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65" name="Google Shape;565;p14"/>
          <p:cNvGrpSpPr/>
          <p:nvPr/>
        </p:nvGrpSpPr>
        <p:grpSpPr>
          <a:xfrm rot="8903269">
            <a:off x="-83158" y="163262"/>
            <a:ext cx="1467960" cy="1050166"/>
            <a:chOff x="1202177" y="4613417"/>
            <a:chExt cx="528376" cy="377939"/>
          </a:xfrm>
        </p:grpSpPr>
        <p:sp>
          <p:nvSpPr>
            <p:cNvPr id="566" name="Google Shape;566;p14"/>
            <p:cNvSpPr/>
            <p:nvPr/>
          </p:nvSpPr>
          <p:spPr>
            <a:xfrm>
              <a:off x="1564214" y="4671691"/>
              <a:ext cx="166339" cy="48340"/>
            </a:xfrm>
            <a:custGeom>
              <a:rect b="b" l="l" r="r" t="t"/>
              <a:pathLst>
                <a:path extrusionOk="0" h="438" w="1507">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7" name="Google Shape;567;p14"/>
            <p:cNvSpPr/>
            <p:nvPr/>
          </p:nvSpPr>
          <p:spPr>
            <a:xfrm>
              <a:off x="1602846" y="4613417"/>
              <a:ext cx="60708" cy="176363"/>
            </a:xfrm>
            <a:custGeom>
              <a:rect b="b" l="l" r="r" t="t"/>
              <a:pathLst>
                <a:path extrusionOk="0" h="1598" w="55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8" name="Google Shape;568;p14"/>
            <p:cNvSpPr/>
            <p:nvPr/>
          </p:nvSpPr>
          <p:spPr>
            <a:xfrm>
              <a:off x="1582978" y="4629421"/>
              <a:ext cx="104638" cy="138950"/>
            </a:xfrm>
            <a:custGeom>
              <a:rect b="b" l="l" r="r" t="t"/>
              <a:pathLst>
                <a:path extrusionOk="0" h="1259" w="948">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69" name="Google Shape;569;p14"/>
            <p:cNvSpPr/>
            <p:nvPr/>
          </p:nvSpPr>
          <p:spPr>
            <a:xfrm>
              <a:off x="1548982" y="4644430"/>
              <a:ext cx="160158" cy="102419"/>
            </a:xfrm>
            <a:custGeom>
              <a:rect b="b" l="l" r="r" t="t"/>
              <a:pathLst>
                <a:path extrusionOk="0" h="928" w="1451">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0" name="Google Shape;570;p14"/>
            <p:cNvSpPr/>
            <p:nvPr/>
          </p:nvSpPr>
          <p:spPr>
            <a:xfrm>
              <a:off x="1202177" y="4673346"/>
              <a:ext cx="177156" cy="151310"/>
            </a:xfrm>
            <a:custGeom>
              <a:rect b="b" l="l" r="r" t="t"/>
              <a:pathLst>
                <a:path extrusionOk="0" h="1371" w="1605">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1" name="Google Shape;571;p14"/>
            <p:cNvSpPr/>
            <p:nvPr/>
          </p:nvSpPr>
          <p:spPr>
            <a:xfrm>
              <a:off x="1419143" y="4894566"/>
              <a:ext cx="115344" cy="96790"/>
            </a:xfrm>
            <a:custGeom>
              <a:rect b="b" l="l" r="r" t="t"/>
              <a:pathLst>
                <a:path extrusionOk="0" h="877" w="1045">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72" name="Google Shape;572;p14"/>
          <p:cNvGrpSpPr/>
          <p:nvPr/>
        </p:nvGrpSpPr>
        <p:grpSpPr>
          <a:xfrm>
            <a:off x="9632090" y="2894834"/>
            <a:ext cx="3367840" cy="2147732"/>
            <a:chOff x="7239867" y="1514550"/>
            <a:chExt cx="2525880" cy="1610799"/>
          </a:xfrm>
        </p:grpSpPr>
        <p:grpSp>
          <p:nvGrpSpPr>
            <p:cNvPr id="573" name="Google Shape;573;p14"/>
            <p:cNvGrpSpPr/>
            <p:nvPr/>
          </p:nvGrpSpPr>
          <p:grpSpPr>
            <a:xfrm>
              <a:off x="7346663" y="1514550"/>
              <a:ext cx="2419084" cy="1551618"/>
              <a:chOff x="7410211" y="1555307"/>
              <a:chExt cx="2355486" cy="1510826"/>
            </a:xfrm>
          </p:grpSpPr>
          <p:grpSp>
            <p:nvGrpSpPr>
              <p:cNvPr id="574" name="Google Shape;574;p14"/>
              <p:cNvGrpSpPr/>
              <p:nvPr/>
            </p:nvGrpSpPr>
            <p:grpSpPr>
              <a:xfrm>
                <a:off x="7410211" y="1555307"/>
                <a:ext cx="2355486" cy="1510826"/>
                <a:chOff x="761258" y="2062484"/>
                <a:chExt cx="1646502" cy="1056078"/>
              </a:xfrm>
            </p:grpSpPr>
            <p:sp>
              <p:nvSpPr>
                <p:cNvPr id="575" name="Google Shape;575;p14"/>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6" name="Google Shape;576;p14"/>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7" name="Google Shape;577;p14"/>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8" name="Google Shape;578;p14"/>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79" name="Google Shape;579;p14"/>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0" name="Google Shape;580;p14"/>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81" name="Google Shape;581;p14"/>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2" name="Google Shape;582;p14"/>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83" name="Google Shape;583;p14"/>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84" name="Google Shape;584;p14"/>
          <p:cNvSpPr/>
          <p:nvPr/>
        </p:nvSpPr>
        <p:spPr>
          <a:xfrm>
            <a:off x="-65700" y="6431401"/>
            <a:ext cx="2138592" cy="492032"/>
          </a:xfrm>
          <a:custGeom>
            <a:rect b="b" l="l" r="r" t="t"/>
            <a:pathLst>
              <a:path extrusionOk="0" h="1677" w="7289">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5" name="Google Shape;585;p14"/>
          <p:cNvSpPr/>
          <p:nvPr/>
        </p:nvSpPr>
        <p:spPr>
          <a:xfrm>
            <a:off x="2008236"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6" name="Google Shape;586;p14"/>
          <p:cNvSpPr/>
          <p:nvPr/>
        </p:nvSpPr>
        <p:spPr>
          <a:xfrm>
            <a:off x="8005239"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7" name="Google Shape;587;p14"/>
          <p:cNvSpPr/>
          <p:nvPr/>
        </p:nvSpPr>
        <p:spPr>
          <a:xfrm>
            <a:off x="10043135" y="6431401"/>
            <a:ext cx="2262260" cy="492033"/>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8" name="Google Shape;588;p14"/>
          <p:cNvSpPr/>
          <p:nvPr/>
        </p:nvSpPr>
        <p:spPr>
          <a:xfrm>
            <a:off x="4194215"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89" name="Google Shape;589;p14"/>
          <p:cNvSpPr/>
          <p:nvPr/>
        </p:nvSpPr>
        <p:spPr>
          <a:xfrm>
            <a:off x="6226152" y="6515214"/>
            <a:ext cx="1876864" cy="408217"/>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0" name="Google Shape;590;p14"/>
          <p:cNvSpPr/>
          <p:nvPr/>
        </p:nvSpPr>
        <p:spPr>
          <a:xfrm>
            <a:off x="3157673"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 header 4">
    <p:spTree>
      <p:nvGrpSpPr>
        <p:cNvPr id="591" name="Shape 591"/>
        <p:cNvGrpSpPr/>
        <p:nvPr/>
      </p:nvGrpSpPr>
      <p:grpSpPr>
        <a:xfrm>
          <a:off x="0" y="0"/>
          <a:ext cx="0" cy="0"/>
          <a:chOff x="0" y="0"/>
          <a:chExt cx="0" cy="0"/>
        </a:xfrm>
      </p:grpSpPr>
      <p:sp>
        <p:nvSpPr>
          <p:cNvPr id="592" name="Google Shape;592;p15"/>
          <p:cNvSpPr txBox="1"/>
          <p:nvPr>
            <p:ph type="ctrTitle"/>
          </p:nvPr>
        </p:nvSpPr>
        <p:spPr>
          <a:xfrm>
            <a:off x="7223684" y="1001033"/>
            <a:ext cx="3498800" cy="899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200"/>
              <a:buNone/>
              <a:defRPr/>
            </a:lvl1pPr>
            <a:lvl2pPr lvl="1" algn="ctr">
              <a:lnSpc>
                <a:spcPct val="100000"/>
              </a:lnSpc>
              <a:spcBef>
                <a:spcPts val="0"/>
              </a:spcBef>
              <a:spcAft>
                <a:spcPts val="0"/>
              </a:spcAft>
              <a:buClr>
                <a:srgbClr val="000000"/>
              </a:buClr>
              <a:buSzPts val="1200"/>
              <a:buNone/>
              <a:defRPr sz="1600">
                <a:solidFill>
                  <a:srgbClr val="000000"/>
                </a:solidFill>
              </a:defRPr>
            </a:lvl2pPr>
            <a:lvl3pPr lvl="2" algn="ctr">
              <a:lnSpc>
                <a:spcPct val="100000"/>
              </a:lnSpc>
              <a:spcBef>
                <a:spcPts val="0"/>
              </a:spcBef>
              <a:spcAft>
                <a:spcPts val="0"/>
              </a:spcAft>
              <a:buClr>
                <a:srgbClr val="000000"/>
              </a:buClr>
              <a:buSzPts val="1200"/>
              <a:buNone/>
              <a:defRPr sz="1600">
                <a:solidFill>
                  <a:srgbClr val="000000"/>
                </a:solidFill>
              </a:defRPr>
            </a:lvl3pPr>
            <a:lvl4pPr lvl="3" algn="ctr">
              <a:lnSpc>
                <a:spcPct val="100000"/>
              </a:lnSpc>
              <a:spcBef>
                <a:spcPts val="0"/>
              </a:spcBef>
              <a:spcAft>
                <a:spcPts val="0"/>
              </a:spcAft>
              <a:buClr>
                <a:srgbClr val="000000"/>
              </a:buClr>
              <a:buSzPts val="1200"/>
              <a:buNone/>
              <a:defRPr sz="1600">
                <a:solidFill>
                  <a:srgbClr val="000000"/>
                </a:solidFill>
              </a:defRPr>
            </a:lvl4pPr>
            <a:lvl5pPr lvl="4" algn="ctr">
              <a:lnSpc>
                <a:spcPct val="100000"/>
              </a:lnSpc>
              <a:spcBef>
                <a:spcPts val="0"/>
              </a:spcBef>
              <a:spcAft>
                <a:spcPts val="0"/>
              </a:spcAft>
              <a:buClr>
                <a:srgbClr val="000000"/>
              </a:buClr>
              <a:buSzPts val="1200"/>
              <a:buNone/>
              <a:defRPr sz="1600">
                <a:solidFill>
                  <a:srgbClr val="000000"/>
                </a:solidFill>
              </a:defRPr>
            </a:lvl5pPr>
            <a:lvl6pPr lvl="5" algn="ctr">
              <a:lnSpc>
                <a:spcPct val="100000"/>
              </a:lnSpc>
              <a:spcBef>
                <a:spcPts val="0"/>
              </a:spcBef>
              <a:spcAft>
                <a:spcPts val="0"/>
              </a:spcAft>
              <a:buClr>
                <a:srgbClr val="000000"/>
              </a:buClr>
              <a:buSzPts val="1200"/>
              <a:buNone/>
              <a:defRPr sz="1600">
                <a:solidFill>
                  <a:srgbClr val="000000"/>
                </a:solidFill>
              </a:defRPr>
            </a:lvl6pPr>
            <a:lvl7pPr lvl="6" algn="ctr">
              <a:lnSpc>
                <a:spcPct val="100000"/>
              </a:lnSpc>
              <a:spcBef>
                <a:spcPts val="0"/>
              </a:spcBef>
              <a:spcAft>
                <a:spcPts val="0"/>
              </a:spcAft>
              <a:buClr>
                <a:srgbClr val="000000"/>
              </a:buClr>
              <a:buSzPts val="1200"/>
              <a:buNone/>
              <a:defRPr sz="1600">
                <a:solidFill>
                  <a:srgbClr val="000000"/>
                </a:solidFill>
              </a:defRPr>
            </a:lvl7pPr>
            <a:lvl8pPr lvl="7" algn="ctr">
              <a:lnSpc>
                <a:spcPct val="100000"/>
              </a:lnSpc>
              <a:spcBef>
                <a:spcPts val="0"/>
              </a:spcBef>
              <a:spcAft>
                <a:spcPts val="0"/>
              </a:spcAft>
              <a:buClr>
                <a:srgbClr val="000000"/>
              </a:buClr>
              <a:buSzPts val="1200"/>
              <a:buNone/>
              <a:defRPr sz="1600">
                <a:solidFill>
                  <a:srgbClr val="000000"/>
                </a:solidFill>
              </a:defRPr>
            </a:lvl8pPr>
            <a:lvl9pPr lvl="8" algn="ctr">
              <a:lnSpc>
                <a:spcPct val="100000"/>
              </a:lnSpc>
              <a:spcBef>
                <a:spcPts val="0"/>
              </a:spcBef>
              <a:spcAft>
                <a:spcPts val="0"/>
              </a:spcAft>
              <a:buClr>
                <a:srgbClr val="000000"/>
              </a:buClr>
              <a:buSzPts val="1200"/>
              <a:buNone/>
              <a:defRPr sz="1600">
                <a:solidFill>
                  <a:srgbClr val="000000"/>
                </a:solidFill>
              </a:defRPr>
            </a:lvl9pPr>
          </a:lstStyle>
          <a:p/>
        </p:txBody>
      </p:sp>
      <p:sp>
        <p:nvSpPr>
          <p:cNvPr id="593" name="Google Shape;593;p15"/>
          <p:cNvSpPr txBox="1"/>
          <p:nvPr>
            <p:ph idx="1" type="subTitle"/>
          </p:nvPr>
        </p:nvSpPr>
        <p:spPr>
          <a:xfrm>
            <a:off x="7223700" y="1913900"/>
            <a:ext cx="3498800" cy="71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000"/>
              <a:buFont typeface="Ubuntu"/>
              <a:buNone/>
              <a:defRPr sz="1867">
                <a:solidFill>
                  <a:schemeClr val="dk1"/>
                </a:solidFill>
                <a:latin typeface="Comfortaa"/>
                <a:ea typeface="Comfortaa"/>
                <a:cs typeface="Comfortaa"/>
                <a:sym typeface="Comfortaa"/>
              </a:defRPr>
            </a:lvl1pPr>
            <a:lvl2pPr lvl="1"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2pPr>
            <a:lvl3pPr lvl="2"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3pPr>
            <a:lvl4pPr lvl="3"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4pPr>
            <a:lvl5pPr lvl="4"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5pPr>
            <a:lvl6pPr lvl="5"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6pPr>
            <a:lvl7pPr lvl="6"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7pPr>
            <a:lvl8pPr lvl="7"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8pPr>
            <a:lvl9pPr lvl="8" algn="l">
              <a:lnSpc>
                <a:spcPct val="100000"/>
              </a:lnSpc>
              <a:spcBef>
                <a:spcPts val="0"/>
              </a:spcBef>
              <a:spcAft>
                <a:spcPts val="0"/>
              </a:spcAft>
              <a:buClr>
                <a:srgbClr val="000000"/>
              </a:buClr>
              <a:buSzPts val="1000"/>
              <a:buFont typeface="Ubuntu"/>
              <a:buNone/>
              <a:defRPr sz="1333">
                <a:solidFill>
                  <a:srgbClr val="000000"/>
                </a:solidFill>
                <a:latin typeface="Ubuntu"/>
                <a:ea typeface="Ubuntu"/>
                <a:cs typeface="Ubuntu"/>
                <a:sym typeface="Ubuntu"/>
              </a:defRPr>
            </a:lvl9pPr>
          </a:lstStyle>
          <a:p/>
        </p:txBody>
      </p:sp>
      <p:sp>
        <p:nvSpPr>
          <p:cNvPr id="594" name="Google Shape;594;p15"/>
          <p:cNvSpPr txBox="1"/>
          <p:nvPr>
            <p:ph idx="2" type="title"/>
          </p:nvPr>
        </p:nvSpPr>
        <p:spPr>
          <a:xfrm>
            <a:off x="4649251" y="778167"/>
            <a:ext cx="2872000" cy="2055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4800"/>
              <a:buNone/>
              <a:defRPr sz="13333"/>
            </a:lvl1pPr>
            <a:lvl2pPr lvl="1"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000000"/>
              </a:buClr>
              <a:buSzPts val="4800"/>
              <a:buFont typeface="Fira Sans Extra Condensed Medium"/>
              <a:buNone/>
              <a:defRPr sz="6400">
                <a:solidFill>
                  <a:srgbClr val="000000"/>
                </a:solidFill>
                <a:latin typeface="Fira Sans Extra Condensed Medium"/>
                <a:ea typeface="Fira Sans Extra Condensed Medium"/>
                <a:cs typeface="Fira Sans Extra Condensed Medium"/>
                <a:sym typeface="Fira Sans Extra Condensed Medium"/>
              </a:defRPr>
            </a:lvl9pPr>
          </a:lstStyle>
          <a:p/>
        </p:txBody>
      </p:sp>
      <p:grpSp>
        <p:nvGrpSpPr>
          <p:cNvPr id="595" name="Google Shape;595;p15"/>
          <p:cNvGrpSpPr/>
          <p:nvPr/>
        </p:nvGrpSpPr>
        <p:grpSpPr>
          <a:xfrm>
            <a:off x="267235" y="3273543"/>
            <a:ext cx="2716935" cy="2147739"/>
            <a:chOff x="855987" y="2204128"/>
            <a:chExt cx="1217483" cy="962421"/>
          </a:xfrm>
        </p:grpSpPr>
        <p:grpSp>
          <p:nvGrpSpPr>
            <p:cNvPr id="596" name="Google Shape;596;p15"/>
            <p:cNvGrpSpPr/>
            <p:nvPr/>
          </p:nvGrpSpPr>
          <p:grpSpPr>
            <a:xfrm>
              <a:off x="855987" y="2204128"/>
              <a:ext cx="1146638" cy="962421"/>
              <a:chOff x="958238" y="2157575"/>
              <a:chExt cx="1115190" cy="936025"/>
            </a:xfrm>
          </p:grpSpPr>
          <p:sp>
            <p:nvSpPr>
              <p:cNvPr id="597" name="Google Shape;597;p15"/>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8" name="Google Shape;598;p15"/>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9" name="Google Shape;599;p15"/>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0" name="Google Shape;600;p15"/>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1" name="Google Shape;601;p15"/>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2" name="Google Shape;602;p15"/>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03" name="Google Shape;603;p15"/>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04" name="Google Shape;604;p15"/>
          <p:cNvGrpSpPr/>
          <p:nvPr/>
        </p:nvGrpSpPr>
        <p:grpSpPr>
          <a:xfrm>
            <a:off x="10539541" y="2135284"/>
            <a:ext cx="3367840" cy="2147732"/>
            <a:chOff x="7239867" y="1514550"/>
            <a:chExt cx="2525880" cy="1610799"/>
          </a:xfrm>
        </p:grpSpPr>
        <p:grpSp>
          <p:nvGrpSpPr>
            <p:cNvPr id="605" name="Google Shape;605;p15"/>
            <p:cNvGrpSpPr/>
            <p:nvPr/>
          </p:nvGrpSpPr>
          <p:grpSpPr>
            <a:xfrm>
              <a:off x="7346663" y="1514550"/>
              <a:ext cx="2419084" cy="1551618"/>
              <a:chOff x="7410211" y="1555307"/>
              <a:chExt cx="2355486" cy="1510826"/>
            </a:xfrm>
          </p:grpSpPr>
          <p:grpSp>
            <p:nvGrpSpPr>
              <p:cNvPr id="606" name="Google Shape;606;p15"/>
              <p:cNvGrpSpPr/>
              <p:nvPr/>
            </p:nvGrpSpPr>
            <p:grpSpPr>
              <a:xfrm>
                <a:off x="7410211" y="1555307"/>
                <a:ext cx="2355486" cy="1510826"/>
                <a:chOff x="761258" y="2062484"/>
                <a:chExt cx="1646502" cy="1056078"/>
              </a:xfrm>
            </p:grpSpPr>
            <p:sp>
              <p:nvSpPr>
                <p:cNvPr id="607" name="Google Shape;607;p15"/>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8" name="Google Shape;608;p15"/>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9" name="Google Shape;609;p15"/>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0" name="Google Shape;610;p15"/>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1" name="Google Shape;611;p15"/>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2" name="Google Shape;612;p15"/>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13" name="Google Shape;613;p15"/>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4" name="Google Shape;614;p15"/>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15" name="Google Shape;615;p15"/>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16" name="Google Shape;616;p15"/>
          <p:cNvGrpSpPr/>
          <p:nvPr/>
        </p:nvGrpSpPr>
        <p:grpSpPr>
          <a:xfrm flipH="1" rot="-1272558">
            <a:off x="10079191" y="4349451"/>
            <a:ext cx="1887511" cy="3180415"/>
            <a:chOff x="-653265" y="1899986"/>
            <a:chExt cx="171302" cy="288619"/>
          </a:xfrm>
        </p:grpSpPr>
        <p:sp>
          <p:nvSpPr>
            <p:cNvPr id="617" name="Google Shape;617;p15"/>
            <p:cNvSpPr/>
            <p:nvPr/>
          </p:nvSpPr>
          <p:spPr>
            <a:xfrm>
              <a:off x="-527106" y="1913930"/>
              <a:ext cx="45143" cy="47052"/>
            </a:xfrm>
            <a:custGeom>
              <a:rect b="b" l="l" r="r" t="t"/>
              <a:pathLst>
                <a:path extrusionOk="0" h="1208" w="1159">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8" name="Google Shape;618;p15"/>
            <p:cNvSpPr/>
            <p:nvPr/>
          </p:nvSpPr>
          <p:spPr>
            <a:xfrm>
              <a:off x="-564303" y="1911944"/>
              <a:ext cx="42728" cy="46273"/>
            </a:xfrm>
            <a:custGeom>
              <a:rect b="b" l="l" r="r" t="t"/>
              <a:pathLst>
                <a:path extrusionOk="0" h="1188" w="1097">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9" name="Google Shape;619;p15"/>
            <p:cNvSpPr/>
            <p:nvPr/>
          </p:nvSpPr>
          <p:spPr>
            <a:xfrm>
              <a:off x="-525509" y="1900921"/>
              <a:ext cx="20838" cy="20877"/>
            </a:xfrm>
            <a:custGeom>
              <a:rect b="b" l="l" r="r" t="t"/>
              <a:pathLst>
                <a:path extrusionOk="0" h="536" w="535">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0" name="Google Shape;620;p15"/>
            <p:cNvSpPr/>
            <p:nvPr/>
          </p:nvSpPr>
          <p:spPr>
            <a:xfrm>
              <a:off x="-540660" y="1899986"/>
              <a:ext cx="17060" cy="20838"/>
            </a:xfrm>
            <a:custGeom>
              <a:rect b="b" l="l" r="r" t="t"/>
              <a:pathLst>
                <a:path extrusionOk="0" h="535" w="438">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1" name="Google Shape;621;p15"/>
            <p:cNvSpPr/>
            <p:nvPr/>
          </p:nvSpPr>
          <p:spPr>
            <a:xfrm>
              <a:off x="-653265" y="1974731"/>
              <a:ext cx="137260" cy="213874"/>
            </a:xfrm>
            <a:custGeom>
              <a:rect b="b" l="l" r="r" t="t"/>
              <a:pathLst>
                <a:path extrusionOk="0" h="5491" w="3524">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22" name="Google Shape;622;p15"/>
          <p:cNvGrpSpPr/>
          <p:nvPr/>
        </p:nvGrpSpPr>
        <p:grpSpPr>
          <a:xfrm>
            <a:off x="1692695" y="393759"/>
            <a:ext cx="2480826" cy="1081397"/>
            <a:chOff x="3965010" y="571479"/>
            <a:chExt cx="1651682" cy="719972"/>
          </a:xfrm>
        </p:grpSpPr>
        <p:grpSp>
          <p:nvGrpSpPr>
            <p:cNvPr id="623" name="Google Shape;623;p15"/>
            <p:cNvGrpSpPr/>
            <p:nvPr/>
          </p:nvGrpSpPr>
          <p:grpSpPr>
            <a:xfrm>
              <a:off x="3965010" y="571479"/>
              <a:ext cx="1446820" cy="719972"/>
              <a:chOff x="3953250" y="571500"/>
              <a:chExt cx="1383325" cy="766825"/>
            </a:xfrm>
          </p:grpSpPr>
          <p:grpSp>
            <p:nvGrpSpPr>
              <p:cNvPr id="624" name="Google Shape;624;p15"/>
              <p:cNvGrpSpPr/>
              <p:nvPr/>
            </p:nvGrpSpPr>
            <p:grpSpPr>
              <a:xfrm>
                <a:off x="3953250" y="571500"/>
                <a:ext cx="1383165" cy="669650"/>
                <a:chOff x="897088" y="2374675"/>
                <a:chExt cx="1383165" cy="669650"/>
              </a:xfrm>
            </p:grpSpPr>
            <p:sp>
              <p:nvSpPr>
                <p:cNvPr id="625" name="Google Shape;625;p15"/>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6" name="Google Shape;626;p15"/>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7" name="Google Shape;627;p15"/>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8" name="Google Shape;628;p15"/>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29" name="Google Shape;629;p15"/>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30" name="Google Shape;630;p15"/>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31" name="Google Shape;631;p15"/>
          <p:cNvSpPr/>
          <p:nvPr/>
        </p:nvSpPr>
        <p:spPr>
          <a:xfrm>
            <a:off x="-65700" y="6431401"/>
            <a:ext cx="2138592" cy="492032"/>
          </a:xfrm>
          <a:custGeom>
            <a:rect b="b" l="l" r="r" t="t"/>
            <a:pathLst>
              <a:path extrusionOk="0" h="1677" w="7289">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2" name="Google Shape;632;p15"/>
          <p:cNvSpPr/>
          <p:nvPr/>
        </p:nvSpPr>
        <p:spPr>
          <a:xfrm>
            <a:off x="2008236"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3" name="Google Shape;633;p15"/>
          <p:cNvSpPr/>
          <p:nvPr/>
        </p:nvSpPr>
        <p:spPr>
          <a:xfrm>
            <a:off x="8005239"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4" name="Google Shape;634;p15"/>
          <p:cNvSpPr/>
          <p:nvPr/>
        </p:nvSpPr>
        <p:spPr>
          <a:xfrm>
            <a:off x="10043135" y="6431401"/>
            <a:ext cx="2262260" cy="492033"/>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5" name="Google Shape;635;p15"/>
          <p:cNvSpPr/>
          <p:nvPr/>
        </p:nvSpPr>
        <p:spPr>
          <a:xfrm>
            <a:off x="4194215"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6" name="Google Shape;636;p15"/>
          <p:cNvSpPr/>
          <p:nvPr/>
        </p:nvSpPr>
        <p:spPr>
          <a:xfrm>
            <a:off x="6226152" y="6515214"/>
            <a:ext cx="1876864" cy="408217"/>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7" name="Google Shape;637;p15"/>
          <p:cNvSpPr/>
          <p:nvPr/>
        </p:nvSpPr>
        <p:spPr>
          <a:xfrm>
            <a:off x="3157673"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638" name="Shape 638"/>
        <p:cNvGrpSpPr/>
        <p:nvPr/>
      </p:nvGrpSpPr>
      <p:grpSpPr>
        <a:xfrm>
          <a:off x="0" y="0"/>
          <a:ext cx="0" cy="0"/>
          <a:chOff x="0" y="0"/>
          <a:chExt cx="0" cy="0"/>
        </a:xfrm>
      </p:grpSpPr>
      <p:sp>
        <p:nvSpPr>
          <p:cNvPr id="639" name="Google Shape;639;p16"/>
          <p:cNvSpPr txBox="1"/>
          <p:nvPr>
            <p:ph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640" name="Google Shape;640;p16"/>
          <p:cNvGrpSpPr/>
          <p:nvPr/>
        </p:nvGrpSpPr>
        <p:grpSpPr>
          <a:xfrm flipH="1" rot="-2064066">
            <a:off x="-512766" y="5320777"/>
            <a:ext cx="1502740" cy="1347001"/>
            <a:chOff x="6787377" y="436188"/>
            <a:chExt cx="235647" cy="211226"/>
          </a:xfrm>
        </p:grpSpPr>
        <p:sp>
          <p:nvSpPr>
            <p:cNvPr id="641" name="Google Shape;641;p16"/>
            <p:cNvSpPr/>
            <p:nvPr/>
          </p:nvSpPr>
          <p:spPr>
            <a:xfrm>
              <a:off x="6856435" y="522657"/>
              <a:ext cx="166589" cy="109566"/>
            </a:xfrm>
            <a:custGeom>
              <a:rect b="b" l="l" r="r" t="t"/>
              <a:pathLst>
                <a:path extrusionOk="0" h="2813" w="4277">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2" name="Google Shape;642;p16"/>
            <p:cNvSpPr/>
            <p:nvPr/>
          </p:nvSpPr>
          <p:spPr>
            <a:xfrm>
              <a:off x="6789675" y="438253"/>
              <a:ext cx="109683" cy="116928"/>
            </a:xfrm>
            <a:custGeom>
              <a:rect b="b" l="l" r="r" t="t"/>
              <a:pathLst>
                <a:path extrusionOk="0" h="3002" w="2816">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3" name="Google Shape;643;p16"/>
            <p:cNvSpPr/>
            <p:nvPr/>
          </p:nvSpPr>
          <p:spPr>
            <a:xfrm>
              <a:off x="6787377" y="436188"/>
              <a:ext cx="109800" cy="121290"/>
            </a:xfrm>
            <a:custGeom>
              <a:rect b="b" l="l" r="r" t="t"/>
              <a:pathLst>
                <a:path extrusionOk="0" h="3114" w="2819">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4" name="Google Shape;644;p16"/>
            <p:cNvSpPr/>
            <p:nvPr/>
          </p:nvSpPr>
          <p:spPr>
            <a:xfrm>
              <a:off x="6824262" y="479851"/>
              <a:ext cx="34120" cy="35055"/>
            </a:xfrm>
            <a:custGeom>
              <a:rect b="b" l="l" r="r" t="t"/>
              <a:pathLst>
                <a:path extrusionOk="0" h="900" w="876">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5" name="Google Shape;645;p16"/>
            <p:cNvSpPr/>
            <p:nvPr/>
          </p:nvSpPr>
          <p:spPr>
            <a:xfrm>
              <a:off x="6851527" y="561919"/>
              <a:ext cx="46117" cy="34120"/>
            </a:xfrm>
            <a:custGeom>
              <a:rect b="b" l="l" r="r" t="t"/>
              <a:pathLst>
                <a:path extrusionOk="0" h="876" w="1184">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6" name="Google Shape;646;p16"/>
            <p:cNvSpPr/>
            <p:nvPr/>
          </p:nvSpPr>
          <p:spPr>
            <a:xfrm>
              <a:off x="6870652" y="559894"/>
              <a:ext cx="25590" cy="24071"/>
            </a:xfrm>
            <a:custGeom>
              <a:rect b="b" l="l" r="r" t="t"/>
              <a:pathLst>
                <a:path extrusionOk="0" h="618" w="657">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7" name="Google Shape;647;p16"/>
            <p:cNvSpPr/>
            <p:nvPr/>
          </p:nvSpPr>
          <p:spPr>
            <a:xfrm>
              <a:off x="6924325" y="613021"/>
              <a:ext cx="46117" cy="34393"/>
            </a:xfrm>
            <a:custGeom>
              <a:rect b="b" l="l" r="r" t="t"/>
              <a:pathLst>
                <a:path extrusionOk="0" h="883" w="1184">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8" name="Google Shape;648;p16"/>
            <p:cNvSpPr/>
            <p:nvPr/>
          </p:nvSpPr>
          <p:spPr>
            <a:xfrm>
              <a:off x="6943488" y="610996"/>
              <a:ext cx="25590" cy="24071"/>
            </a:xfrm>
            <a:custGeom>
              <a:rect b="b" l="l" r="r" t="t"/>
              <a:pathLst>
                <a:path extrusionOk="0" h="618" w="657">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49" name="Google Shape;649;p16"/>
            <p:cNvSpPr/>
            <p:nvPr/>
          </p:nvSpPr>
          <p:spPr>
            <a:xfrm>
              <a:off x="6898073" y="510778"/>
              <a:ext cx="46740" cy="38171"/>
            </a:xfrm>
            <a:custGeom>
              <a:rect b="b" l="l" r="r" t="t"/>
              <a:pathLst>
                <a:path extrusionOk="0" h="980" w="120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0" name="Google Shape;650;p16"/>
            <p:cNvSpPr/>
            <p:nvPr/>
          </p:nvSpPr>
          <p:spPr>
            <a:xfrm>
              <a:off x="6922689" y="524878"/>
              <a:ext cx="13282" cy="26914"/>
            </a:xfrm>
            <a:custGeom>
              <a:rect b="b" l="l" r="r" t="t"/>
              <a:pathLst>
                <a:path extrusionOk="0" h="691" w="341">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1" name="Google Shape;651;p16"/>
            <p:cNvSpPr/>
            <p:nvPr/>
          </p:nvSpPr>
          <p:spPr>
            <a:xfrm>
              <a:off x="6942865" y="561218"/>
              <a:ext cx="41365" cy="39768"/>
            </a:xfrm>
            <a:custGeom>
              <a:rect b="b" l="l" r="r" t="t"/>
              <a:pathLst>
                <a:path extrusionOk="0" h="1021" w="1062">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2" name="Google Shape;652;p16"/>
            <p:cNvSpPr/>
            <p:nvPr/>
          </p:nvSpPr>
          <p:spPr>
            <a:xfrm>
              <a:off x="6952953" y="576370"/>
              <a:ext cx="12347" cy="26525"/>
            </a:xfrm>
            <a:custGeom>
              <a:rect b="b" l="l" r="r" t="t"/>
              <a:pathLst>
                <a:path extrusionOk="0" h="681" w="317">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53" name="Google Shape;653;p16"/>
          <p:cNvGrpSpPr/>
          <p:nvPr/>
        </p:nvGrpSpPr>
        <p:grpSpPr>
          <a:xfrm rot="8099880">
            <a:off x="20885" y="70352"/>
            <a:ext cx="874835" cy="771231"/>
            <a:chOff x="4508023" y="3764622"/>
            <a:chExt cx="161487" cy="142362"/>
          </a:xfrm>
        </p:grpSpPr>
        <p:sp>
          <p:nvSpPr>
            <p:cNvPr id="654" name="Google Shape;654;p16"/>
            <p:cNvSpPr/>
            <p:nvPr/>
          </p:nvSpPr>
          <p:spPr>
            <a:xfrm>
              <a:off x="4558151" y="3764622"/>
              <a:ext cx="65163" cy="54335"/>
            </a:xfrm>
            <a:custGeom>
              <a:rect b="b" l="l" r="r" t="t"/>
              <a:pathLst>
                <a:path extrusionOk="0" h="1395" w="1673">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5" name="Google Shape;655;p16"/>
            <p:cNvSpPr/>
            <p:nvPr/>
          </p:nvSpPr>
          <p:spPr>
            <a:xfrm>
              <a:off x="4607735" y="3824527"/>
              <a:ext cx="61775" cy="35678"/>
            </a:xfrm>
            <a:custGeom>
              <a:rect b="b" l="l" r="r" t="t"/>
              <a:pathLst>
                <a:path extrusionOk="0" h="916" w="1586">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6" name="Google Shape;656;p16"/>
            <p:cNvSpPr/>
            <p:nvPr/>
          </p:nvSpPr>
          <p:spPr>
            <a:xfrm>
              <a:off x="4552971" y="3869787"/>
              <a:ext cx="66682" cy="28044"/>
            </a:xfrm>
            <a:custGeom>
              <a:rect b="b" l="l" r="r" t="t"/>
              <a:pathLst>
                <a:path extrusionOk="0" h="720" w="1712">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7" name="Google Shape;657;p16"/>
            <p:cNvSpPr/>
            <p:nvPr/>
          </p:nvSpPr>
          <p:spPr>
            <a:xfrm>
              <a:off x="4549660" y="3798275"/>
              <a:ext cx="44364" cy="50479"/>
            </a:xfrm>
            <a:custGeom>
              <a:rect b="b" l="l" r="r" t="t"/>
              <a:pathLst>
                <a:path extrusionOk="0" h="1296" w="1139">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8" name="Google Shape;658;p16"/>
            <p:cNvSpPr/>
            <p:nvPr/>
          </p:nvSpPr>
          <p:spPr>
            <a:xfrm>
              <a:off x="4526018" y="3790290"/>
              <a:ext cx="91805" cy="116694"/>
            </a:xfrm>
            <a:custGeom>
              <a:rect b="b" l="l" r="r" t="t"/>
              <a:pathLst>
                <a:path extrusionOk="0" h="2996" w="2357">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9" name="Google Shape;659;p16"/>
            <p:cNvSpPr/>
            <p:nvPr/>
          </p:nvSpPr>
          <p:spPr>
            <a:xfrm>
              <a:off x="4596946" y="3843534"/>
              <a:ext cx="44520" cy="12698"/>
            </a:xfrm>
            <a:custGeom>
              <a:rect b="b" l="l" r="r" t="t"/>
              <a:pathLst>
                <a:path extrusionOk="0" h="326" w="1143">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0" name="Google Shape;660;p16"/>
            <p:cNvSpPr/>
            <p:nvPr/>
          </p:nvSpPr>
          <p:spPr>
            <a:xfrm>
              <a:off x="4569525" y="3818529"/>
              <a:ext cx="11373" cy="42066"/>
            </a:xfrm>
            <a:custGeom>
              <a:rect b="b" l="l" r="r" t="t"/>
              <a:pathLst>
                <a:path extrusionOk="0" h="1080" w="292">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1" name="Google Shape;661;p16"/>
            <p:cNvSpPr/>
            <p:nvPr/>
          </p:nvSpPr>
          <p:spPr>
            <a:xfrm>
              <a:off x="4508023" y="3819074"/>
              <a:ext cx="44364" cy="50479"/>
            </a:xfrm>
            <a:custGeom>
              <a:rect b="b" l="l" r="r" t="t"/>
              <a:pathLst>
                <a:path extrusionOk="0" h="1296" w="1139">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2" name="Google Shape;662;p16"/>
            <p:cNvSpPr/>
            <p:nvPr/>
          </p:nvSpPr>
          <p:spPr>
            <a:xfrm>
              <a:off x="4527887" y="3839756"/>
              <a:ext cx="11412" cy="42611"/>
            </a:xfrm>
            <a:custGeom>
              <a:rect b="b" l="l" r="r" t="t"/>
              <a:pathLst>
                <a:path extrusionOk="0" h="1094" w="293">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3" name="Google Shape;663;p16"/>
            <p:cNvSpPr/>
            <p:nvPr/>
          </p:nvSpPr>
          <p:spPr>
            <a:xfrm>
              <a:off x="4558151" y="3864334"/>
              <a:ext cx="37898" cy="22747"/>
            </a:xfrm>
            <a:custGeom>
              <a:rect b="b" l="l" r="r" t="t"/>
              <a:pathLst>
                <a:path extrusionOk="0" h="584" w="973">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64" name="Google Shape;664;p16"/>
          <p:cNvGrpSpPr/>
          <p:nvPr/>
        </p:nvGrpSpPr>
        <p:grpSpPr>
          <a:xfrm>
            <a:off x="9484203" y="-240769"/>
            <a:ext cx="2829176" cy="1886120"/>
            <a:chOff x="6655952" y="-180577"/>
            <a:chExt cx="2121882" cy="1414590"/>
          </a:xfrm>
        </p:grpSpPr>
        <p:grpSp>
          <p:nvGrpSpPr>
            <p:cNvPr id="665" name="Google Shape;665;p16"/>
            <p:cNvGrpSpPr/>
            <p:nvPr/>
          </p:nvGrpSpPr>
          <p:grpSpPr>
            <a:xfrm rot="1685293">
              <a:off x="8051699" y="334351"/>
              <a:ext cx="652925" cy="474307"/>
              <a:chOff x="5211663" y="1358969"/>
              <a:chExt cx="483893" cy="351481"/>
            </a:xfrm>
          </p:grpSpPr>
          <p:sp>
            <p:nvSpPr>
              <p:cNvPr id="666" name="Google Shape;666;p16"/>
              <p:cNvSpPr/>
              <p:nvPr/>
            </p:nvSpPr>
            <p:spPr>
              <a:xfrm>
                <a:off x="5519159" y="1395927"/>
                <a:ext cx="71050" cy="66812"/>
              </a:xfrm>
              <a:custGeom>
                <a:rect b="b" l="l" r="r" t="t"/>
                <a:pathLst>
                  <a:path extrusionOk="0" h="978" w="104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7" name="Google Shape;667;p16"/>
              <p:cNvSpPr/>
              <p:nvPr/>
            </p:nvSpPr>
            <p:spPr>
              <a:xfrm>
                <a:off x="5211663" y="1358969"/>
                <a:ext cx="483893" cy="351481"/>
              </a:xfrm>
              <a:custGeom>
                <a:rect b="b" l="l" r="r" t="t"/>
                <a:pathLst>
                  <a:path extrusionOk="0" h="5145" w="7083">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8" name="Google Shape;668;p16"/>
              <p:cNvSpPr/>
              <p:nvPr/>
            </p:nvSpPr>
            <p:spPr>
              <a:xfrm>
                <a:off x="5467307" y="1398045"/>
                <a:ext cx="48164" cy="44746"/>
              </a:xfrm>
              <a:custGeom>
                <a:rect b="b" l="l" r="r" t="t"/>
                <a:pathLst>
                  <a:path extrusionOk="0" h="655" w="705">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9" name="Google Shape;669;p16"/>
              <p:cNvSpPr/>
              <p:nvPr/>
            </p:nvSpPr>
            <p:spPr>
              <a:xfrm>
                <a:off x="5309630" y="1479885"/>
                <a:ext cx="102954" cy="109167"/>
              </a:xfrm>
              <a:custGeom>
                <a:rect b="b" l="l" r="r" t="t"/>
                <a:pathLst>
                  <a:path extrusionOk="0" h="1598" w="1507">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0" name="Google Shape;670;p16"/>
              <p:cNvSpPr/>
              <p:nvPr/>
            </p:nvSpPr>
            <p:spPr>
              <a:xfrm>
                <a:off x="5442439" y="1508440"/>
                <a:ext cx="151050" cy="201598"/>
              </a:xfrm>
              <a:custGeom>
                <a:rect b="b" l="l" r="r" t="t"/>
                <a:pathLst>
                  <a:path extrusionOk="0" h="2951" w="2211">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71" name="Google Shape;671;p16"/>
            <p:cNvSpPr/>
            <p:nvPr/>
          </p:nvSpPr>
          <p:spPr>
            <a:xfrm rot="-2700000">
              <a:off x="7005059" y="-115361"/>
              <a:ext cx="716375" cy="1284157"/>
            </a:xfrm>
            <a:custGeom>
              <a:rect b="b" l="l" r="r" t="t"/>
              <a:pathLst>
                <a:path extrusionOk="0" h="11977" w="6681">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72" name="Google Shape;672;p16"/>
          <p:cNvGrpSpPr/>
          <p:nvPr/>
        </p:nvGrpSpPr>
        <p:grpSpPr>
          <a:xfrm>
            <a:off x="11285268" y="4125725"/>
            <a:ext cx="1703989" cy="1347004"/>
            <a:chOff x="855987" y="2204128"/>
            <a:chExt cx="1217483" cy="962421"/>
          </a:xfrm>
        </p:grpSpPr>
        <p:grpSp>
          <p:nvGrpSpPr>
            <p:cNvPr id="673" name="Google Shape;673;p16"/>
            <p:cNvGrpSpPr/>
            <p:nvPr/>
          </p:nvGrpSpPr>
          <p:grpSpPr>
            <a:xfrm>
              <a:off x="855987" y="2204128"/>
              <a:ext cx="1146638" cy="962421"/>
              <a:chOff x="958238" y="2157575"/>
              <a:chExt cx="1115190" cy="936025"/>
            </a:xfrm>
          </p:grpSpPr>
          <p:sp>
            <p:nvSpPr>
              <p:cNvPr id="674" name="Google Shape;674;p16"/>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5" name="Google Shape;675;p16"/>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6" name="Google Shape;676;p16"/>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7" name="Google Shape;677;p16"/>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8" name="Google Shape;678;p16"/>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9" name="Google Shape;679;p16"/>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80" name="Google Shape;680;p16"/>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81" name="Google Shape;681;p16"/>
          <p:cNvGrpSpPr/>
          <p:nvPr/>
        </p:nvGrpSpPr>
        <p:grpSpPr>
          <a:xfrm rot="10800000">
            <a:off x="4769506" y="-342359"/>
            <a:ext cx="2120539" cy="924348"/>
            <a:chOff x="3965010" y="571479"/>
            <a:chExt cx="1651682" cy="719972"/>
          </a:xfrm>
        </p:grpSpPr>
        <p:grpSp>
          <p:nvGrpSpPr>
            <p:cNvPr id="682" name="Google Shape;682;p16"/>
            <p:cNvGrpSpPr/>
            <p:nvPr/>
          </p:nvGrpSpPr>
          <p:grpSpPr>
            <a:xfrm>
              <a:off x="3965010" y="571479"/>
              <a:ext cx="1446820" cy="719972"/>
              <a:chOff x="3953250" y="571500"/>
              <a:chExt cx="1383325" cy="766825"/>
            </a:xfrm>
          </p:grpSpPr>
          <p:grpSp>
            <p:nvGrpSpPr>
              <p:cNvPr id="683" name="Google Shape;683;p16"/>
              <p:cNvGrpSpPr/>
              <p:nvPr/>
            </p:nvGrpSpPr>
            <p:grpSpPr>
              <a:xfrm>
                <a:off x="3953250" y="571500"/>
                <a:ext cx="1383165" cy="669650"/>
                <a:chOff x="897088" y="2374675"/>
                <a:chExt cx="1383165" cy="669650"/>
              </a:xfrm>
            </p:grpSpPr>
            <p:sp>
              <p:nvSpPr>
                <p:cNvPr id="684" name="Google Shape;684;p16"/>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5" name="Google Shape;685;p16"/>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6" name="Google Shape;686;p16"/>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7" name="Google Shape;687;p16"/>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88" name="Google Shape;688;p16"/>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689" name="Google Shape;689;p16"/>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  2">
    <p:spTree>
      <p:nvGrpSpPr>
        <p:cNvPr id="690" name="Shape 690"/>
        <p:cNvGrpSpPr/>
        <p:nvPr/>
      </p:nvGrpSpPr>
      <p:grpSpPr>
        <a:xfrm>
          <a:off x="0" y="0"/>
          <a:ext cx="0" cy="0"/>
          <a:chOff x="0" y="0"/>
          <a:chExt cx="0" cy="0"/>
        </a:xfrm>
      </p:grpSpPr>
      <p:sp>
        <p:nvSpPr>
          <p:cNvPr id="691" name="Google Shape;691;p17"/>
          <p:cNvSpPr txBox="1"/>
          <p:nvPr>
            <p:ph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692" name="Google Shape;692;p17"/>
          <p:cNvGrpSpPr/>
          <p:nvPr/>
        </p:nvGrpSpPr>
        <p:grpSpPr>
          <a:xfrm>
            <a:off x="11281078" y="1235567"/>
            <a:ext cx="1367964" cy="1081376"/>
            <a:chOff x="855987" y="2204128"/>
            <a:chExt cx="1217483" cy="962421"/>
          </a:xfrm>
        </p:grpSpPr>
        <p:grpSp>
          <p:nvGrpSpPr>
            <p:cNvPr id="693" name="Google Shape;693;p17"/>
            <p:cNvGrpSpPr/>
            <p:nvPr/>
          </p:nvGrpSpPr>
          <p:grpSpPr>
            <a:xfrm>
              <a:off x="855987" y="2204128"/>
              <a:ext cx="1146638" cy="962421"/>
              <a:chOff x="958238" y="2157575"/>
              <a:chExt cx="1115190" cy="936025"/>
            </a:xfrm>
          </p:grpSpPr>
          <p:sp>
            <p:nvSpPr>
              <p:cNvPr id="694" name="Google Shape;694;p17"/>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5" name="Google Shape;695;p17"/>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6" name="Google Shape;696;p17"/>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7" name="Google Shape;697;p17"/>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8" name="Google Shape;698;p17"/>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99" name="Google Shape;699;p17"/>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00" name="Google Shape;700;p17"/>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01" name="Google Shape;701;p17"/>
          <p:cNvGrpSpPr/>
          <p:nvPr/>
        </p:nvGrpSpPr>
        <p:grpSpPr>
          <a:xfrm rot="3617422">
            <a:off x="79120" y="6139941"/>
            <a:ext cx="852331" cy="509354"/>
            <a:chOff x="1202177" y="4613417"/>
            <a:chExt cx="528376" cy="315758"/>
          </a:xfrm>
        </p:grpSpPr>
        <p:sp>
          <p:nvSpPr>
            <p:cNvPr id="702" name="Google Shape;702;p17"/>
            <p:cNvSpPr/>
            <p:nvPr/>
          </p:nvSpPr>
          <p:spPr>
            <a:xfrm>
              <a:off x="1564214" y="4671691"/>
              <a:ext cx="166339" cy="48340"/>
            </a:xfrm>
            <a:custGeom>
              <a:rect b="b" l="l" r="r" t="t"/>
              <a:pathLst>
                <a:path extrusionOk="0" h="438" w="1507">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3" name="Google Shape;703;p17"/>
            <p:cNvSpPr/>
            <p:nvPr/>
          </p:nvSpPr>
          <p:spPr>
            <a:xfrm>
              <a:off x="1602846" y="4613417"/>
              <a:ext cx="60708" cy="176363"/>
            </a:xfrm>
            <a:custGeom>
              <a:rect b="b" l="l" r="r" t="t"/>
              <a:pathLst>
                <a:path extrusionOk="0" h="1598" w="55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4" name="Google Shape;704;p17"/>
            <p:cNvSpPr/>
            <p:nvPr/>
          </p:nvSpPr>
          <p:spPr>
            <a:xfrm>
              <a:off x="1582978" y="4629421"/>
              <a:ext cx="104638" cy="138950"/>
            </a:xfrm>
            <a:custGeom>
              <a:rect b="b" l="l" r="r" t="t"/>
              <a:pathLst>
                <a:path extrusionOk="0" h="1259" w="948">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5" name="Google Shape;705;p17"/>
            <p:cNvSpPr/>
            <p:nvPr/>
          </p:nvSpPr>
          <p:spPr>
            <a:xfrm>
              <a:off x="1548982" y="4644430"/>
              <a:ext cx="160158" cy="102419"/>
            </a:xfrm>
            <a:custGeom>
              <a:rect b="b" l="l" r="r" t="t"/>
              <a:pathLst>
                <a:path extrusionOk="0" h="928" w="1451">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6" name="Google Shape;706;p17"/>
            <p:cNvSpPr/>
            <p:nvPr/>
          </p:nvSpPr>
          <p:spPr>
            <a:xfrm>
              <a:off x="1202177" y="4673346"/>
              <a:ext cx="177156" cy="151310"/>
            </a:xfrm>
            <a:custGeom>
              <a:rect b="b" l="l" r="r" t="t"/>
              <a:pathLst>
                <a:path extrusionOk="0" h="1371" w="1605">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07" name="Google Shape;707;p17"/>
            <p:cNvSpPr/>
            <p:nvPr/>
          </p:nvSpPr>
          <p:spPr>
            <a:xfrm>
              <a:off x="1389928" y="4832385"/>
              <a:ext cx="115344" cy="96790"/>
            </a:xfrm>
            <a:custGeom>
              <a:rect b="b" l="l" r="r" t="t"/>
              <a:pathLst>
                <a:path extrusionOk="0" h="877" w="1045">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08" name="Google Shape;708;p17"/>
          <p:cNvGrpSpPr/>
          <p:nvPr/>
        </p:nvGrpSpPr>
        <p:grpSpPr>
          <a:xfrm>
            <a:off x="11281081" y="5593040"/>
            <a:ext cx="888151" cy="1297929"/>
            <a:chOff x="-1047799" y="3300294"/>
            <a:chExt cx="439013" cy="641607"/>
          </a:xfrm>
        </p:grpSpPr>
        <p:sp>
          <p:nvSpPr>
            <p:cNvPr id="709" name="Google Shape;709;p17"/>
            <p:cNvSpPr/>
            <p:nvPr/>
          </p:nvSpPr>
          <p:spPr>
            <a:xfrm>
              <a:off x="-994003" y="3750695"/>
              <a:ext cx="138774" cy="63785"/>
            </a:xfrm>
            <a:custGeom>
              <a:rect b="b" l="l" r="r" t="t"/>
              <a:pathLst>
                <a:path extrusionOk="0" h="849" w="1847">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0" name="Google Shape;710;p17"/>
            <p:cNvSpPr/>
            <p:nvPr/>
          </p:nvSpPr>
          <p:spPr>
            <a:xfrm>
              <a:off x="-950199" y="3777592"/>
              <a:ext cx="98652" cy="17656"/>
            </a:xfrm>
            <a:custGeom>
              <a:rect b="b" l="l" r="r" t="t"/>
              <a:pathLst>
                <a:path extrusionOk="0" h="235" w="1313">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1" name="Google Shape;711;p17"/>
            <p:cNvSpPr/>
            <p:nvPr/>
          </p:nvSpPr>
          <p:spPr>
            <a:xfrm>
              <a:off x="-949448" y="3639053"/>
              <a:ext cx="114280" cy="249281"/>
            </a:xfrm>
            <a:custGeom>
              <a:rect b="b" l="l" r="r" t="t"/>
              <a:pathLst>
                <a:path extrusionOk="0" h="3318" w="1521">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2" name="Google Shape;712;p17"/>
            <p:cNvSpPr/>
            <p:nvPr/>
          </p:nvSpPr>
          <p:spPr>
            <a:xfrm>
              <a:off x="-1047799" y="3504796"/>
              <a:ext cx="229087" cy="179936"/>
            </a:xfrm>
            <a:custGeom>
              <a:rect b="b" l="l" r="r" t="t"/>
              <a:pathLst>
                <a:path extrusionOk="0" h="2395" w="3049">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3" name="Google Shape;713;p17"/>
            <p:cNvSpPr/>
            <p:nvPr/>
          </p:nvSpPr>
          <p:spPr>
            <a:xfrm>
              <a:off x="-1006775" y="3550625"/>
              <a:ext cx="157032" cy="111418"/>
            </a:xfrm>
            <a:custGeom>
              <a:rect b="b" l="l" r="r" t="t"/>
              <a:pathLst>
                <a:path extrusionOk="0" h="1483" w="209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4" name="Google Shape;714;p17"/>
            <p:cNvSpPr/>
            <p:nvPr/>
          </p:nvSpPr>
          <p:spPr>
            <a:xfrm>
              <a:off x="-868753" y="3630488"/>
              <a:ext cx="108420" cy="91959"/>
            </a:xfrm>
            <a:custGeom>
              <a:rect b="b" l="l" r="r" t="t"/>
              <a:pathLst>
                <a:path extrusionOk="0" h="1224" w="1443">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5" name="Google Shape;715;p17"/>
            <p:cNvSpPr/>
            <p:nvPr/>
          </p:nvSpPr>
          <p:spPr>
            <a:xfrm>
              <a:off x="-837046" y="3663019"/>
              <a:ext cx="80394" cy="62884"/>
            </a:xfrm>
            <a:custGeom>
              <a:rect b="b" l="l" r="r" t="t"/>
              <a:pathLst>
                <a:path extrusionOk="0" h="837" w="107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6" name="Google Shape;716;p17"/>
            <p:cNvSpPr/>
            <p:nvPr/>
          </p:nvSpPr>
          <p:spPr>
            <a:xfrm>
              <a:off x="-764015" y="3539732"/>
              <a:ext cx="129683" cy="73101"/>
            </a:xfrm>
            <a:custGeom>
              <a:rect b="b" l="l" r="r" t="t"/>
              <a:pathLst>
                <a:path extrusionOk="0" h="973" w="1726">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7" name="Google Shape;717;p17"/>
            <p:cNvSpPr/>
            <p:nvPr/>
          </p:nvSpPr>
          <p:spPr>
            <a:xfrm>
              <a:off x="-769500" y="3568882"/>
              <a:ext cx="94971" cy="38391"/>
            </a:xfrm>
            <a:custGeom>
              <a:rect b="b" l="l" r="r" t="t"/>
              <a:pathLst>
                <a:path extrusionOk="0" h="511" w="1264">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8" name="Google Shape;718;p17"/>
            <p:cNvSpPr/>
            <p:nvPr/>
          </p:nvSpPr>
          <p:spPr>
            <a:xfrm>
              <a:off x="-800981" y="3409081"/>
              <a:ext cx="60784" cy="462801"/>
            </a:xfrm>
            <a:custGeom>
              <a:rect b="b" l="l" r="r" t="t"/>
              <a:pathLst>
                <a:path extrusionOk="0" h="6160" w="809">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9" name="Google Shape;719;p17"/>
            <p:cNvSpPr/>
            <p:nvPr/>
          </p:nvSpPr>
          <p:spPr>
            <a:xfrm>
              <a:off x="-905869" y="3300294"/>
              <a:ext cx="198507" cy="165361"/>
            </a:xfrm>
            <a:custGeom>
              <a:rect b="b" l="l" r="r" t="t"/>
              <a:pathLst>
                <a:path extrusionOk="0" h="2201" w="2642">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0" name="Google Shape;720;p17"/>
            <p:cNvSpPr/>
            <p:nvPr/>
          </p:nvSpPr>
          <p:spPr>
            <a:xfrm>
              <a:off x="-884456" y="3364454"/>
              <a:ext cx="171608" cy="62133"/>
            </a:xfrm>
            <a:custGeom>
              <a:rect b="b" l="l" r="r" t="t"/>
              <a:pathLst>
                <a:path extrusionOk="0" h="827" w="2284">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1" name="Google Shape;721;p17"/>
            <p:cNvSpPr/>
            <p:nvPr/>
          </p:nvSpPr>
          <p:spPr>
            <a:xfrm>
              <a:off x="-945691" y="3813429"/>
              <a:ext cx="336905" cy="128472"/>
            </a:xfrm>
            <a:custGeom>
              <a:rect b="b" l="l" r="r" t="t"/>
              <a:pathLst>
                <a:path extrusionOk="0" h="1710" w="4484">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22" name="Google Shape;722;p17"/>
          <p:cNvGrpSpPr/>
          <p:nvPr/>
        </p:nvGrpSpPr>
        <p:grpSpPr>
          <a:xfrm rot="10800000">
            <a:off x="-294661" y="-295959"/>
            <a:ext cx="2120539" cy="924348"/>
            <a:chOff x="3965010" y="571479"/>
            <a:chExt cx="1651682" cy="719972"/>
          </a:xfrm>
        </p:grpSpPr>
        <p:grpSp>
          <p:nvGrpSpPr>
            <p:cNvPr id="723" name="Google Shape;723;p17"/>
            <p:cNvGrpSpPr/>
            <p:nvPr/>
          </p:nvGrpSpPr>
          <p:grpSpPr>
            <a:xfrm>
              <a:off x="3965010" y="571479"/>
              <a:ext cx="1446820" cy="719972"/>
              <a:chOff x="3953250" y="571500"/>
              <a:chExt cx="1383325" cy="766825"/>
            </a:xfrm>
          </p:grpSpPr>
          <p:grpSp>
            <p:nvGrpSpPr>
              <p:cNvPr id="724" name="Google Shape;724;p17"/>
              <p:cNvGrpSpPr/>
              <p:nvPr/>
            </p:nvGrpSpPr>
            <p:grpSpPr>
              <a:xfrm>
                <a:off x="3953250" y="571500"/>
                <a:ext cx="1383165" cy="669650"/>
                <a:chOff x="897088" y="2374675"/>
                <a:chExt cx="1383165" cy="669650"/>
              </a:xfrm>
            </p:grpSpPr>
            <p:sp>
              <p:nvSpPr>
                <p:cNvPr id="725" name="Google Shape;725;p17"/>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6" name="Google Shape;726;p17"/>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7" name="Google Shape;727;p17"/>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8" name="Google Shape;728;p17"/>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29" name="Google Shape;729;p17"/>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30" name="Google Shape;730;p17"/>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31" name="Google Shape;731;p17"/>
          <p:cNvGrpSpPr/>
          <p:nvPr/>
        </p:nvGrpSpPr>
        <p:grpSpPr>
          <a:xfrm flipH="1" rot="-2839265">
            <a:off x="10425308" y="-227153"/>
            <a:ext cx="1065719" cy="1386513"/>
            <a:chOff x="4318023" y="4113296"/>
            <a:chExt cx="716421" cy="932073"/>
          </a:xfrm>
        </p:grpSpPr>
        <p:sp>
          <p:nvSpPr>
            <p:cNvPr id="732" name="Google Shape;732;p17"/>
            <p:cNvSpPr/>
            <p:nvPr/>
          </p:nvSpPr>
          <p:spPr>
            <a:xfrm>
              <a:off x="4842115" y="4245779"/>
              <a:ext cx="192329" cy="205812"/>
            </a:xfrm>
            <a:custGeom>
              <a:rect b="b" l="l" r="r" t="t"/>
              <a:pathLst>
                <a:path extrusionOk="0" h="2366" w="2211">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33" name="Google Shape;733;p17"/>
            <p:cNvSpPr/>
            <p:nvPr/>
          </p:nvSpPr>
          <p:spPr>
            <a:xfrm>
              <a:off x="4730077" y="4175144"/>
              <a:ext cx="156491" cy="223645"/>
            </a:xfrm>
            <a:custGeom>
              <a:rect b="b" l="l" r="r" t="t"/>
              <a:pathLst>
                <a:path extrusionOk="0" h="2571" w="1799">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34" name="Google Shape;734;p17"/>
            <p:cNvSpPr/>
            <p:nvPr/>
          </p:nvSpPr>
          <p:spPr>
            <a:xfrm>
              <a:off x="4828807" y="4113296"/>
              <a:ext cx="167625" cy="150227"/>
            </a:xfrm>
            <a:custGeom>
              <a:rect b="b" l="l" r="r" t="t"/>
              <a:pathLst>
                <a:path extrusionOk="0" h="1727" w="19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35" name="Google Shape;735;p17"/>
            <p:cNvSpPr/>
            <p:nvPr/>
          </p:nvSpPr>
          <p:spPr>
            <a:xfrm>
              <a:off x="4318023" y="4482647"/>
              <a:ext cx="515662" cy="562722"/>
            </a:xfrm>
            <a:custGeom>
              <a:rect b="b" l="l" r="r" t="t"/>
              <a:pathLst>
                <a:path extrusionOk="0" h="6469" w="5928">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 only  3">
    <p:spTree>
      <p:nvGrpSpPr>
        <p:cNvPr id="736" name="Shape 736"/>
        <p:cNvGrpSpPr/>
        <p:nvPr/>
      </p:nvGrpSpPr>
      <p:grpSpPr>
        <a:xfrm>
          <a:off x="0" y="0"/>
          <a:ext cx="0" cy="0"/>
          <a:chOff x="0" y="0"/>
          <a:chExt cx="0" cy="0"/>
        </a:xfrm>
      </p:grpSpPr>
      <p:sp>
        <p:nvSpPr>
          <p:cNvPr id="737" name="Google Shape;737;p18"/>
          <p:cNvSpPr txBox="1"/>
          <p:nvPr>
            <p:ph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738" name="Google Shape;738;p18"/>
          <p:cNvGrpSpPr/>
          <p:nvPr/>
        </p:nvGrpSpPr>
        <p:grpSpPr>
          <a:xfrm>
            <a:off x="-546789" y="221300"/>
            <a:ext cx="1367964" cy="1081376"/>
            <a:chOff x="855987" y="2204128"/>
            <a:chExt cx="1217483" cy="962421"/>
          </a:xfrm>
        </p:grpSpPr>
        <p:grpSp>
          <p:nvGrpSpPr>
            <p:cNvPr id="739" name="Google Shape;739;p18"/>
            <p:cNvGrpSpPr/>
            <p:nvPr/>
          </p:nvGrpSpPr>
          <p:grpSpPr>
            <a:xfrm>
              <a:off x="855987" y="2204128"/>
              <a:ext cx="1146638" cy="962421"/>
              <a:chOff x="958238" y="2157575"/>
              <a:chExt cx="1115190" cy="936025"/>
            </a:xfrm>
          </p:grpSpPr>
          <p:sp>
            <p:nvSpPr>
              <p:cNvPr id="740" name="Google Shape;740;p18"/>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1" name="Google Shape;741;p18"/>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2" name="Google Shape;742;p18"/>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3" name="Google Shape;743;p18"/>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4" name="Google Shape;744;p18"/>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5" name="Google Shape;745;p18"/>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746" name="Google Shape;746;p18"/>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47" name="Google Shape;747;p18"/>
          <p:cNvGrpSpPr/>
          <p:nvPr/>
        </p:nvGrpSpPr>
        <p:grpSpPr>
          <a:xfrm flipH="1">
            <a:off x="9985087" y="325284"/>
            <a:ext cx="2299111" cy="630455"/>
            <a:chOff x="-1050438" y="1326624"/>
            <a:chExt cx="540883" cy="148636"/>
          </a:xfrm>
        </p:grpSpPr>
        <p:sp>
          <p:nvSpPr>
            <p:cNvPr id="748" name="Google Shape;748;p18"/>
            <p:cNvSpPr/>
            <p:nvPr/>
          </p:nvSpPr>
          <p:spPr>
            <a:xfrm>
              <a:off x="-535145" y="1372897"/>
              <a:ext cx="25590" cy="22903"/>
            </a:xfrm>
            <a:custGeom>
              <a:rect b="b" l="l" r="r" t="t"/>
              <a:pathLst>
                <a:path extrusionOk="0" h="588" w="657">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9" name="Google Shape;749;p18"/>
            <p:cNvSpPr/>
            <p:nvPr/>
          </p:nvSpPr>
          <p:spPr>
            <a:xfrm>
              <a:off x="-636493" y="1326624"/>
              <a:ext cx="123160" cy="113656"/>
            </a:xfrm>
            <a:custGeom>
              <a:rect b="b" l="l" r="r" t="t"/>
              <a:pathLst>
                <a:path extrusionOk="0" h="2918" w="3162">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0" name="Google Shape;750;p18"/>
            <p:cNvSpPr/>
            <p:nvPr/>
          </p:nvSpPr>
          <p:spPr>
            <a:xfrm>
              <a:off x="-605139" y="1345593"/>
              <a:ext cx="35990" cy="47363"/>
            </a:xfrm>
            <a:custGeom>
              <a:rect b="b" l="l" r="r" t="t"/>
              <a:pathLst>
                <a:path extrusionOk="0" h="1216" w="924">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1" name="Google Shape;751;p18"/>
            <p:cNvSpPr/>
            <p:nvPr/>
          </p:nvSpPr>
          <p:spPr>
            <a:xfrm>
              <a:off x="-551232" y="1364133"/>
              <a:ext cx="16125" cy="15580"/>
            </a:xfrm>
            <a:custGeom>
              <a:rect b="b" l="l" r="r" t="t"/>
              <a:pathLst>
                <a:path extrusionOk="0" h="400" w="414">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2" name="Google Shape;752;p18"/>
            <p:cNvSpPr/>
            <p:nvPr/>
          </p:nvSpPr>
          <p:spPr>
            <a:xfrm>
              <a:off x="-584339" y="1423532"/>
              <a:ext cx="19475" cy="7284"/>
            </a:xfrm>
            <a:custGeom>
              <a:rect b="b" l="l" r="r" t="t"/>
              <a:pathLst>
                <a:path extrusionOk="0" h="187" w="50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3" name="Google Shape;753;p18"/>
            <p:cNvSpPr/>
            <p:nvPr/>
          </p:nvSpPr>
          <p:spPr>
            <a:xfrm>
              <a:off x="-587183" y="1408303"/>
              <a:ext cx="18034" cy="7362"/>
            </a:xfrm>
            <a:custGeom>
              <a:rect b="b" l="l" r="r" t="t"/>
              <a:pathLst>
                <a:path extrusionOk="0" h="189" w="463">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4" name="Google Shape;754;p18"/>
            <p:cNvSpPr/>
            <p:nvPr/>
          </p:nvSpPr>
          <p:spPr>
            <a:xfrm>
              <a:off x="-561631" y="1408303"/>
              <a:ext cx="18034" cy="7362"/>
            </a:xfrm>
            <a:custGeom>
              <a:rect b="b" l="l" r="r" t="t"/>
              <a:pathLst>
                <a:path extrusionOk="0" h="189" w="463">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5" name="Google Shape;755;p18"/>
            <p:cNvSpPr/>
            <p:nvPr/>
          </p:nvSpPr>
          <p:spPr>
            <a:xfrm>
              <a:off x="-1050438" y="1415117"/>
              <a:ext cx="402728" cy="60143"/>
            </a:xfrm>
            <a:custGeom>
              <a:rect b="b" l="l" r="r" t="t"/>
              <a:pathLst>
                <a:path extrusionOk="0" h="1544" w="7798">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56" name="Google Shape;756;p18"/>
          <p:cNvGrpSpPr/>
          <p:nvPr/>
        </p:nvGrpSpPr>
        <p:grpSpPr>
          <a:xfrm rot="3617422">
            <a:off x="16720" y="6180741"/>
            <a:ext cx="852331" cy="509354"/>
            <a:chOff x="1202177" y="4613417"/>
            <a:chExt cx="528376" cy="315758"/>
          </a:xfrm>
        </p:grpSpPr>
        <p:sp>
          <p:nvSpPr>
            <p:cNvPr id="757" name="Google Shape;757;p18"/>
            <p:cNvSpPr/>
            <p:nvPr/>
          </p:nvSpPr>
          <p:spPr>
            <a:xfrm>
              <a:off x="1564214" y="4671691"/>
              <a:ext cx="166339" cy="48340"/>
            </a:xfrm>
            <a:custGeom>
              <a:rect b="b" l="l" r="r" t="t"/>
              <a:pathLst>
                <a:path extrusionOk="0" h="438" w="1507">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8" name="Google Shape;758;p18"/>
            <p:cNvSpPr/>
            <p:nvPr/>
          </p:nvSpPr>
          <p:spPr>
            <a:xfrm>
              <a:off x="1602846" y="4613417"/>
              <a:ext cx="60708" cy="176363"/>
            </a:xfrm>
            <a:custGeom>
              <a:rect b="b" l="l" r="r" t="t"/>
              <a:pathLst>
                <a:path extrusionOk="0" h="1598" w="55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9" name="Google Shape;759;p18"/>
            <p:cNvSpPr/>
            <p:nvPr/>
          </p:nvSpPr>
          <p:spPr>
            <a:xfrm>
              <a:off x="1582978" y="4629421"/>
              <a:ext cx="104638" cy="138950"/>
            </a:xfrm>
            <a:custGeom>
              <a:rect b="b" l="l" r="r" t="t"/>
              <a:pathLst>
                <a:path extrusionOk="0" h="1259" w="948">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0" name="Google Shape;760;p18"/>
            <p:cNvSpPr/>
            <p:nvPr/>
          </p:nvSpPr>
          <p:spPr>
            <a:xfrm>
              <a:off x="1548982" y="4644430"/>
              <a:ext cx="160158" cy="102419"/>
            </a:xfrm>
            <a:custGeom>
              <a:rect b="b" l="l" r="r" t="t"/>
              <a:pathLst>
                <a:path extrusionOk="0" h="928" w="1451">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1" name="Google Shape;761;p18"/>
            <p:cNvSpPr/>
            <p:nvPr/>
          </p:nvSpPr>
          <p:spPr>
            <a:xfrm>
              <a:off x="1202177" y="4673346"/>
              <a:ext cx="177156" cy="151310"/>
            </a:xfrm>
            <a:custGeom>
              <a:rect b="b" l="l" r="r" t="t"/>
              <a:pathLst>
                <a:path extrusionOk="0" h="1371" w="1605">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2" name="Google Shape;762;p18"/>
            <p:cNvSpPr/>
            <p:nvPr/>
          </p:nvSpPr>
          <p:spPr>
            <a:xfrm>
              <a:off x="1389928" y="4832385"/>
              <a:ext cx="115344" cy="96790"/>
            </a:xfrm>
            <a:custGeom>
              <a:rect b="b" l="l" r="r" t="t"/>
              <a:pathLst>
                <a:path extrusionOk="0" h="877" w="1045">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63" name="Google Shape;763;p18"/>
          <p:cNvGrpSpPr/>
          <p:nvPr/>
        </p:nvGrpSpPr>
        <p:grpSpPr>
          <a:xfrm>
            <a:off x="11316714" y="5633822"/>
            <a:ext cx="888151" cy="1297929"/>
            <a:chOff x="-1047799" y="3300294"/>
            <a:chExt cx="439013" cy="641607"/>
          </a:xfrm>
        </p:grpSpPr>
        <p:sp>
          <p:nvSpPr>
            <p:cNvPr id="764" name="Google Shape;764;p18"/>
            <p:cNvSpPr/>
            <p:nvPr/>
          </p:nvSpPr>
          <p:spPr>
            <a:xfrm>
              <a:off x="-994003" y="3750695"/>
              <a:ext cx="138774" cy="63785"/>
            </a:xfrm>
            <a:custGeom>
              <a:rect b="b" l="l" r="r" t="t"/>
              <a:pathLst>
                <a:path extrusionOk="0" h="849" w="1847">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5" name="Google Shape;765;p18"/>
            <p:cNvSpPr/>
            <p:nvPr/>
          </p:nvSpPr>
          <p:spPr>
            <a:xfrm>
              <a:off x="-950199" y="3777592"/>
              <a:ext cx="98652" cy="17656"/>
            </a:xfrm>
            <a:custGeom>
              <a:rect b="b" l="l" r="r" t="t"/>
              <a:pathLst>
                <a:path extrusionOk="0" h="235" w="1313">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6" name="Google Shape;766;p18"/>
            <p:cNvSpPr/>
            <p:nvPr/>
          </p:nvSpPr>
          <p:spPr>
            <a:xfrm>
              <a:off x="-949448" y="3639053"/>
              <a:ext cx="114280" cy="249281"/>
            </a:xfrm>
            <a:custGeom>
              <a:rect b="b" l="l" r="r" t="t"/>
              <a:pathLst>
                <a:path extrusionOk="0" h="3318" w="1521">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7" name="Google Shape;767;p18"/>
            <p:cNvSpPr/>
            <p:nvPr/>
          </p:nvSpPr>
          <p:spPr>
            <a:xfrm>
              <a:off x="-1047799" y="3504796"/>
              <a:ext cx="229087" cy="179936"/>
            </a:xfrm>
            <a:custGeom>
              <a:rect b="b" l="l" r="r" t="t"/>
              <a:pathLst>
                <a:path extrusionOk="0" h="2395" w="3049">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8" name="Google Shape;768;p18"/>
            <p:cNvSpPr/>
            <p:nvPr/>
          </p:nvSpPr>
          <p:spPr>
            <a:xfrm>
              <a:off x="-1006775" y="3550625"/>
              <a:ext cx="157032" cy="111418"/>
            </a:xfrm>
            <a:custGeom>
              <a:rect b="b" l="l" r="r" t="t"/>
              <a:pathLst>
                <a:path extrusionOk="0" h="1483" w="209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9" name="Google Shape;769;p18"/>
            <p:cNvSpPr/>
            <p:nvPr/>
          </p:nvSpPr>
          <p:spPr>
            <a:xfrm>
              <a:off x="-868753" y="3630488"/>
              <a:ext cx="108420" cy="91959"/>
            </a:xfrm>
            <a:custGeom>
              <a:rect b="b" l="l" r="r" t="t"/>
              <a:pathLst>
                <a:path extrusionOk="0" h="1224" w="1443">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0" name="Google Shape;770;p18"/>
            <p:cNvSpPr/>
            <p:nvPr/>
          </p:nvSpPr>
          <p:spPr>
            <a:xfrm>
              <a:off x="-837046" y="3663019"/>
              <a:ext cx="80394" cy="62884"/>
            </a:xfrm>
            <a:custGeom>
              <a:rect b="b" l="l" r="r" t="t"/>
              <a:pathLst>
                <a:path extrusionOk="0" h="837" w="107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1" name="Google Shape;771;p18"/>
            <p:cNvSpPr/>
            <p:nvPr/>
          </p:nvSpPr>
          <p:spPr>
            <a:xfrm>
              <a:off x="-764015" y="3539732"/>
              <a:ext cx="129683" cy="73101"/>
            </a:xfrm>
            <a:custGeom>
              <a:rect b="b" l="l" r="r" t="t"/>
              <a:pathLst>
                <a:path extrusionOk="0" h="973" w="1726">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2" name="Google Shape;772;p18"/>
            <p:cNvSpPr/>
            <p:nvPr/>
          </p:nvSpPr>
          <p:spPr>
            <a:xfrm>
              <a:off x="-769500" y="3568882"/>
              <a:ext cx="94971" cy="38391"/>
            </a:xfrm>
            <a:custGeom>
              <a:rect b="b" l="l" r="r" t="t"/>
              <a:pathLst>
                <a:path extrusionOk="0" h="511" w="1264">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3" name="Google Shape;773;p18"/>
            <p:cNvSpPr/>
            <p:nvPr/>
          </p:nvSpPr>
          <p:spPr>
            <a:xfrm>
              <a:off x="-800981" y="3409081"/>
              <a:ext cx="60784" cy="462801"/>
            </a:xfrm>
            <a:custGeom>
              <a:rect b="b" l="l" r="r" t="t"/>
              <a:pathLst>
                <a:path extrusionOk="0" h="6160" w="809">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4" name="Google Shape;774;p18"/>
            <p:cNvSpPr/>
            <p:nvPr/>
          </p:nvSpPr>
          <p:spPr>
            <a:xfrm>
              <a:off x="-905869" y="3300294"/>
              <a:ext cx="198507" cy="165361"/>
            </a:xfrm>
            <a:custGeom>
              <a:rect b="b" l="l" r="r" t="t"/>
              <a:pathLst>
                <a:path extrusionOk="0" h="2201" w="2642">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5" name="Google Shape;775;p18"/>
            <p:cNvSpPr/>
            <p:nvPr/>
          </p:nvSpPr>
          <p:spPr>
            <a:xfrm>
              <a:off x="-884456" y="3364454"/>
              <a:ext cx="171608" cy="62133"/>
            </a:xfrm>
            <a:custGeom>
              <a:rect b="b" l="l" r="r" t="t"/>
              <a:pathLst>
                <a:path extrusionOk="0" h="827" w="2284">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6" name="Google Shape;776;p18"/>
            <p:cNvSpPr/>
            <p:nvPr/>
          </p:nvSpPr>
          <p:spPr>
            <a:xfrm>
              <a:off x="-945691" y="3813429"/>
              <a:ext cx="336905" cy="128472"/>
            </a:xfrm>
            <a:custGeom>
              <a:rect b="b" l="l" r="r" t="t"/>
              <a:pathLst>
                <a:path extrusionOk="0" h="1710" w="4484">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77" name="Shape 777"/>
        <p:cNvGrpSpPr/>
        <p:nvPr/>
      </p:nvGrpSpPr>
      <p:grpSpPr>
        <a:xfrm>
          <a:off x="0" y="0"/>
          <a:ext cx="0" cy="0"/>
          <a:chOff x="0" y="0"/>
          <a:chExt cx="0" cy="0"/>
        </a:xfrm>
      </p:grpSpPr>
      <p:sp>
        <p:nvSpPr>
          <p:cNvPr id="778" name="Google Shape;778;p19"/>
          <p:cNvSpPr txBox="1"/>
          <p:nvPr>
            <p:ph idx="1" type="subTitle"/>
          </p:nvPr>
        </p:nvSpPr>
        <p:spPr>
          <a:xfrm>
            <a:off x="2553600" y="2508301"/>
            <a:ext cx="7084800" cy="126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2400">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2400">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2400">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2400">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2400">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2400">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2400">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2400">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2400">
                <a:solidFill>
                  <a:schemeClr val="dk1"/>
                </a:solidFill>
                <a:latin typeface="Comfortaa"/>
                <a:ea typeface="Comfortaa"/>
                <a:cs typeface="Comfortaa"/>
                <a:sym typeface="Comfortaa"/>
              </a:defRPr>
            </a:lvl9pPr>
          </a:lstStyle>
          <a:p/>
        </p:txBody>
      </p:sp>
      <p:sp>
        <p:nvSpPr>
          <p:cNvPr id="779" name="Google Shape;779;p19"/>
          <p:cNvSpPr txBox="1"/>
          <p:nvPr>
            <p:ph idx="2" type="subTitle"/>
          </p:nvPr>
        </p:nvSpPr>
        <p:spPr>
          <a:xfrm>
            <a:off x="3462400" y="3695484"/>
            <a:ext cx="5267200" cy="60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4000">
                <a:solidFill>
                  <a:schemeClr val="dk1"/>
                </a:solidFill>
                <a:latin typeface="Vibur"/>
                <a:ea typeface="Vibur"/>
                <a:cs typeface="Vibur"/>
                <a:sym typeface="Vibur"/>
              </a:defRPr>
            </a:lvl1pPr>
            <a:lvl2pPr lvl="1" algn="ctr">
              <a:lnSpc>
                <a:spcPct val="100000"/>
              </a:lnSpc>
              <a:spcBef>
                <a:spcPts val="0"/>
              </a:spcBef>
              <a:spcAft>
                <a:spcPts val="0"/>
              </a:spcAft>
              <a:buSzPts val="1400"/>
              <a:buNone/>
              <a:defRPr sz="4000">
                <a:solidFill>
                  <a:schemeClr val="dk1"/>
                </a:solidFill>
                <a:latin typeface="Vibur"/>
                <a:ea typeface="Vibur"/>
                <a:cs typeface="Vibur"/>
                <a:sym typeface="Vibur"/>
              </a:defRPr>
            </a:lvl2pPr>
            <a:lvl3pPr lvl="2" algn="ctr">
              <a:lnSpc>
                <a:spcPct val="100000"/>
              </a:lnSpc>
              <a:spcBef>
                <a:spcPts val="0"/>
              </a:spcBef>
              <a:spcAft>
                <a:spcPts val="0"/>
              </a:spcAft>
              <a:buSzPts val="1400"/>
              <a:buNone/>
              <a:defRPr sz="4000">
                <a:solidFill>
                  <a:schemeClr val="dk1"/>
                </a:solidFill>
                <a:latin typeface="Vibur"/>
                <a:ea typeface="Vibur"/>
                <a:cs typeface="Vibur"/>
                <a:sym typeface="Vibur"/>
              </a:defRPr>
            </a:lvl3pPr>
            <a:lvl4pPr lvl="3" algn="ctr">
              <a:lnSpc>
                <a:spcPct val="100000"/>
              </a:lnSpc>
              <a:spcBef>
                <a:spcPts val="0"/>
              </a:spcBef>
              <a:spcAft>
                <a:spcPts val="0"/>
              </a:spcAft>
              <a:buSzPts val="1400"/>
              <a:buNone/>
              <a:defRPr sz="4000">
                <a:solidFill>
                  <a:schemeClr val="dk1"/>
                </a:solidFill>
                <a:latin typeface="Vibur"/>
                <a:ea typeface="Vibur"/>
                <a:cs typeface="Vibur"/>
                <a:sym typeface="Vibur"/>
              </a:defRPr>
            </a:lvl4pPr>
            <a:lvl5pPr lvl="4" algn="ctr">
              <a:lnSpc>
                <a:spcPct val="100000"/>
              </a:lnSpc>
              <a:spcBef>
                <a:spcPts val="0"/>
              </a:spcBef>
              <a:spcAft>
                <a:spcPts val="0"/>
              </a:spcAft>
              <a:buSzPts val="1400"/>
              <a:buNone/>
              <a:defRPr sz="4000">
                <a:solidFill>
                  <a:schemeClr val="dk1"/>
                </a:solidFill>
                <a:latin typeface="Vibur"/>
                <a:ea typeface="Vibur"/>
                <a:cs typeface="Vibur"/>
                <a:sym typeface="Vibur"/>
              </a:defRPr>
            </a:lvl5pPr>
            <a:lvl6pPr lvl="5" algn="ctr">
              <a:lnSpc>
                <a:spcPct val="100000"/>
              </a:lnSpc>
              <a:spcBef>
                <a:spcPts val="0"/>
              </a:spcBef>
              <a:spcAft>
                <a:spcPts val="0"/>
              </a:spcAft>
              <a:buSzPts val="1400"/>
              <a:buNone/>
              <a:defRPr sz="4000">
                <a:solidFill>
                  <a:schemeClr val="dk1"/>
                </a:solidFill>
                <a:latin typeface="Vibur"/>
                <a:ea typeface="Vibur"/>
                <a:cs typeface="Vibur"/>
                <a:sym typeface="Vibur"/>
              </a:defRPr>
            </a:lvl6pPr>
            <a:lvl7pPr lvl="6" algn="ctr">
              <a:lnSpc>
                <a:spcPct val="100000"/>
              </a:lnSpc>
              <a:spcBef>
                <a:spcPts val="0"/>
              </a:spcBef>
              <a:spcAft>
                <a:spcPts val="0"/>
              </a:spcAft>
              <a:buSzPts val="1400"/>
              <a:buNone/>
              <a:defRPr sz="4000">
                <a:solidFill>
                  <a:schemeClr val="dk1"/>
                </a:solidFill>
                <a:latin typeface="Vibur"/>
                <a:ea typeface="Vibur"/>
                <a:cs typeface="Vibur"/>
                <a:sym typeface="Vibur"/>
              </a:defRPr>
            </a:lvl7pPr>
            <a:lvl8pPr lvl="7" algn="ctr">
              <a:lnSpc>
                <a:spcPct val="100000"/>
              </a:lnSpc>
              <a:spcBef>
                <a:spcPts val="0"/>
              </a:spcBef>
              <a:spcAft>
                <a:spcPts val="0"/>
              </a:spcAft>
              <a:buSzPts val="1400"/>
              <a:buNone/>
              <a:defRPr sz="4000">
                <a:solidFill>
                  <a:schemeClr val="dk1"/>
                </a:solidFill>
                <a:latin typeface="Vibur"/>
                <a:ea typeface="Vibur"/>
                <a:cs typeface="Vibur"/>
                <a:sym typeface="Vibur"/>
              </a:defRPr>
            </a:lvl8pPr>
            <a:lvl9pPr lvl="8" algn="ctr">
              <a:lnSpc>
                <a:spcPct val="100000"/>
              </a:lnSpc>
              <a:spcBef>
                <a:spcPts val="0"/>
              </a:spcBef>
              <a:spcAft>
                <a:spcPts val="0"/>
              </a:spcAft>
              <a:buSzPts val="1400"/>
              <a:buNone/>
              <a:defRPr sz="4000">
                <a:solidFill>
                  <a:schemeClr val="dk1"/>
                </a:solidFill>
                <a:latin typeface="Vibur"/>
                <a:ea typeface="Vibur"/>
                <a:cs typeface="Vibur"/>
                <a:sym typeface="Vibur"/>
              </a:defRPr>
            </a:lvl9pPr>
          </a:lstStyle>
          <a:p/>
        </p:txBody>
      </p:sp>
      <p:grpSp>
        <p:nvGrpSpPr>
          <p:cNvPr id="780" name="Google Shape;780;p19"/>
          <p:cNvGrpSpPr/>
          <p:nvPr/>
        </p:nvGrpSpPr>
        <p:grpSpPr>
          <a:xfrm>
            <a:off x="10652007" y="301187"/>
            <a:ext cx="1613895" cy="1158180"/>
            <a:chOff x="6102329" y="3283426"/>
            <a:chExt cx="654777" cy="469888"/>
          </a:xfrm>
        </p:grpSpPr>
        <p:sp>
          <p:nvSpPr>
            <p:cNvPr id="781" name="Google Shape;781;p19"/>
            <p:cNvSpPr/>
            <p:nvPr/>
          </p:nvSpPr>
          <p:spPr>
            <a:xfrm>
              <a:off x="6149906" y="3283426"/>
              <a:ext cx="607200" cy="327381"/>
            </a:xfrm>
            <a:custGeom>
              <a:rect b="b" l="l" r="r" t="t"/>
              <a:pathLst>
                <a:path extrusionOk="0" h="1507" w="2795">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2" name="Google Shape;782;p19"/>
            <p:cNvSpPr/>
            <p:nvPr/>
          </p:nvSpPr>
          <p:spPr>
            <a:xfrm>
              <a:off x="6218555" y="3499796"/>
              <a:ext cx="179662" cy="211375"/>
            </a:xfrm>
            <a:custGeom>
              <a:rect b="b" l="l" r="r" t="t"/>
              <a:pathLst>
                <a:path extrusionOk="0" h="973" w="827">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3" name="Google Shape;783;p19"/>
            <p:cNvSpPr/>
            <p:nvPr/>
          </p:nvSpPr>
          <p:spPr>
            <a:xfrm>
              <a:off x="6367367" y="3409207"/>
              <a:ext cx="204862" cy="249174"/>
            </a:xfrm>
            <a:custGeom>
              <a:rect b="b" l="l" r="r" t="t"/>
              <a:pathLst>
                <a:path extrusionOk="0" h="1147" w="943">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4" name="Google Shape;784;p19"/>
            <p:cNvSpPr/>
            <p:nvPr/>
          </p:nvSpPr>
          <p:spPr>
            <a:xfrm>
              <a:off x="6519439" y="3341429"/>
              <a:ext cx="174230" cy="179657"/>
            </a:xfrm>
            <a:custGeom>
              <a:rect b="b" l="l" r="r" t="t"/>
              <a:pathLst>
                <a:path extrusionOk="0" h="827" w="802">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5" name="Google Shape;785;p19"/>
            <p:cNvSpPr/>
            <p:nvPr/>
          </p:nvSpPr>
          <p:spPr>
            <a:xfrm>
              <a:off x="6603730" y="3489151"/>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6" name="Google Shape;786;p19"/>
            <p:cNvSpPr/>
            <p:nvPr/>
          </p:nvSpPr>
          <p:spPr>
            <a:xfrm>
              <a:off x="6487721" y="3299284"/>
              <a:ext cx="68867" cy="74079"/>
            </a:xfrm>
            <a:custGeom>
              <a:rect b="b" l="l" r="r" t="t"/>
              <a:pathLst>
                <a:path extrusionOk="0" h="341" w="317">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7" name="Google Shape;787;p19"/>
            <p:cNvSpPr/>
            <p:nvPr/>
          </p:nvSpPr>
          <p:spPr>
            <a:xfrm>
              <a:off x="6334564" y="3378359"/>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8" name="Google Shape;788;p19"/>
            <p:cNvSpPr/>
            <p:nvPr/>
          </p:nvSpPr>
          <p:spPr>
            <a:xfrm>
              <a:off x="6424286" y="3626446"/>
              <a:ext cx="74081" cy="74079"/>
            </a:xfrm>
            <a:custGeom>
              <a:rect b="b" l="l" r="r" t="t"/>
              <a:pathLst>
                <a:path extrusionOk="0" h="341" w="341">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9" name="Google Shape;789;p19"/>
            <p:cNvSpPr/>
            <p:nvPr/>
          </p:nvSpPr>
          <p:spPr>
            <a:xfrm>
              <a:off x="6181623" y="3462865"/>
              <a:ext cx="74081" cy="68865"/>
            </a:xfrm>
            <a:custGeom>
              <a:rect b="b" l="l" r="r" t="t"/>
              <a:pathLst>
                <a:path extrusionOk="0" h="317" w="341">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0" name="Google Shape;790;p19"/>
            <p:cNvSpPr/>
            <p:nvPr/>
          </p:nvSpPr>
          <p:spPr>
            <a:xfrm>
              <a:off x="6102329" y="3547371"/>
              <a:ext cx="74298" cy="74079"/>
            </a:xfrm>
            <a:custGeom>
              <a:rect b="b" l="l" r="r" t="t"/>
              <a:pathLst>
                <a:path extrusionOk="0" h="341" w="342">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1" name="Google Shape;791;p19"/>
            <p:cNvSpPr/>
            <p:nvPr/>
          </p:nvSpPr>
          <p:spPr>
            <a:xfrm>
              <a:off x="6213341" y="3684449"/>
              <a:ext cx="74081" cy="68865"/>
            </a:xfrm>
            <a:custGeom>
              <a:rect b="b" l="l" r="r" t="t"/>
              <a:pathLst>
                <a:path extrusionOk="0" h="317" w="341">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92" name="Google Shape;792;p19"/>
          <p:cNvGrpSpPr/>
          <p:nvPr/>
        </p:nvGrpSpPr>
        <p:grpSpPr>
          <a:xfrm flipH="1" rot="-1272558">
            <a:off x="9473775" y="4238218"/>
            <a:ext cx="1887511" cy="3180415"/>
            <a:chOff x="-653265" y="1899986"/>
            <a:chExt cx="171302" cy="288619"/>
          </a:xfrm>
        </p:grpSpPr>
        <p:sp>
          <p:nvSpPr>
            <p:cNvPr id="793" name="Google Shape;793;p19"/>
            <p:cNvSpPr/>
            <p:nvPr/>
          </p:nvSpPr>
          <p:spPr>
            <a:xfrm>
              <a:off x="-527106" y="1913930"/>
              <a:ext cx="45143" cy="47052"/>
            </a:xfrm>
            <a:custGeom>
              <a:rect b="b" l="l" r="r" t="t"/>
              <a:pathLst>
                <a:path extrusionOk="0" h="1208" w="1159">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4" name="Google Shape;794;p19"/>
            <p:cNvSpPr/>
            <p:nvPr/>
          </p:nvSpPr>
          <p:spPr>
            <a:xfrm>
              <a:off x="-564303" y="1911944"/>
              <a:ext cx="42728" cy="46273"/>
            </a:xfrm>
            <a:custGeom>
              <a:rect b="b" l="l" r="r" t="t"/>
              <a:pathLst>
                <a:path extrusionOk="0" h="1188" w="1097">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5" name="Google Shape;795;p19"/>
            <p:cNvSpPr/>
            <p:nvPr/>
          </p:nvSpPr>
          <p:spPr>
            <a:xfrm>
              <a:off x="-525509" y="1900921"/>
              <a:ext cx="20838" cy="20877"/>
            </a:xfrm>
            <a:custGeom>
              <a:rect b="b" l="l" r="r" t="t"/>
              <a:pathLst>
                <a:path extrusionOk="0" h="536" w="535">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6" name="Google Shape;796;p19"/>
            <p:cNvSpPr/>
            <p:nvPr/>
          </p:nvSpPr>
          <p:spPr>
            <a:xfrm>
              <a:off x="-540660" y="1899986"/>
              <a:ext cx="17060" cy="20838"/>
            </a:xfrm>
            <a:custGeom>
              <a:rect b="b" l="l" r="r" t="t"/>
              <a:pathLst>
                <a:path extrusionOk="0" h="535" w="438">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7" name="Google Shape;797;p19"/>
            <p:cNvSpPr/>
            <p:nvPr/>
          </p:nvSpPr>
          <p:spPr>
            <a:xfrm>
              <a:off x="-653265" y="1974731"/>
              <a:ext cx="137260" cy="213874"/>
            </a:xfrm>
            <a:custGeom>
              <a:rect b="b" l="l" r="r" t="t"/>
              <a:pathLst>
                <a:path extrusionOk="0" h="5491" w="3524">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798" name="Google Shape;798;p19"/>
          <p:cNvGrpSpPr/>
          <p:nvPr/>
        </p:nvGrpSpPr>
        <p:grpSpPr>
          <a:xfrm flipH="1">
            <a:off x="10753418" y="2411325"/>
            <a:ext cx="1703989" cy="1347004"/>
            <a:chOff x="855987" y="2204128"/>
            <a:chExt cx="1217483" cy="962421"/>
          </a:xfrm>
        </p:grpSpPr>
        <p:grpSp>
          <p:nvGrpSpPr>
            <p:cNvPr id="799" name="Google Shape;799;p19"/>
            <p:cNvGrpSpPr/>
            <p:nvPr/>
          </p:nvGrpSpPr>
          <p:grpSpPr>
            <a:xfrm>
              <a:off x="855987" y="2204128"/>
              <a:ext cx="1146638" cy="962421"/>
              <a:chOff x="958238" y="2157575"/>
              <a:chExt cx="1115190" cy="936025"/>
            </a:xfrm>
          </p:grpSpPr>
          <p:sp>
            <p:nvSpPr>
              <p:cNvPr id="800" name="Google Shape;800;p19"/>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1" name="Google Shape;801;p19"/>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2" name="Google Shape;802;p19"/>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3" name="Google Shape;803;p19"/>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4" name="Google Shape;804;p19"/>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5" name="Google Shape;805;p19"/>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06" name="Google Shape;806;p19"/>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07" name="Google Shape;807;p19"/>
          <p:cNvGrpSpPr/>
          <p:nvPr/>
        </p:nvGrpSpPr>
        <p:grpSpPr>
          <a:xfrm>
            <a:off x="574962" y="761992"/>
            <a:ext cx="2480826" cy="1081397"/>
            <a:chOff x="3965010" y="571479"/>
            <a:chExt cx="1651682" cy="719972"/>
          </a:xfrm>
        </p:grpSpPr>
        <p:grpSp>
          <p:nvGrpSpPr>
            <p:cNvPr id="808" name="Google Shape;808;p19"/>
            <p:cNvGrpSpPr/>
            <p:nvPr/>
          </p:nvGrpSpPr>
          <p:grpSpPr>
            <a:xfrm>
              <a:off x="3965010" y="571479"/>
              <a:ext cx="1446820" cy="719972"/>
              <a:chOff x="3953250" y="571500"/>
              <a:chExt cx="1383325" cy="766825"/>
            </a:xfrm>
          </p:grpSpPr>
          <p:grpSp>
            <p:nvGrpSpPr>
              <p:cNvPr id="809" name="Google Shape;809;p19"/>
              <p:cNvGrpSpPr/>
              <p:nvPr/>
            </p:nvGrpSpPr>
            <p:grpSpPr>
              <a:xfrm>
                <a:off x="3953250" y="571500"/>
                <a:ext cx="1383165" cy="669650"/>
                <a:chOff x="897088" y="2374675"/>
                <a:chExt cx="1383165" cy="669650"/>
              </a:xfrm>
            </p:grpSpPr>
            <p:sp>
              <p:nvSpPr>
                <p:cNvPr id="810" name="Google Shape;810;p19"/>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1" name="Google Shape;811;p19"/>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2" name="Google Shape;812;p19"/>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13" name="Google Shape;813;p19"/>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14" name="Google Shape;814;p19"/>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15" name="Google Shape;815;p19"/>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 and two columns 1">
    <p:spTree>
      <p:nvGrpSpPr>
        <p:cNvPr id="816" name="Shape 816"/>
        <p:cNvGrpSpPr/>
        <p:nvPr/>
      </p:nvGrpSpPr>
      <p:grpSpPr>
        <a:xfrm>
          <a:off x="0" y="0"/>
          <a:ext cx="0" cy="0"/>
          <a:chOff x="0" y="0"/>
          <a:chExt cx="0" cy="0"/>
        </a:xfrm>
      </p:grpSpPr>
      <p:sp>
        <p:nvSpPr>
          <p:cNvPr id="817" name="Google Shape;817;p20"/>
          <p:cNvSpPr txBox="1"/>
          <p:nvPr>
            <p:ph idx="1" type="subTitle"/>
          </p:nvPr>
        </p:nvSpPr>
        <p:spPr>
          <a:xfrm>
            <a:off x="1695317" y="4764200"/>
            <a:ext cx="4007600" cy="93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a:solidFill>
                  <a:schemeClr val="dk1"/>
                </a:solidFill>
                <a:latin typeface="Comfortaa"/>
                <a:ea typeface="Comfortaa"/>
                <a:cs typeface="Comfortaa"/>
                <a:sym typeface="Comfortaa"/>
              </a:defRPr>
            </a:lvl9pPr>
          </a:lstStyle>
          <a:p/>
        </p:txBody>
      </p:sp>
      <p:sp>
        <p:nvSpPr>
          <p:cNvPr id="818" name="Google Shape;818;p20"/>
          <p:cNvSpPr txBox="1"/>
          <p:nvPr>
            <p:ph idx="2" type="subTitle"/>
          </p:nvPr>
        </p:nvSpPr>
        <p:spPr>
          <a:xfrm>
            <a:off x="6489083" y="4764200"/>
            <a:ext cx="4007600" cy="93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a:solidFill>
                  <a:schemeClr val="dk1"/>
                </a:solidFill>
                <a:latin typeface="Comfortaa"/>
                <a:ea typeface="Comfortaa"/>
                <a:cs typeface="Comfortaa"/>
                <a:sym typeface="Comfortaa"/>
              </a:defRPr>
            </a:lvl9pPr>
          </a:lstStyle>
          <a:p/>
        </p:txBody>
      </p:sp>
      <p:sp>
        <p:nvSpPr>
          <p:cNvPr id="819" name="Google Shape;819;p20"/>
          <p:cNvSpPr txBox="1"/>
          <p:nvPr>
            <p:ph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820" name="Google Shape;820;p20"/>
          <p:cNvGrpSpPr/>
          <p:nvPr/>
        </p:nvGrpSpPr>
        <p:grpSpPr>
          <a:xfrm>
            <a:off x="-843222" y="2251278"/>
            <a:ext cx="2378799" cy="1880313"/>
            <a:chOff x="855987" y="2204128"/>
            <a:chExt cx="1217483" cy="962421"/>
          </a:xfrm>
        </p:grpSpPr>
        <p:grpSp>
          <p:nvGrpSpPr>
            <p:cNvPr id="821" name="Google Shape;821;p20"/>
            <p:cNvGrpSpPr/>
            <p:nvPr/>
          </p:nvGrpSpPr>
          <p:grpSpPr>
            <a:xfrm>
              <a:off x="855987" y="2204128"/>
              <a:ext cx="1146638" cy="962421"/>
              <a:chOff x="958238" y="2157575"/>
              <a:chExt cx="1115190" cy="936025"/>
            </a:xfrm>
          </p:grpSpPr>
          <p:sp>
            <p:nvSpPr>
              <p:cNvPr id="822" name="Google Shape;822;p20"/>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3" name="Google Shape;823;p20"/>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4" name="Google Shape;824;p20"/>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5" name="Google Shape;825;p20"/>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6" name="Google Shape;826;p20"/>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27" name="Google Shape;827;p20"/>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28" name="Google Shape;828;p20"/>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29" name="Google Shape;829;p20"/>
          <p:cNvGrpSpPr/>
          <p:nvPr/>
        </p:nvGrpSpPr>
        <p:grpSpPr>
          <a:xfrm>
            <a:off x="10098559" y="224386"/>
            <a:ext cx="2610749" cy="1664922"/>
            <a:chOff x="7239867" y="1514550"/>
            <a:chExt cx="2525880" cy="1610799"/>
          </a:xfrm>
        </p:grpSpPr>
        <p:grpSp>
          <p:nvGrpSpPr>
            <p:cNvPr id="830" name="Google Shape;830;p20"/>
            <p:cNvGrpSpPr/>
            <p:nvPr/>
          </p:nvGrpSpPr>
          <p:grpSpPr>
            <a:xfrm>
              <a:off x="7346663" y="1514550"/>
              <a:ext cx="2419084" cy="1551618"/>
              <a:chOff x="7410211" y="1555307"/>
              <a:chExt cx="2355486" cy="1510826"/>
            </a:xfrm>
          </p:grpSpPr>
          <p:grpSp>
            <p:nvGrpSpPr>
              <p:cNvPr id="831" name="Google Shape;831;p20"/>
              <p:cNvGrpSpPr/>
              <p:nvPr/>
            </p:nvGrpSpPr>
            <p:grpSpPr>
              <a:xfrm>
                <a:off x="7410211" y="1555307"/>
                <a:ext cx="2355486" cy="1510826"/>
                <a:chOff x="761258" y="2062484"/>
                <a:chExt cx="1646502" cy="1056078"/>
              </a:xfrm>
            </p:grpSpPr>
            <p:sp>
              <p:nvSpPr>
                <p:cNvPr id="832" name="Google Shape;832;p20"/>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3" name="Google Shape;833;p20"/>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4" name="Google Shape;834;p20"/>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5" name="Google Shape;835;p20"/>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6" name="Google Shape;836;p20"/>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7" name="Google Shape;837;p20"/>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38" name="Google Shape;838;p20"/>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39" name="Google Shape;839;p20"/>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40" name="Google Shape;840;p20"/>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41" name="Google Shape;841;p20"/>
          <p:cNvGrpSpPr/>
          <p:nvPr/>
        </p:nvGrpSpPr>
        <p:grpSpPr>
          <a:xfrm flipH="1">
            <a:off x="10987105" y="5276980"/>
            <a:ext cx="944459" cy="1638049"/>
            <a:chOff x="-1056319" y="1385262"/>
            <a:chExt cx="212940" cy="369285"/>
          </a:xfrm>
        </p:grpSpPr>
        <p:sp>
          <p:nvSpPr>
            <p:cNvPr id="842" name="Google Shape;842;p20"/>
            <p:cNvSpPr/>
            <p:nvPr/>
          </p:nvSpPr>
          <p:spPr>
            <a:xfrm>
              <a:off x="-933315" y="1467563"/>
              <a:ext cx="27460" cy="279194"/>
            </a:xfrm>
            <a:custGeom>
              <a:rect b="b" l="l" r="r" t="t"/>
              <a:pathLst>
                <a:path extrusionOk="0" h="7168" w="705">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3" name="Google Shape;843;p20"/>
            <p:cNvSpPr/>
            <p:nvPr/>
          </p:nvSpPr>
          <p:spPr>
            <a:xfrm>
              <a:off x="-968331" y="1385262"/>
              <a:ext cx="124952" cy="123978"/>
            </a:xfrm>
            <a:custGeom>
              <a:rect b="b" l="l" r="r" t="t"/>
              <a:pathLst>
                <a:path extrusionOk="0" h="3183" w="3208">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4" name="Google Shape;844;p20"/>
            <p:cNvSpPr/>
            <p:nvPr/>
          </p:nvSpPr>
          <p:spPr>
            <a:xfrm>
              <a:off x="-990104" y="1535297"/>
              <a:ext cx="60606" cy="203864"/>
            </a:xfrm>
            <a:custGeom>
              <a:rect b="b" l="l" r="r" t="t"/>
              <a:pathLst>
                <a:path extrusionOk="0" h="5234" w="1556">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5" name="Google Shape;845;p20"/>
            <p:cNvSpPr/>
            <p:nvPr/>
          </p:nvSpPr>
          <p:spPr>
            <a:xfrm>
              <a:off x="-1056319" y="1471965"/>
              <a:ext cx="125886" cy="123394"/>
            </a:xfrm>
            <a:custGeom>
              <a:rect b="b" l="l" r="r" t="t"/>
              <a:pathLst>
                <a:path extrusionOk="0" h="3168" w="3232">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6" name="Google Shape;846;p20"/>
            <p:cNvSpPr/>
            <p:nvPr/>
          </p:nvSpPr>
          <p:spPr>
            <a:xfrm>
              <a:off x="-933315" y="1418369"/>
              <a:ext cx="55854" cy="54919"/>
            </a:xfrm>
            <a:custGeom>
              <a:rect b="b" l="l" r="r" t="t"/>
              <a:pathLst>
                <a:path extrusionOk="0" h="1410" w="1434">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7" name="Google Shape;847;p20"/>
            <p:cNvSpPr/>
            <p:nvPr/>
          </p:nvSpPr>
          <p:spPr>
            <a:xfrm>
              <a:off x="-1021303" y="1507331"/>
              <a:ext cx="55854" cy="54919"/>
            </a:xfrm>
            <a:custGeom>
              <a:rect b="b" l="l" r="r" t="t"/>
              <a:pathLst>
                <a:path extrusionOk="0" h="1410" w="1434">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8" name="Google Shape;848;p20"/>
            <p:cNvSpPr/>
            <p:nvPr/>
          </p:nvSpPr>
          <p:spPr>
            <a:xfrm>
              <a:off x="-1029833" y="1690513"/>
              <a:ext cx="173717" cy="64034"/>
            </a:xfrm>
            <a:custGeom>
              <a:rect b="b" l="l" r="r" t="t"/>
              <a:pathLst>
                <a:path extrusionOk="0" h="1644" w="446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49" name="Google Shape;849;p20"/>
            <p:cNvSpPr/>
            <p:nvPr/>
          </p:nvSpPr>
          <p:spPr>
            <a:xfrm>
              <a:off x="-886965" y="1718791"/>
              <a:ext cx="8569" cy="31511"/>
            </a:xfrm>
            <a:custGeom>
              <a:rect b="b" l="l" r="r" t="t"/>
              <a:pathLst>
                <a:path extrusionOk="0" h="809" w="22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0" name="Google Shape;850;p20"/>
            <p:cNvSpPr/>
            <p:nvPr/>
          </p:nvSpPr>
          <p:spPr>
            <a:xfrm>
              <a:off x="-931446" y="1708859"/>
              <a:ext cx="10478" cy="40742"/>
            </a:xfrm>
            <a:custGeom>
              <a:rect b="b" l="l" r="r" t="t"/>
              <a:pathLst>
                <a:path extrusionOk="0" h="1046" w="269">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1" name="Google Shape;851;p20"/>
            <p:cNvSpPr/>
            <p:nvPr/>
          </p:nvSpPr>
          <p:spPr>
            <a:xfrm>
              <a:off x="-976861" y="1713571"/>
              <a:ext cx="6660" cy="34120"/>
            </a:xfrm>
            <a:custGeom>
              <a:rect b="b" l="l" r="r" t="t"/>
              <a:pathLst>
                <a:path extrusionOk="0" h="876" w="171">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2" name="Google Shape;852;p20"/>
            <p:cNvSpPr/>
            <p:nvPr/>
          </p:nvSpPr>
          <p:spPr>
            <a:xfrm>
              <a:off x="-1015656" y="1710767"/>
              <a:ext cx="10478" cy="35990"/>
            </a:xfrm>
            <a:custGeom>
              <a:rect b="b" l="l" r="r" t="t"/>
              <a:pathLst>
                <a:path extrusionOk="0" h="924" w="269">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53" name="Google Shape;853;p20"/>
          <p:cNvGrpSpPr/>
          <p:nvPr/>
        </p:nvGrpSpPr>
        <p:grpSpPr>
          <a:xfrm flipH="1">
            <a:off x="122342" y="5965307"/>
            <a:ext cx="717139" cy="741144"/>
            <a:chOff x="5294267" y="4624350"/>
            <a:chExt cx="383005" cy="395854"/>
          </a:xfrm>
        </p:grpSpPr>
        <p:sp>
          <p:nvSpPr>
            <p:cNvPr id="854" name="Google Shape;854;p20"/>
            <p:cNvSpPr/>
            <p:nvPr/>
          </p:nvSpPr>
          <p:spPr>
            <a:xfrm>
              <a:off x="5358550" y="4859712"/>
              <a:ext cx="58369" cy="160492"/>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5" name="Google Shape;855;p20"/>
            <p:cNvSpPr/>
            <p:nvPr/>
          </p:nvSpPr>
          <p:spPr>
            <a:xfrm>
              <a:off x="5294267" y="4894594"/>
              <a:ext cx="175454" cy="68546"/>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6" name="Google Shape;856;p20"/>
            <p:cNvSpPr/>
            <p:nvPr/>
          </p:nvSpPr>
          <p:spPr>
            <a:xfrm>
              <a:off x="5310447" y="4883895"/>
              <a:ext cx="150836" cy="94033"/>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7" name="Google Shape;857;p20"/>
            <p:cNvSpPr/>
            <p:nvPr/>
          </p:nvSpPr>
          <p:spPr>
            <a:xfrm>
              <a:off x="5340805" y="4845446"/>
              <a:ext cx="97252" cy="157795"/>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8" name="Google Shape;858;p20"/>
            <p:cNvSpPr/>
            <p:nvPr/>
          </p:nvSpPr>
          <p:spPr>
            <a:xfrm>
              <a:off x="5499297" y="4624350"/>
              <a:ext cx="175454" cy="150575"/>
            </a:xfrm>
            <a:custGeom>
              <a:rect b="b" l="l" r="r" t="t"/>
              <a:pathLst>
                <a:path extrusionOk="0" h="1731" w="2017">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59" name="Google Shape;859;p20"/>
            <p:cNvSpPr/>
            <p:nvPr/>
          </p:nvSpPr>
          <p:spPr>
            <a:xfrm>
              <a:off x="5615653" y="4833656"/>
              <a:ext cx="32352" cy="88957"/>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0" name="Google Shape;860;p20"/>
            <p:cNvSpPr/>
            <p:nvPr/>
          </p:nvSpPr>
          <p:spPr>
            <a:xfrm>
              <a:off x="5580022" y="4852990"/>
              <a:ext cx="97250" cy="37993"/>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1" name="Google Shape;861;p20"/>
            <p:cNvSpPr/>
            <p:nvPr/>
          </p:nvSpPr>
          <p:spPr>
            <a:xfrm>
              <a:off x="5588990" y="4847059"/>
              <a:ext cx="83605" cy="52120"/>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2" name="Google Shape;862;p20"/>
            <p:cNvSpPr/>
            <p:nvPr/>
          </p:nvSpPr>
          <p:spPr>
            <a:xfrm>
              <a:off x="5605817" y="4825749"/>
              <a:ext cx="53904" cy="87462"/>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4371000" y="3376867"/>
            <a:ext cx="3450000" cy="837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18" name="Google Shape;18;p3"/>
          <p:cNvSpPr txBox="1"/>
          <p:nvPr>
            <p:ph idx="1" type="subTitle"/>
          </p:nvPr>
        </p:nvSpPr>
        <p:spPr>
          <a:xfrm>
            <a:off x="4256600" y="4285284"/>
            <a:ext cx="3678800" cy="67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Font typeface="Roboto Slab"/>
              <a:buNone/>
              <a:defRPr sz="1867">
                <a:solidFill>
                  <a:schemeClr val="dk1"/>
                </a:solidFill>
                <a:latin typeface="Comfortaa"/>
                <a:ea typeface="Comfortaa"/>
                <a:cs typeface="Comfortaa"/>
                <a:sym typeface="Comfortaa"/>
              </a:defRPr>
            </a:lvl1pPr>
            <a:lvl2pPr lvl="1"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2pPr>
            <a:lvl3pPr lvl="2"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3pPr>
            <a:lvl4pPr lvl="3"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4pPr>
            <a:lvl5pPr lvl="4"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5pPr>
            <a:lvl6pPr lvl="5"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6pPr>
            <a:lvl7pPr lvl="6"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7pPr>
            <a:lvl8pPr lvl="7"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8pPr>
            <a:lvl9pPr lvl="8" algn="l">
              <a:lnSpc>
                <a:spcPct val="100000"/>
              </a:lnSpc>
              <a:spcBef>
                <a:spcPts val="0"/>
              </a:spcBef>
              <a:spcAft>
                <a:spcPts val="0"/>
              </a:spcAft>
              <a:buClr>
                <a:schemeClr val="dk1"/>
              </a:buClr>
              <a:buSzPts val="2100"/>
              <a:buFont typeface="Roboto Slab"/>
              <a:buNone/>
              <a:defRPr sz="2800">
                <a:solidFill>
                  <a:schemeClr val="dk1"/>
                </a:solidFill>
                <a:latin typeface="Roboto Slab"/>
                <a:ea typeface="Roboto Slab"/>
                <a:cs typeface="Roboto Slab"/>
                <a:sym typeface="Roboto Slab"/>
              </a:defRPr>
            </a:lvl9pPr>
          </a:lstStyle>
          <a:p/>
        </p:txBody>
      </p:sp>
      <p:sp>
        <p:nvSpPr>
          <p:cNvPr id="19" name="Google Shape;19;p3"/>
          <p:cNvSpPr txBox="1"/>
          <p:nvPr>
            <p:ph idx="2" type="title"/>
          </p:nvPr>
        </p:nvSpPr>
        <p:spPr>
          <a:xfrm>
            <a:off x="4676600" y="1626951"/>
            <a:ext cx="2838800" cy="183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0"/>
              <a:buNone/>
              <a:defRPr sz="13333">
                <a:latin typeface="Comfortaa"/>
                <a:ea typeface="Comfortaa"/>
                <a:cs typeface="Comfortaa"/>
                <a:sym typeface="Comfortaa"/>
              </a:defRPr>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grpSp>
        <p:nvGrpSpPr>
          <p:cNvPr id="20" name="Google Shape;20;p3"/>
          <p:cNvGrpSpPr/>
          <p:nvPr/>
        </p:nvGrpSpPr>
        <p:grpSpPr>
          <a:xfrm>
            <a:off x="653602" y="2721609"/>
            <a:ext cx="2716935" cy="2147739"/>
            <a:chOff x="855987" y="2204128"/>
            <a:chExt cx="1217483" cy="962421"/>
          </a:xfrm>
        </p:grpSpPr>
        <p:grpSp>
          <p:nvGrpSpPr>
            <p:cNvPr id="21" name="Google Shape;21;p3"/>
            <p:cNvGrpSpPr/>
            <p:nvPr/>
          </p:nvGrpSpPr>
          <p:grpSpPr>
            <a:xfrm>
              <a:off x="855987" y="2204128"/>
              <a:ext cx="1146638" cy="962421"/>
              <a:chOff x="958238" y="2157575"/>
              <a:chExt cx="1115190" cy="936025"/>
            </a:xfrm>
          </p:grpSpPr>
          <p:sp>
            <p:nvSpPr>
              <p:cNvPr id="22" name="Google Shape;22;p3"/>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 name="Google Shape;23;p3"/>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 name="Google Shape;24;p3"/>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 name="Google Shape;25;p3"/>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 name="Google Shape;26;p3"/>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 name="Google Shape;27;p3"/>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8" name="Google Shape;28;p3"/>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9" name="Google Shape;29;p3"/>
          <p:cNvGrpSpPr/>
          <p:nvPr/>
        </p:nvGrpSpPr>
        <p:grpSpPr>
          <a:xfrm>
            <a:off x="8158257" y="286250"/>
            <a:ext cx="3367840" cy="2147732"/>
            <a:chOff x="7239867" y="1514550"/>
            <a:chExt cx="2525880" cy="1610799"/>
          </a:xfrm>
        </p:grpSpPr>
        <p:grpSp>
          <p:nvGrpSpPr>
            <p:cNvPr id="30" name="Google Shape;30;p3"/>
            <p:cNvGrpSpPr/>
            <p:nvPr/>
          </p:nvGrpSpPr>
          <p:grpSpPr>
            <a:xfrm>
              <a:off x="7346663" y="1514550"/>
              <a:ext cx="2419084" cy="1551618"/>
              <a:chOff x="7410211" y="1555307"/>
              <a:chExt cx="2355486" cy="1510826"/>
            </a:xfrm>
          </p:grpSpPr>
          <p:grpSp>
            <p:nvGrpSpPr>
              <p:cNvPr id="31" name="Google Shape;31;p3"/>
              <p:cNvGrpSpPr/>
              <p:nvPr/>
            </p:nvGrpSpPr>
            <p:grpSpPr>
              <a:xfrm>
                <a:off x="7410211" y="1555307"/>
                <a:ext cx="2355486" cy="1510826"/>
                <a:chOff x="761258" y="2062484"/>
                <a:chExt cx="1646502" cy="1056078"/>
              </a:xfrm>
            </p:grpSpPr>
            <p:sp>
              <p:nvSpPr>
                <p:cNvPr id="32" name="Google Shape;32;p3"/>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 name="Google Shape;33;p3"/>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 name="Google Shape;34;p3"/>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 name="Google Shape;35;p3"/>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 name="Google Shape;36;p3"/>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 name="Google Shape;37;p3"/>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8" name="Google Shape;38;p3"/>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 name="Google Shape;39;p3"/>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0" name="Google Shape;40;p3"/>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41" name="Google Shape;41;p3"/>
          <p:cNvSpPr/>
          <p:nvPr/>
        </p:nvSpPr>
        <p:spPr>
          <a:xfrm>
            <a:off x="946703" y="6039035"/>
            <a:ext cx="3678807" cy="846399"/>
          </a:xfrm>
          <a:custGeom>
            <a:rect b="b" l="l" r="r" t="t"/>
            <a:pathLst>
              <a:path extrusionOk="0" h="1677" w="7289">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Title and three columns ">
    <p:spTree>
      <p:nvGrpSpPr>
        <p:cNvPr id="863" name="Shape 863"/>
        <p:cNvGrpSpPr/>
        <p:nvPr/>
      </p:nvGrpSpPr>
      <p:grpSpPr>
        <a:xfrm>
          <a:off x="0" y="0"/>
          <a:ext cx="0" cy="0"/>
          <a:chOff x="0" y="0"/>
          <a:chExt cx="0" cy="0"/>
        </a:xfrm>
      </p:grpSpPr>
      <p:sp>
        <p:nvSpPr>
          <p:cNvPr id="864" name="Google Shape;864;p21"/>
          <p:cNvSpPr txBox="1"/>
          <p:nvPr>
            <p:ph idx="1" type="subTitle"/>
          </p:nvPr>
        </p:nvSpPr>
        <p:spPr>
          <a:xfrm>
            <a:off x="7536151" y="5407433"/>
            <a:ext cx="3640000" cy="101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865" name="Google Shape;865;p21"/>
          <p:cNvSpPr txBox="1"/>
          <p:nvPr>
            <p:ph idx="2" type="subTitle"/>
          </p:nvPr>
        </p:nvSpPr>
        <p:spPr>
          <a:xfrm>
            <a:off x="1015851" y="5407433"/>
            <a:ext cx="3640000" cy="101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866" name="Google Shape;866;p21"/>
          <p:cNvSpPr txBox="1"/>
          <p:nvPr>
            <p:ph idx="3" type="subTitle"/>
          </p:nvPr>
        </p:nvSpPr>
        <p:spPr>
          <a:xfrm>
            <a:off x="4276000" y="4379067"/>
            <a:ext cx="3640000" cy="101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867" name="Google Shape;867;p21"/>
          <p:cNvSpPr txBox="1"/>
          <p:nvPr>
            <p:ph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868" name="Google Shape;868;p21"/>
          <p:cNvGrpSpPr/>
          <p:nvPr/>
        </p:nvGrpSpPr>
        <p:grpSpPr>
          <a:xfrm flipH="1">
            <a:off x="9237224" y="12"/>
            <a:ext cx="2680127" cy="1709165"/>
            <a:chOff x="7239867" y="1514550"/>
            <a:chExt cx="2525880" cy="1610799"/>
          </a:xfrm>
        </p:grpSpPr>
        <p:grpSp>
          <p:nvGrpSpPr>
            <p:cNvPr id="869" name="Google Shape;869;p21"/>
            <p:cNvGrpSpPr/>
            <p:nvPr/>
          </p:nvGrpSpPr>
          <p:grpSpPr>
            <a:xfrm>
              <a:off x="7346663" y="1514550"/>
              <a:ext cx="2419084" cy="1551618"/>
              <a:chOff x="7410211" y="1555307"/>
              <a:chExt cx="2355486" cy="1510826"/>
            </a:xfrm>
          </p:grpSpPr>
          <p:grpSp>
            <p:nvGrpSpPr>
              <p:cNvPr id="870" name="Google Shape;870;p21"/>
              <p:cNvGrpSpPr/>
              <p:nvPr/>
            </p:nvGrpSpPr>
            <p:grpSpPr>
              <a:xfrm>
                <a:off x="7410211" y="1555307"/>
                <a:ext cx="2355486" cy="1510826"/>
                <a:chOff x="761258" y="2062484"/>
                <a:chExt cx="1646502" cy="1056078"/>
              </a:xfrm>
            </p:grpSpPr>
            <p:sp>
              <p:nvSpPr>
                <p:cNvPr id="871" name="Google Shape;871;p21"/>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2" name="Google Shape;872;p21"/>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3" name="Google Shape;873;p21"/>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4" name="Google Shape;874;p21"/>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5" name="Google Shape;875;p21"/>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6" name="Google Shape;876;p21"/>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77" name="Google Shape;877;p21"/>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8" name="Google Shape;878;p21"/>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79" name="Google Shape;879;p21"/>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80" name="Google Shape;880;p21"/>
          <p:cNvGrpSpPr/>
          <p:nvPr/>
        </p:nvGrpSpPr>
        <p:grpSpPr>
          <a:xfrm rot="2398771">
            <a:off x="-171427" y="6019388"/>
            <a:ext cx="1354807" cy="809635"/>
            <a:chOff x="1202177" y="4613417"/>
            <a:chExt cx="528376" cy="315758"/>
          </a:xfrm>
        </p:grpSpPr>
        <p:sp>
          <p:nvSpPr>
            <p:cNvPr id="881" name="Google Shape;881;p21"/>
            <p:cNvSpPr/>
            <p:nvPr/>
          </p:nvSpPr>
          <p:spPr>
            <a:xfrm>
              <a:off x="1564214" y="4671691"/>
              <a:ext cx="166339" cy="48340"/>
            </a:xfrm>
            <a:custGeom>
              <a:rect b="b" l="l" r="r" t="t"/>
              <a:pathLst>
                <a:path extrusionOk="0" h="438" w="1507">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2" name="Google Shape;882;p21"/>
            <p:cNvSpPr/>
            <p:nvPr/>
          </p:nvSpPr>
          <p:spPr>
            <a:xfrm>
              <a:off x="1602846" y="4613417"/>
              <a:ext cx="60708" cy="176363"/>
            </a:xfrm>
            <a:custGeom>
              <a:rect b="b" l="l" r="r" t="t"/>
              <a:pathLst>
                <a:path extrusionOk="0" h="1598" w="55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3" name="Google Shape;883;p21"/>
            <p:cNvSpPr/>
            <p:nvPr/>
          </p:nvSpPr>
          <p:spPr>
            <a:xfrm>
              <a:off x="1582978" y="4629421"/>
              <a:ext cx="104638" cy="138950"/>
            </a:xfrm>
            <a:custGeom>
              <a:rect b="b" l="l" r="r" t="t"/>
              <a:pathLst>
                <a:path extrusionOk="0" h="1259" w="948">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4" name="Google Shape;884;p21"/>
            <p:cNvSpPr/>
            <p:nvPr/>
          </p:nvSpPr>
          <p:spPr>
            <a:xfrm>
              <a:off x="1548982" y="4644430"/>
              <a:ext cx="160158" cy="102419"/>
            </a:xfrm>
            <a:custGeom>
              <a:rect b="b" l="l" r="r" t="t"/>
              <a:pathLst>
                <a:path extrusionOk="0" h="928" w="1451">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5" name="Google Shape;885;p21"/>
            <p:cNvSpPr/>
            <p:nvPr/>
          </p:nvSpPr>
          <p:spPr>
            <a:xfrm>
              <a:off x="1202177" y="4673346"/>
              <a:ext cx="177156" cy="151310"/>
            </a:xfrm>
            <a:custGeom>
              <a:rect b="b" l="l" r="r" t="t"/>
              <a:pathLst>
                <a:path extrusionOk="0" h="1371" w="1605">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6" name="Google Shape;886;p21"/>
            <p:cNvSpPr/>
            <p:nvPr/>
          </p:nvSpPr>
          <p:spPr>
            <a:xfrm>
              <a:off x="1389928" y="4832385"/>
              <a:ext cx="115344" cy="96790"/>
            </a:xfrm>
            <a:custGeom>
              <a:rect b="b" l="l" r="r" t="t"/>
              <a:pathLst>
                <a:path extrusionOk="0" h="877" w="1045">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87" name="Google Shape;887;p21"/>
          <p:cNvGrpSpPr/>
          <p:nvPr/>
        </p:nvGrpSpPr>
        <p:grpSpPr>
          <a:xfrm flipH="1">
            <a:off x="249322" y="211241"/>
            <a:ext cx="660725" cy="625684"/>
            <a:chOff x="2736573" y="4286656"/>
            <a:chExt cx="316076" cy="299294"/>
          </a:xfrm>
        </p:grpSpPr>
        <p:sp>
          <p:nvSpPr>
            <p:cNvPr id="888" name="Google Shape;888;p21"/>
            <p:cNvSpPr/>
            <p:nvPr/>
          </p:nvSpPr>
          <p:spPr>
            <a:xfrm>
              <a:off x="2867907" y="4291145"/>
              <a:ext cx="173578" cy="177388"/>
            </a:xfrm>
            <a:custGeom>
              <a:rect b="b" l="l" r="r" t="t"/>
              <a:pathLst>
                <a:path extrusionOk="0" h="1541" w="1508">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9" name="Google Shape;889;p21"/>
            <p:cNvSpPr/>
            <p:nvPr/>
          </p:nvSpPr>
          <p:spPr>
            <a:xfrm>
              <a:off x="2775708" y="4407871"/>
              <a:ext cx="166672" cy="178079"/>
            </a:xfrm>
            <a:custGeom>
              <a:rect b="b" l="l" r="r" t="t"/>
              <a:pathLst>
                <a:path extrusionOk="0" h="1547" w="1448">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0" name="Google Shape;890;p21"/>
            <p:cNvSpPr/>
            <p:nvPr/>
          </p:nvSpPr>
          <p:spPr>
            <a:xfrm>
              <a:off x="2736573" y="4286656"/>
              <a:ext cx="137090" cy="122480"/>
            </a:xfrm>
            <a:custGeom>
              <a:rect b="b" l="l" r="r" t="t"/>
              <a:pathLst>
                <a:path extrusionOk="0" h="1064" w="1191">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1" name="Google Shape;891;p21"/>
            <p:cNvSpPr/>
            <p:nvPr/>
          </p:nvSpPr>
          <p:spPr>
            <a:xfrm>
              <a:off x="2921890" y="4453916"/>
              <a:ext cx="130759" cy="109702"/>
            </a:xfrm>
            <a:custGeom>
              <a:rect b="b" l="l" r="r" t="t"/>
              <a:pathLst>
                <a:path extrusionOk="0" h="953" w="1136">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892" name="Google Shape;892;p21"/>
          <p:cNvGrpSpPr/>
          <p:nvPr/>
        </p:nvGrpSpPr>
        <p:grpSpPr>
          <a:xfrm rot="3680024">
            <a:off x="11231681" y="5990039"/>
            <a:ext cx="1015890" cy="728977"/>
            <a:chOff x="6102329" y="3283426"/>
            <a:chExt cx="654777" cy="469888"/>
          </a:xfrm>
        </p:grpSpPr>
        <p:sp>
          <p:nvSpPr>
            <p:cNvPr id="893" name="Google Shape;893;p21"/>
            <p:cNvSpPr/>
            <p:nvPr/>
          </p:nvSpPr>
          <p:spPr>
            <a:xfrm>
              <a:off x="6149906" y="3283426"/>
              <a:ext cx="607200" cy="327381"/>
            </a:xfrm>
            <a:custGeom>
              <a:rect b="b" l="l" r="r" t="t"/>
              <a:pathLst>
                <a:path extrusionOk="0" h="1507" w="2795">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4" name="Google Shape;894;p21"/>
            <p:cNvSpPr/>
            <p:nvPr/>
          </p:nvSpPr>
          <p:spPr>
            <a:xfrm>
              <a:off x="6218555" y="3499796"/>
              <a:ext cx="179662" cy="211375"/>
            </a:xfrm>
            <a:custGeom>
              <a:rect b="b" l="l" r="r" t="t"/>
              <a:pathLst>
                <a:path extrusionOk="0" h="973" w="827">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5" name="Google Shape;895;p21"/>
            <p:cNvSpPr/>
            <p:nvPr/>
          </p:nvSpPr>
          <p:spPr>
            <a:xfrm>
              <a:off x="6367367" y="3409207"/>
              <a:ext cx="204862" cy="249174"/>
            </a:xfrm>
            <a:custGeom>
              <a:rect b="b" l="l" r="r" t="t"/>
              <a:pathLst>
                <a:path extrusionOk="0" h="1147" w="943">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6" name="Google Shape;896;p21"/>
            <p:cNvSpPr/>
            <p:nvPr/>
          </p:nvSpPr>
          <p:spPr>
            <a:xfrm>
              <a:off x="6519439" y="3341429"/>
              <a:ext cx="174230" cy="179657"/>
            </a:xfrm>
            <a:custGeom>
              <a:rect b="b" l="l" r="r" t="t"/>
              <a:pathLst>
                <a:path extrusionOk="0" h="827" w="802">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7" name="Google Shape;897;p21"/>
            <p:cNvSpPr/>
            <p:nvPr/>
          </p:nvSpPr>
          <p:spPr>
            <a:xfrm>
              <a:off x="6603730" y="3489151"/>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8" name="Google Shape;898;p21"/>
            <p:cNvSpPr/>
            <p:nvPr/>
          </p:nvSpPr>
          <p:spPr>
            <a:xfrm>
              <a:off x="6487721" y="3299284"/>
              <a:ext cx="68867" cy="74079"/>
            </a:xfrm>
            <a:custGeom>
              <a:rect b="b" l="l" r="r" t="t"/>
              <a:pathLst>
                <a:path extrusionOk="0" h="341" w="317">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9" name="Google Shape;899;p21"/>
            <p:cNvSpPr/>
            <p:nvPr/>
          </p:nvSpPr>
          <p:spPr>
            <a:xfrm>
              <a:off x="6334564" y="3378359"/>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0" name="Google Shape;900;p21"/>
            <p:cNvSpPr/>
            <p:nvPr/>
          </p:nvSpPr>
          <p:spPr>
            <a:xfrm>
              <a:off x="6424286" y="3626446"/>
              <a:ext cx="74081" cy="74079"/>
            </a:xfrm>
            <a:custGeom>
              <a:rect b="b" l="l" r="r" t="t"/>
              <a:pathLst>
                <a:path extrusionOk="0" h="341" w="341">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1" name="Google Shape;901;p21"/>
            <p:cNvSpPr/>
            <p:nvPr/>
          </p:nvSpPr>
          <p:spPr>
            <a:xfrm>
              <a:off x="6181623" y="3462865"/>
              <a:ext cx="74081" cy="68865"/>
            </a:xfrm>
            <a:custGeom>
              <a:rect b="b" l="l" r="r" t="t"/>
              <a:pathLst>
                <a:path extrusionOk="0" h="317" w="341">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2" name="Google Shape;902;p21"/>
            <p:cNvSpPr/>
            <p:nvPr/>
          </p:nvSpPr>
          <p:spPr>
            <a:xfrm>
              <a:off x="6102329" y="3547371"/>
              <a:ext cx="74298" cy="74079"/>
            </a:xfrm>
            <a:custGeom>
              <a:rect b="b" l="l" r="r" t="t"/>
              <a:pathLst>
                <a:path extrusionOk="0" h="341" w="342">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3" name="Google Shape;903;p21"/>
            <p:cNvSpPr/>
            <p:nvPr/>
          </p:nvSpPr>
          <p:spPr>
            <a:xfrm>
              <a:off x="6213341" y="3684449"/>
              <a:ext cx="74081" cy="68865"/>
            </a:xfrm>
            <a:custGeom>
              <a:rect b="b" l="l" r="r" t="t"/>
              <a:pathLst>
                <a:path extrusionOk="0" h="317" w="341">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 and four columns">
    <p:spTree>
      <p:nvGrpSpPr>
        <p:cNvPr id="904" name="Shape 904"/>
        <p:cNvGrpSpPr/>
        <p:nvPr/>
      </p:nvGrpSpPr>
      <p:grpSpPr>
        <a:xfrm>
          <a:off x="0" y="0"/>
          <a:ext cx="0" cy="0"/>
          <a:chOff x="0" y="0"/>
          <a:chExt cx="0" cy="0"/>
        </a:xfrm>
      </p:grpSpPr>
      <p:sp>
        <p:nvSpPr>
          <p:cNvPr id="905" name="Google Shape;905;p22"/>
          <p:cNvSpPr txBox="1"/>
          <p:nvPr>
            <p:ph idx="1" type="subTitle"/>
          </p:nvPr>
        </p:nvSpPr>
        <p:spPr>
          <a:xfrm>
            <a:off x="1503975" y="2558033"/>
            <a:ext cx="2515600" cy="492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2933">
                <a:solidFill>
                  <a:schemeClr val="dk1"/>
                </a:solidFill>
                <a:latin typeface="Vibur"/>
                <a:ea typeface="Vibur"/>
                <a:cs typeface="Vibur"/>
                <a:sym typeface="Vibur"/>
              </a:defRPr>
            </a:lvl1pPr>
            <a:lvl2pPr lvl="1" algn="r">
              <a:lnSpc>
                <a:spcPct val="100000"/>
              </a:lnSpc>
              <a:spcBef>
                <a:spcPts val="0"/>
              </a:spcBef>
              <a:spcAft>
                <a:spcPts val="0"/>
              </a:spcAft>
              <a:buSzPts val="1400"/>
              <a:buNone/>
              <a:defRPr sz="2933">
                <a:solidFill>
                  <a:schemeClr val="dk1"/>
                </a:solidFill>
                <a:latin typeface="Vibur"/>
                <a:ea typeface="Vibur"/>
                <a:cs typeface="Vibur"/>
                <a:sym typeface="Vibur"/>
              </a:defRPr>
            </a:lvl2pPr>
            <a:lvl3pPr lvl="2" algn="r">
              <a:lnSpc>
                <a:spcPct val="100000"/>
              </a:lnSpc>
              <a:spcBef>
                <a:spcPts val="0"/>
              </a:spcBef>
              <a:spcAft>
                <a:spcPts val="0"/>
              </a:spcAft>
              <a:buSzPts val="1400"/>
              <a:buNone/>
              <a:defRPr sz="2933">
                <a:solidFill>
                  <a:schemeClr val="dk1"/>
                </a:solidFill>
                <a:latin typeface="Vibur"/>
                <a:ea typeface="Vibur"/>
                <a:cs typeface="Vibur"/>
                <a:sym typeface="Vibur"/>
              </a:defRPr>
            </a:lvl3pPr>
            <a:lvl4pPr lvl="3" algn="r">
              <a:lnSpc>
                <a:spcPct val="100000"/>
              </a:lnSpc>
              <a:spcBef>
                <a:spcPts val="0"/>
              </a:spcBef>
              <a:spcAft>
                <a:spcPts val="0"/>
              </a:spcAft>
              <a:buSzPts val="1400"/>
              <a:buNone/>
              <a:defRPr sz="2933">
                <a:solidFill>
                  <a:schemeClr val="dk1"/>
                </a:solidFill>
                <a:latin typeface="Vibur"/>
                <a:ea typeface="Vibur"/>
                <a:cs typeface="Vibur"/>
                <a:sym typeface="Vibur"/>
              </a:defRPr>
            </a:lvl4pPr>
            <a:lvl5pPr lvl="4" algn="r">
              <a:lnSpc>
                <a:spcPct val="100000"/>
              </a:lnSpc>
              <a:spcBef>
                <a:spcPts val="0"/>
              </a:spcBef>
              <a:spcAft>
                <a:spcPts val="0"/>
              </a:spcAft>
              <a:buSzPts val="1400"/>
              <a:buNone/>
              <a:defRPr sz="2933">
                <a:solidFill>
                  <a:schemeClr val="dk1"/>
                </a:solidFill>
                <a:latin typeface="Vibur"/>
                <a:ea typeface="Vibur"/>
                <a:cs typeface="Vibur"/>
                <a:sym typeface="Vibur"/>
              </a:defRPr>
            </a:lvl5pPr>
            <a:lvl6pPr lvl="5" algn="r">
              <a:lnSpc>
                <a:spcPct val="100000"/>
              </a:lnSpc>
              <a:spcBef>
                <a:spcPts val="0"/>
              </a:spcBef>
              <a:spcAft>
                <a:spcPts val="0"/>
              </a:spcAft>
              <a:buSzPts val="1400"/>
              <a:buNone/>
              <a:defRPr sz="2933">
                <a:solidFill>
                  <a:schemeClr val="dk1"/>
                </a:solidFill>
                <a:latin typeface="Vibur"/>
                <a:ea typeface="Vibur"/>
                <a:cs typeface="Vibur"/>
                <a:sym typeface="Vibur"/>
              </a:defRPr>
            </a:lvl6pPr>
            <a:lvl7pPr lvl="6" algn="r">
              <a:lnSpc>
                <a:spcPct val="100000"/>
              </a:lnSpc>
              <a:spcBef>
                <a:spcPts val="0"/>
              </a:spcBef>
              <a:spcAft>
                <a:spcPts val="0"/>
              </a:spcAft>
              <a:buSzPts val="1400"/>
              <a:buNone/>
              <a:defRPr sz="2933">
                <a:solidFill>
                  <a:schemeClr val="dk1"/>
                </a:solidFill>
                <a:latin typeface="Vibur"/>
                <a:ea typeface="Vibur"/>
                <a:cs typeface="Vibur"/>
                <a:sym typeface="Vibur"/>
              </a:defRPr>
            </a:lvl7pPr>
            <a:lvl8pPr lvl="7" algn="r">
              <a:lnSpc>
                <a:spcPct val="100000"/>
              </a:lnSpc>
              <a:spcBef>
                <a:spcPts val="0"/>
              </a:spcBef>
              <a:spcAft>
                <a:spcPts val="0"/>
              </a:spcAft>
              <a:buSzPts val="1400"/>
              <a:buNone/>
              <a:defRPr sz="2933">
                <a:solidFill>
                  <a:schemeClr val="dk1"/>
                </a:solidFill>
                <a:latin typeface="Vibur"/>
                <a:ea typeface="Vibur"/>
                <a:cs typeface="Vibur"/>
                <a:sym typeface="Vibur"/>
              </a:defRPr>
            </a:lvl8pPr>
            <a:lvl9pPr lvl="8" algn="r">
              <a:lnSpc>
                <a:spcPct val="100000"/>
              </a:lnSpc>
              <a:spcBef>
                <a:spcPts val="0"/>
              </a:spcBef>
              <a:spcAft>
                <a:spcPts val="0"/>
              </a:spcAft>
              <a:buSzPts val="1400"/>
              <a:buNone/>
              <a:defRPr sz="2933">
                <a:solidFill>
                  <a:schemeClr val="dk1"/>
                </a:solidFill>
                <a:latin typeface="Vibur"/>
                <a:ea typeface="Vibur"/>
                <a:cs typeface="Vibur"/>
                <a:sym typeface="Vibur"/>
              </a:defRPr>
            </a:lvl9pPr>
          </a:lstStyle>
          <a:p/>
        </p:txBody>
      </p:sp>
      <p:sp>
        <p:nvSpPr>
          <p:cNvPr id="906" name="Google Shape;906;p22"/>
          <p:cNvSpPr txBox="1"/>
          <p:nvPr>
            <p:ph idx="2" type="subTitle"/>
          </p:nvPr>
        </p:nvSpPr>
        <p:spPr>
          <a:xfrm>
            <a:off x="1667592" y="3037733"/>
            <a:ext cx="2352000" cy="1014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907" name="Google Shape;907;p22"/>
          <p:cNvSpPr txBox="1"/>
          <p:nvPr>
            <p:ph idx="3" type="subTitle"/>
          </p:nvPr>
        </p:nvSpPr>
        <p:spPr>
          <a:xfrm>
            <a:off x="8172425" y="2558017"/>
            <a:ext cx="2515600" cy="49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933">
                <a:solidFill>
                  <a:schemeClr val="dk1"/>
                </a:solidFill>
                <a:latin typeface="Vibur"/>
                <a:ea typeface="Vibur"/>
                <a:cs typeface="Vibur"/>
                <a:sym typeface="Vibur"/>
              </a:defRPr>
            </a:lvl1pPr>
            <a:lvl2pPr lvl="1" algn="l">
              <a:lnSpc>
                <a:spcPct val="100000"/>
              </a:lnSpc>
              <a:spcBef>
                <a:spcPts val="0"/>
              </a:spcBef>
              <a:spcAft>
                <a:spcPts val="0"/>
              </a:spcAft>
              <a:buSzPts val="1400"/>
              <a:buNone/>
              <a:defRPr sz="2933">
                <a:solidFill>
                  <a:schemeClr val="dk1"/>
                </a:solidFill>
                <a:latin typeface="Vibur"/>
                <a:ea typeface="Vibur"/>
                <a:cs typeface="Vibur"/>
                <a:sym typeface="Vibur"/>
              </a:defRPr>
            </a:lvl2pPr>
            <a:lvl3pPr lvl="2" algn="l">
              <a:lnSpc>
                <a:spcPct val="100000"/>
              </a:lnSpc>
              <a:spcBef>
                <a:spcPts val="0"/>
              </a:spcBef>
              <a:spcAft>
                <a:spcPts val="0"/>
              </a:spcAft>
              <a:buSzPts val="1400"/>
              <a:buNone/>
              <a:defRPr sz="2933">
                <a:solidFill>
                  <a:schemeClr val="dk1"/>
                </a:solidFill>
                <a:latin typeface="Vibur"/>
                <a:ea typeface="Vibur"/>
                <a:cs typeface="Vibur"/>
                <a:sym typeface="Vibur"/>
              </a:defRPr>
            </a:lvl3pPr>
            <a:lvl4pPr lvl="3" algn="l">
              <a:lnSpc>
                <a:spcPct val="100000"/>
              </a:lnSpc>
              <a:spcBef>
                <a:spcPts val="0"/>
              </a:spcBef>
              <a:spcAft>
                <a:spcPts val="0"/>
              </a:spcAft>
              <a:buSzPts val="1400"/>
              <a:buNone/>
              <a:defRPr sz="2933">
                <a:solidFill>
                  <a:schemeClr val="dk1"/>
                </a:solidFill>
                <a:latin typeface="Vibur"/>
                <a:ea typeface="Vibur"/>
                <a:cs typeface="Vibur"/>
                <a:sym typeface="Vibur"/>
              </a:defRPr>
            </a:lvl4pPr>
            <a:lvl5pPr lvl="4" algn="l">
              <a:lnSpc>
                <a:spcPct val="100000"/>
              </a:lnSpc>
              <a:spcBef>
                <a:spcPts val="0"/>
              </a:spcBef>
              <a:spcAft>
                <a:spcPts val="0"/>
              </a:spcAft>
              <a:buSzPts val="1400"/>
              <a:buNone/>
              <a:defRPr sz="2933">
                <a:solidFill>
                  <a:schemeClr val="dk1"/>
                </a:solidFill>
                <a:latin typeface="Vibur"/>
                <a:ea typeface="Vibur"/>
                <a:cs typeface="Vibur"/>
                <a:sym typeface="Vibur"/>
              </a:defRPr>
            </a:lvl5pPr>
            <a:lvl6pPr lvl="5" algn="l">
              <a:lnSpc>
                <a:spcPct val="100000"/>
              </a:lnSpc>
              <a:spcBef>
                <a:spcPts val="0"/>
              </a:spcBef>
              <a:spcAft>
                <a:spcPts val="0"/>
              </a:spcAft>
              <a:buSzPts val="1400"/>
              <a:buNone/>
              <a:defRPr sz="2933">
                <a:solidFill>
                  <a:schemeClr val="dk1"/>
                </a:solidFill>
                <a:latin typeface="Vibur"/>
                <a:ea typeface="Vibur"/>
                <a:cs typeface="Vibur"/>
                <a:sym typeface="Vibur"/>
              </a:defRPr>
            </a:lvl6pPr>
            <a:lvl7pPr lvl="6" algn="l">
              <a:lnSpc>
                <a:spcPct val="100000"/>
              </a:lnSpc>
              <a:spcBef>
                <a:spcPts val="0"/>
              </a:spcBef>
              <a:spcAft>
                <a:spcPts val="0"/>
              </a:spcAft>
              <a:buSzPts val="1400"/>
              <a:buNone/>
              <a:defRPr sz="2933">
                <a:solidFill>
                  <a:schemeClr val="dk1"/>
                </a:solidFill>
                <a:latin typeface="Vibur"/>
                <a:ea typeface="Vibur"/>
                <a:cs typeface="Vibur"/>
                <a:sym typeface="Vibur"/>
              </a:defRPr>
            </a:lvl7pPr>
            <a:lvl8pPr lvl="7" algn="l">
              <a:lnSpc>
                <a:spcPct val="100000"/>
              </a:lnSpc>
              <a:spcBef>
                <a:spcPts val="0"/>
              </a:spcBef>
              <a:spcAft>
                <a:spcPts val="0"/>
              </a:spcAft>
              <a:buSzPts val="1400"/>
              <a:buNone/>
              <a:defRPr sz="2933">
                <a:solidFill>
                  <a:schemeClr val="dk1"/>
                </a:solidFill>
                <a:latin typeface="Vibur"/>
                <a:ea typeface="Vibur"/>
                <a:cs typeface="Vibur"/>
                <a:sym typeface="Vibur"/>
              </a:defRPr>
            </a:lvl8pPr>
            <a:lvl9pPr lvl="8" algn="l">
              <a:lnSpc>
                <a:spcPct val="100000"/>
              </a:lnSpc>
              <a:spcBef>
                <a:spcPts val="0"/>
              </a:spcBef>
              <a:spcAft>
                <a:spcPts val="0"/>
              </a:spcAft>
              <a:buSzPts val="1400"/>
              <a:buNone/>
              <a:defRPr sz="2933">
                <a:solidFill>
                  <a:schemeClr val="dk1"/>
                </a:solidFill>
                <a:latin typeface="Vibur"/>
                <a:ea typeface="Vibur"/>
                <a:cs typeface="Vibur"/>
                <a:sym typeface="Vibur"/>
              </a:defRPr>
            </a:lvl9pPr>
          </a:lstStyle>
          <a:p/>
        </p:txBody>
      </p:sp>
      <p:sp>
        <p:nvSpPr>
          <p:cNvPr id="908" name="Google Shape;908;p22"/>
          <p:cNvSpPr txBox="1"/>
          <p:nvPr>
            <p:ph idx="4" type="subTitle"/>
          </p:nvPr>
        </p:nvSpPr>
        <p:spPr>
          <a:xfrm>
            <a:off x="8172441" y="3037733"/>
            <a:ext cx="2352000" cy="101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909" name="Google Shape;909;p22"/>
          <p:cNvSpPr txBox="1"/>
          <p:nvPr>
            <p:ph idx="5" type="subTitle"/>
          </p:nvPr>
        </p:nvSpPr>
        <p:spPr>
          <a:xfrm>
            <a:off x="1503975" y="4401500"/>
            <a:ext cx="2515600" cy="492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2933">
                <a:solidFill>
                  <a:schemeClr val="dk1"/>
                </a:solidFill>
                <a:latin typeface="Vibur"/>
                <a:ea typeface="Vibur"/>
                <a:cs typeface="Vibur"/>
                <a:sym typeface="Vibur"/>
              </a:defRPr>
            </a:lvl1pPr>
            <a:lvl2pPr lvl="1" algn="r">
              <a:lnSpc>
                <a:spcPct val="100000"/>
              </a:lnSpc>
              <a:spcBef>
                <a:spcPts val="0"/>
              </a:spcBef>
              <a:spcAft>
                <a:spcPts val="0"/>
              </a:spcAft>
              <a:buSzPts val="1400"/>
              <a:buNone/>
              <a:defRPr sz="2933">
                <a:solidFill>
                  <a:schemeClr val="dk1"/>
                </a:solidFill>
                <a:latin typeface="Vibur"/>
                <a:ea typeface="Vibur"/>
                <a:cs typeface="Vibur"/>
                <a:sym typeface="Vibur"/>
              </a:defRPr>
            </a:lvl2pPr>
            <a:lvl3pPr lvl="2" algn="r">
              <a:lnSpc>
                <a:spcPct val="100000"/>
              </a:lnSpc>
              <a:spcBef>
                <a:spcPts val="0"/>
              </a:spcBef>
              <a:spcAft>
                <a:spcPts val="0"/>
              </a:spcAft>
              <a:buSzPts val="1400"/>
              <a:buNone/>
              <a:defRPr sz="2933">
                <a:solidFill>
                  <a:schemeClr val="dk1"/>
                </a:solidFill>
                <a:latin typeface="Vibur"/>
                <a:ea typeface="Vibur"/>
                <a:cs typeface="Vibur"/>
                <a:sym typeface="Vibur"/>
              </a:defRPr>
            </a:lvl3pPr>
            <a:lvl4pPr lvl="3" algn="r">
              <a:lnSpc>
                <a:spcPct val="100000"/>
              </a:lnSpc>
              <a:spcBef>
                <a:spcPts val="0"/>
              </a:spcBef>
              <a:spcAft>
                <a:spcPts val="0"/>
              </a:spcAft>
              <a:buSzPts val="1400"/>
              <a:buNone/>
              <a:defRPr sz="2933">
                <a:solidFill>
                  <a:schemeClr val="dk1"/>
                </a:solidFill>
                <a:latin typeface="Vibur"/>
                <a:ea typeface="Vibur"/>
                <a:cs typeface="Vibur"/>
                <a:sym typeface="Vibur"/>
              </a:defRPr>
            </a:lvl4pPr>
            <a:lvl5pPr lvl="4" algn="r">
              <a:lnSpc>
                <a:spcPct val="100000"/>
              </a:lnSpc>
              <a:spcBef>
                <a:spcPts val="0"/>
              </a:spcBef>
              <a:spcAft>
                <a:spcPts val="0"/>
              </a:spcAft>
              <a:buSzPts val="1400"/>
              <a:buNone/>
              <a:defRPr sz="2933">
                <a:solidFill>
                  <a:schemeClr val="dk1"/>
                </a:solidFill>
                <a:latin typeface="Vibur"/>
                <a:ea typeface="Vibur"/>
                <a:cs typeface="Vibur"/>
                <a:sym typeface="Vibur"/>
              </a:defRPr>
            </a:lvl5pPr>
            <a:lvl6pPr lvl="5" algn="r">
              <a:lnSpc>
                <a:spcPct val="100000"/>
              </a:lnSpc>
              <a:spcBef>
                <a:spcPts val="0"/>
              </a:spcBef>
              <a:spcAft>
                <a:spcPts val="0"/>
              </a:spcAft>
              <a:buSzPts val="1400"/>
              <a:buNone/>
              <a:defRPr sz="2933">
                <a:solidFill>
                  <a:schemeClr val="dk1"/>
                </a:solidFill>
                <a:latin typeface="Vibur"/>
                <a:ea typeface="Vibur"/>
                <a:cs typeface="Vibur"/>
                <a:sym typeface="Vibur"/>
              </a:defRPr>
            </a:lvl6pPr>
            <a:lvl7pPr lvl="6" algn="r">
              <a:lnSpc>
                <a:spcPct val="100000"/>
              </a:lnSpc>
              <a:spcBef>
                <a:spcPts val="0"/>
              </a:spcBef>
              <a:spcAft>
                <a:spcPts val="0"/>
              </a:spcAft>
              <a:buSzPts val="1400"/>
              <a:buNone/>
              <a:defRPr sz="2933">
                <a:solidFill>
                  <a:schemeClr val="dk1"/>
                </a:solidFill>
                <a:latin typeface="Vibur"/>
                <a:ea typeface="Vibur"/>
                <a:cs typeface="Vibur"/>
                <a:sym typeface="Vibur"/>
              </a:defRPr>
            </a:lvl7pPr>
            <a:lvl8pPr lvl="7" algn="r">
              <a:lnSpc>
                <a:spcPct val="100000"/>
              </a:lnSpc>
              <a:spcBef>
                <a:spcPts val="0"/>
              </a:spcBef>
              <a:spcAft>
                <a:spcPts val="0"/>
              </a:spcAft>
              <a:buSzPts val="1400"/>
              <a:buNone/>
              <a:defRPr sz="2933">
                <a:solidFill>
                  <a:schemeClr val="dk1"/>
                </a:solidFill>
                <a:latin typeface="Vibur"/>
                <a:ea typeface="Vibur"/>
                <a:cs typeface="Vibur"/>
                <a:sym typeface="Vibur"/>
              </a:defRPr>
            </a:lvl8pPr>
            <a:lvl9pPr lvl="8" algn="r">
              <a:lnSpc>
                <a:spcPct val="100000"/>
              </a:lnSpc>
              <a:spcBef>
                <a:spcPts val="0"/>
              </a:spcBef>
              <a:spcAft>
                <a:spcPts val="0"/>
              </a:spcAft>
              <a:buSzPts val="1400"/>
              <a:buNone/>
              <a:defRPr sz="2933">
                <a:solidFill>
                  <a:schemeClr val="dk1"/>
                </a:solidFill>
                <a:latin typeface="Vibur"/>
                <a:ea typeface="Vibur"/>
                <a:cs typeface="Vibur"/>
                <a:sym typeface="Vibur"/>
              </a:defRPr>
            </a:lvl9pPr>
          </a:lstStyle>
          <a:p/>
        </p:txBody>
      </p:sp>
      <p:sp>
        <p:nvSpPr>
          <p:cNvPr id="910" name="Google Shape;910;p22"/>
          <p:cNvSpPr txBox="1"/>
          <p:nvPr>
            <p:ph idx="6" type="subTitle"/>
          </p:nvPr>
        </p:nvSpPr>
        <p:spPr>
          <a:xfrm>
            <a:off x="1667575" y="4882767"/>
            <a:ext cx="2352000" cy="1014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911" name="Google Shape;911;p22"/>
          <p:cNvSpPr txBox="1"/>
          <p:nvPr>
            <p:ph idx="7" type="subTitle"/>
          </p:nvPr>
        </p:nvSpPr>
        <p:spPr>
          <a:xfrm>
            <a:off x="8172425" y="4401500"/>
            <a:ext cx="2515600" cy="49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933">
                <a:solidFill>
                  <a:schemeClr val="dk1"/>
                </a:solidFill>
                <a:latin typeface="Vibur"/>
                <a:ea typeface="Vibur"/>
                <a:cs typeface="Vibur"/>
                <a:sym typeface="Vibur"/>
              </a:defRPr>
            </a:lvl1pPr>
            <a:lvl2pPr lvl="1" algn="l">
              <a:lnSpc>
                <a:spcPct val="100000"/>
              </a:lnSpc>
              <a:spcBef>
                <a:spcPts val="0"/>
              </a:spcBef>
              <a:spcAft>
                <a:spcPts val="0"/>
              </a:spcAft>
              <a:buSzPts val="1400"/>
              <a:buNone/>
              <a:defRPr sz="2933">
                <a:solidFill>
                  <a:schemeClr val="dk1"/>
                </a:solidFill>
                <a:latin typeface="Vibur"/>
                <a:ea typeface="Vibur"/>
                <a:cs typeface="Vibur"/>
                <a:sym typeface="Vibur"/>
              </a:defRPr>
            </a:lvl2pPr>
            <a:lvl3pPr lvl="2" algn="l">
              <a:lnSpc>
                <a:spcPct val="100000"/>
              </a:lnSpc>
              <a:spcBef>
                <a:spcPts val="0"/>
              </a:spcBef>
              <a:spcAft>
                <a:spcPts val="0"/>
              </a:spcAft>
              <a:buSzPts val="1400"/>
              <a:buNone/>
              <a:defRPr sz="2933">
                <a:solidFill>
                  <a:schemeClr val="dk1"/>
                </a:solidFill>
                <a:latin typeface="Vibur"/>
                <a:ea typeface="Vibur"/>
                <a:cs typeface="Vibur"/>
                <a:sym typeface="Vibur"/>
              </a:defRPr>
            </a:lvl3pPr>
            <a:lvl4pPr lvl="3" algn="l">
              <a:lnSpc>
                <a:spcPct val="100000"/>
              </a:lnSpc>
              <a:spcBef>
                <a:spcPts val="0"/>
              </a:spcBef>
              <a:spcAft>
                <a:spcPts val="0"/>
              </a:spcAft>
              <a:buSzPts val="1400"/>
              <a:buNone/>
              <a:defRPr sz="2933">
                <a:solidFill>
                  <a:schemeClr val="dk1"/>
                </a:solidFill>
                <a:latin typeface="Vibur"/>
                <a:ea typeface="Vibur"/>
                <a:cs typeface="Vibur"/>
                <a:sym typeface="Vibur"/>
              </a:defRPr>
            </a:lvl4pPr>
            <a:lvl5pPr lvl="4" algn="l">
              <a:lnSpc>
                <a:spcPct val="100000"/>
              </a:lnSpc>
              <a:spcBef>
                <a:spcPts val="0"/>
              </a:spcBef>
              <a:spcAft>
                <a:spcPts val="0"/>
              </a:spcAft>
              <a:buSzPts val="1400"/>
              <a:buNone/>
              <a:defRPr sz="2933">
                <a:solidFill>
                  <a:schemeClr val="dk1"/>
                </a:solidFill>
                <a:latin typeface="Vibur"/>
                <a:ea typeface="Vibur"/>
                <a:cs typeface="Vibur"/>
                <a:sym typeface="Vibur"/>
              </a:defRPr>
            </a:lvl5pPr>
            <a:lvl6pPr lvl="5" algn="l">
              <a:lnSpc>
                <a:spcPct val="100000"/>
              </a:lnSpc>
              <a:spcBef>
                <a:spcPts val="0"/>
              </a:spcBef>
              <a:spcAft>
                <a:spcPts val="0"/>
              </a:spcAft>
              <a:buSzPts val="1400"/>
              <a:buNone/>
              <a:defRPr sz="2933">
                <a:solidFill>
                  <a:schemeClr val="dk1"/>
                </a:solidFill>
                <a:latin typeface="Vibur"/>
                <a:ea typeface="Vibur"/>
                <a:cs typeface="Vibur"/>
                <a:sym typeface="Vibur"/>
              </a:defRPr>
            </a:lvl6pPr>
            <a:lvl7pPr lvl="6" algn="l">
              <a:lnSpc>
                <a:spcPct val="100000"/>
              </a:lnSpc>
              <a:spcBef>
                <a:spcPts val="0"/>
              </a:spcBef>
              <a:spcAft>
                <a:spcPts val="0"/>
              </a:spcAft>
              <a:buSzPts val="1400"/>
              <a:buNone/>
              <a:defRPr sz="2933">
                <a:solidFill>
                  <a:schemeClr val="dk1"/>
                </a:solidFill>
                <a:latin typeface="Vibur"/>
                <a:ea typeface="Vibur"/>
                <a:cs typeface="Vibur"/>
                <a:sym typeface="Vibur"/>
              </a:defRPr>
            </a:lvl7pPr>
            <a:lvl8pPr lvl="7" algn="l">
              <a:lnSpc>
                <a:spcPct val="100000"/>
              </a:lnSpc>
              <a:spcBef>
                <a:spcPts val="0"/>
              </a:spcBef>
              <a:spcAft>
                <a:spcPts val="0"/>
              </a:spcAft>
              <a:buSzPts val="1400"/>
              <a:buNone/>
              <a:defRPr sz="2933">
                <a:solidFill>
                  <a:schemeClr val="dk1"/>
                </a:solidFill>
                <a:latin typeface="Vibur"/>
                <a:ea typeface="Vibur"/>
                <a:cs typeface="Vibur"/>
                <a:sym typeface="Vibur"/>
              </a:defRPr>
            </a:lvl8pPr>
            <a:lvl9pPr lvl="8" algn="l">
              <a:lnSpc>
                <a:spcPct val="100000"/>
              </a:lnSpc>
              <a:spcBef>
                <a:spcPts val="0"/>
              </a:spcBef>
              <a:spcAft>
                <a:spcPts val="0"/>
              </a:spcAft>
              <a:buSzPts val="1400"/>
              <a:buNone/>
              <a:defRPr sz="2933">
                <a:solidFill>
                  <a:schemeClr val="dk1"/>
                </a:solidFill>
                <a:latin typeface="Vibur"/>
                <a:ea typeface="Vibur"/>
                <a:cs typeface="Vibur"/>
                <a:sym typeface="Vibur"/>
              </a:defRPr>
            </a:lvl9pPr>
          </a:lstStyle>
          <a:p/>
        </p:txBody>
      </p:sp>
      <p:sp>
        <p:nvSpPr>
          <p:cNvPr id="912" name="Google Shape;912;p22"/>
          <p:cNvSpPr txBox="1"/>
          <p:nvPr>
            <p:ph idx="8" type="subTitle"/>
          </p:nvPr>
        </p:nvSpPr>
        <p:spPr>
          <a:xfrm>
            <a:off x="8172424" y="4882767"/>
            <a:ext cx="2352000" cy="101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913" name="Google Shape;913;p22"/>
          <p:cNvSpPr txBox="1"/>
          <p:nvPr>
            <p:ph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914" name="Google Shape;914;p22"/>
          <p:cNvGrpSpPr/>
          <p:nvPr/>
        </p:nvGrpSpPr>
        <p:grpSpPr>
          <a:xfrm>
            <a:off x="10847627" y="5456936"/>
            <a:ext cx="1424348" cy="1276733"/>
            <a:chOff x="6787377" y="436188"/>
            <a:chExt cx="235647" cy="211226"/>
          </a:xfrm>
        </p:grpSpPr>
        <p:sp>
          <p:nvSpPr>
            <p:cNvPr id="915" name="Google Shape;915;p22"/>
            <p:cNvSpPr/>
            <p:nvPr/>
          </p:nvSpPr>
          <p:spPr>
            <a:xfrm>
              <a:off x="6856435" y="522657"/>
              <a:ext cx="166589" cy="109566"/>
            </a:xfrm>
            <a:custGeom>
              <a:rect b="b" l="l" r="r" t="t"/>
              <a:pathLst>
                <a:path extrusionOk="0" h="2813" w="4277">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6" name="Google Shape;916;p22"/>
            <p:cNvSpPr/>
            <p:nvPr/>
          </p:nvSpPr>
          <p:spPr>
            <a:xfrm>
              <a:off x="6789675" y="438253"/>
              <a:ext cx="109683" cy="116928"/>
            </a:xfrm>
            <a:custGeom>
              <a:rect b="b" l="l" r="r" t="t"/>
              <a:pathLst>
                <a:path extrusionOk="0" h="3002" w="2816">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7" name="Google Shape;917;p22"/>
            <p:cNvSpPr/>
            <p:nvPr/>
          </p:nvSpPr>
          <p:spPr>
            <a:xfrm>
              <a:off x="6787377" y="436188"/>
              <a:ext cx="109800" cy="121290"/>
            </a:xfrm>
            <a:custGeom>
              <a:rect b="b" l="l" r="r" t="t"/>
              <a:pathLst>
                <a:path extrusionOk="0" h="3114" w="2819">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8" name="Google Shape;918;p22"/>
            <p:cNvSpPr/>
            <p:nvPr/>
          </p:nvSpPr>
          <p:spPr>
            <a:xfrm>
              <a:off x="6824262" y="479851"/>
              <a:ext cx="34120" cy="35055"/>
            </a:xfrm>
            <a:custGeom>
              <a:rect b="b" l="l" r="r" t="t"/>
              <a:pathLst>
                <a:path extrusionOk="0" h="900" w="876">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9" name="Google Shape;919;p22"/>
            <p:cNvSpPr/>
            <p:nvPr/>
          </p:nvSpPr>
          <p:spPr>
            <a:xfrm>
              <a:off x="6851527" y="561919"/>
              <a:ext cx="46117" cy="34120"/>
            </a:xfrm>
            <a:custGeom>
              <a:rect b="b" l="l" r="r" t="t"/>
              <a:pathLst>
                <a:path extrusionOk="0" h="876" w="1184">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0" name="Google Shape;920;p22"/>
            <p:cNvSpPr/>
            <p:nvPr/>
          </p:nvSpPr>
          <p:spPr>
            <a:xfrm>
              <a:off x="6870652" y="559894"/>
              <a:ext cx="25590" cy="24071"/>
            </a:xfrm>
            <a:custGeom>
              <a:rect b="b" l="l" r="r" t="t"/>
              <a:pathLst>
                <a:path extrusionOk="0" h="618" w="657">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1" name="Google Shape;921;p22"/>
            <p:cNvSpPr/>
            <p:nvPr/>
          </p:nvSpPr>
          <p:spPr>
            <a:xfrm>
              <a:off x="6924325" y="613021"/>
              <a:ext cx="46117" cy="34393"/>
            </a:xfrm>
            <a:custGeom>
              <a:rect b="b" l="l" r="r" t="t"/>
              <a:pathLst>
                <a:path extrusionOk="0" h="883" w="1184">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2" name="Google Shape;922;p22"/>
            <p:cNvSpPr/>
            <p:nvPr/>
          </p:nvSpPr>
          <p:spPr>
            <a:xfrm>
              <a:off x="6943488" y="610996"/>
              <a:ext cx="25590" cy="24071"/>
            </a:xfrm>
            <a:custGeom>
              <a:rect b="b" l="l" r="r" t="t"/>
              <a:pathLst>
                <a:path extrusionOk="0" h="618" w="657">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3" name="Google Shape;923;p22"/>
            <p:cNvSpPr/>
            <p:nvPr/>
          </p:nvSpPr>
          <p:spPr>
            <a:xfrm>
              <a:off x="6898073" y="510778"/>
              <a:ext cx="46740" cy="38171"/>
            </a:xfrm>
            <a:custGeom>
              <a:rect b="b" l="l" r="r" t="t"/>
              <a:pathLst>
                <a:path extrusionOk="0" h="980" w="120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4" name="Google Shape;924;p22"/>
            <p:cNvSpPr/>
            <p:nvPr/>
          </p:nvSpPr>
          <p:spPr>
            <a:xfrm>
              <a:off x="6922689" y="524878"/>
              <a:ext cx="13282" cy="26914"/>
            </a:xfrm>
            <a:custGeom>
              <a:rect b="b" l="l" r="r" t="t"/>
              <a:pathLst>
                <a:path extrusionOk="0" h="691" w="341">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5" name="Google Shape;925;p22"/>
            <p:cNvSpPr/>
            <p:nvPr/>
          </p:nvSpPr>
          <p:spPr>
            <a:xfrm>
              <a:off x="6942865" y="561218"/>
              <a:ext cx="41365" cy="39768"/>
            </a:xfrm>
            <a:custGeom>
              <a:rect b="b" l="l" r="r" t="t"/>
              <a:pathLst>
                <a:path extrusionOk="0" h="1021" w="1062">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6" name="Google Shape;926;p22"/>
            <p:cNvSpPr/>
            <p:nvPr/>
          </p:nvSpPr>
          <p:spPr>
            <a:xfrm>
              <a:off x="6952953" y="576370"/>
              <a:ext cx="12347" cy="26525"/>
            </a:xfrm>
            <a:custGeom>
              <a:rect b="b" l="l" r="r" t="t"/>
              <a:pathLst>
                <a:path extrusionOk="0" h="681" w="317">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27" name="Google Shape;927;p22"/>
          <p:cNvGrpSpPr/>
          <p:nvPr/>
        </p:nvGrpSpPr>
        <p:grpSpPr>
          <a:xfrm rot="4477981">
            <a:off x="-60364" y="5626183"/>
            <a:ext cx="1065851" cy="939624"/>
            <a:chOff x="4508023" y="3764622"/>
            <a:chExt cx="161487" cy="142362"/>
          </a:xfrm>
        </p:grpSpPr>
        <p:sp>
          <p:nvSpPr>
            <p:cNvPr id="928" name="Google Shape;928;p22"/>
            <p:cNvSpPr/>
            <p:nvPr/>
          </p:nvSpPr>
          <p:spPr>
            <a:xfrm>
              <a:off x="4558151" y="3764622"/>
              <a:ext cx="65163" cy="54335"/>
            </a:xfrm>
            <a:custGeom>
              <a:rect b="b" l="l" r="r" t="t"/>
              <a:pathLst>
                <a:path extrusionOk="0" h="1395" w="1673">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9" name="Google Shape;929;p22"/>
            <p:cNvSpPr/>
            <p:nvPr/>
          </p:nvSpPr>
          <p:spPr>
            <a:xfrm>
              <a:off x="4607735" y="3824527"/>
              <a:ext cx="61775" cy="35678"/>
            </a:xfrm>
            <a:custGeom>
              <a:rect b="b" l="l" r="r" t="t"/>
              <a:pathLst>
                <a:path extrusionOk="0" h="916" w="1586">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0" name="Google Shape;930;p22"/>
            <p:cNvSpPr/>
            <p:nvPr/>
          </p:nvSpPr>
          <p:spPr>
            <a:xfrm>
              <a:off x="4552971" y="3869787"/>
              <a:ext cx="66682" cy="28044"/>
            </a:xfrm>
            <a:custGeom>
              <a:rect b="b" l="l" r="r" t="t"/>
              <a:pathLst>
                <a:path extrusionOk="0" h="720" w="1712">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1" name="Google Shape;931;p22"/>
            <p:cNvSpPr/>
            <p:nvPr/>
          </p:nvSpPr>
          <p:spPr>
            <a:xfrm>
              <a:off x="4549660" y="3798275"/>
              <a:ext cx="44364" cy="50479"/>
            </a:xfrm>
            <a:custGeom>
              <a:rect b="b" l="l" r="r" t="t"/>
              <a:pathLst>
                <a:path extrusionOk="0" h="1296" w="1139">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2" name="Google Shape;932;p22"/>
            <p:cNvSpPr/>
            <p:nvPr/>
          </p:nvSpPr>
          <p:spPr>
            <a:xfrm>
              <a:off x="4526018" y="3790290"/>
              <a:ext cx="91805" cy="116694"/>
            </a:xfrm>
            <a:custGeom>
              <a:rect b="b" l="l" r="r" t="t"/>
              <a:pathLst>
                <a:path extrusionOk="0" h="2996" w="2357">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3" name="Google Shape;933;p22"/>
            <p:cNvSpPr/>
            <p:nvPr/>
          </p:nvSpPr>
          <p:spPr>
            <a:xfrm>
              <a:off x="4596946" y="3843534"/>
              <a:ext cx="44520" cy="12698"/>
            </a:xfrm>
            <a:custGeom>
              <a:rect b="b" l="l" r="r" t="t"/>
              <a:pathLst>
                <a:path extrusionOk="0" h="326" w="1143">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4" name="Google Shape;934;p22"/>
            <p:cNvSpPr/>
            <p:nvPr/>
          </p:nvSpPr>
          <p:spPr>
            <a:xfrm>
              <a:off x="4569525" y="3818529"/>
              <a:ext cx="11373" cy="42066"/>
            </a:xfrm>
            <a:custGeom>
              <a:rect b="b" l="l" r="r" t="t"/>
              <a:pathLst>
                <a:path extrusionOk="0" h="1080" w="292">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5" name="Google Shape;935;p22"/>
            <p:cNvSpPr/>
            <p:nvPr/>
          </p:nvSpPr>
          <p:spPr>
            <a:xfrm>
              <a:off x="4508023" y="3819074"/>
              <a:ext cx="44364" cy="50479"/>
            </a:xfrm>
            <a:custGeom>
              <a:rect b="b" l="l" r="r" t="t"/>
              <a:pathLst>
                <a:path extrusionOk="0" h="1296" w="1139">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6" name="Google Shape;936;p22"/>
            <p:cNvSpPr/>
            <p:nvPr/>
          </p:nvSpPr>
          <p:spPr>
            <a:xfrm>
              <a:off x="4527887" y="3839756"/>
              <a:ext cx="11412" cy="42611"/>
            </a:xfrm>
            <a:custGeom>
              <a:rect b="b" l="l" r="r" t="t"/>
              <a:pathLst>
                <a:path extrusionOk="0" h="1094" w="293">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7" name="Google Shape;937;p22"/>
            <p:cNvSpPr/>
            <p:nvPr/>
          </p:nvSpPr>
          <p:spPr>
            <a:xfrm>
              <a:off x="4558151" y="3864334"/>
              <a:ext cx="37898" cy="22747"/>
            </a:xfrm>
            <a:custGeom>
              <a:rect b="b" l="l" r="r" t="t"/>
              <a:pathLst>
                <a:path extrusionOk="0" h="584" w="973">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38" name="Google Shape;938;p22"/>
          <p:cNvGrpSpPr/>
          <p:nvPr/>
        </p:nvGrpSpPr>
        <p:grpSpPr>
          <a:xfrm>
            <a:off x="8874603" y="-240769"/>
            <a:ext cx="2829176" cy="1886120"/>
            <a:chOff x="6655952" y="-180577"/>
            <a:chExt cx="2121882" cy="1414590"/>
          </a:xfrm>
        </p:grpSpPr>
        <p:grpSp>
          <p:nvGrpSpPr>
            <p:cNvPr id="939" name="Google Shape;939;p22"/>
            <p:cNvGrpSpPr/>
            <p:nvPr/>
          </p:nvGrpSpPr>
          <p:grpSpPr>
            <a:xfrm rot="1685293">
              <a:off x="8051699" y="334351"/>
              <a:ext cx="652925" cy="474307"/>
              <a:chOff x="5211663" y="1358969"/>
              <a:chExt cx="483893" cy="351481"/>
            </a:xfrm>
          </p:grpSpPr>
          <p:sp>
            <p:nvSpPr>
              <p:cNvPr id="940" name="Google Shape;940;p22"/>
              <p:cNvSpPr/>
              <p:nvPr/>
            </p:nvSpPr>
            <p:spPr>
              <a:xfrm>
                <a:off x="5519159" y="1395927"/>
                <a:ext cx="71050" cy="66812"/>
              </a:xfrm>
              <a:custGeom>
                <a:rect b="b" l="l" r="r" t="t"/>
                <a:pathLst>
                  <a:path extrusionOk="0" h="978" w="104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1" name="Google Shape;941;p22"/>
              <p:cNvSpPr/>
              <p:nvPr/>
            </p:nvSpPr>
            <p:spPr>
              <a:xfrm>
                <a:off x="5211663" y="1358969"/>
                <a:ext cx="483893" cy="351481"/>
              </a:xfrm>
              <a:custGeom>
                <a:rect b="b" l="l" r="r" t="t"/>
                <a:pathLst>
                  <a:path extrusionOk="0" h="5145" w="7083">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2" name="Google Shape;942;p22"/>
              <p:cNvSpPr/>
              <p:nvPr/>
            </p:nvSpPr>
            <p:spPr>
              <a:xfrm>
                <a:off x="5467307" y="1398045"/>
                <a:ext cx="48164" cy="44746"/>
              </a:xfrm>
              <a:custGeom>
                <a:rect b="b" l="l" r="r" t="t"/>
                <a:pathLst>
                  <a:path extrusionOk="0" h="655" w="705">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3" name="Google Shape;943;p22"/>
              <p:cNvSpPr/>
              <p:nvPr/>
            </p:nvSpPr>
            <p:spPr>
              <a:xfrm>
                <a:off x="5309630" y="1479885"/>
                <a:ext cx="102954" cy="109167"/>
              </a:xfrm>
              <a:custGeom>
                <a:rect b="b" l="l" r="r" t="t"/>
                <a:pathLst>
                  <a:path extrusionOk="0" h="1598" w="1507">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4" name="Google Shape;944;p22"/>
              <p:cNvSpPr/>
              <p:nvPr/>
            </p:nvSpPr>
            <p:spPr>
              <a:xfrm>
                <a:off x="5442439" y="1508440"/>
                <a:ext cx="151050" cy="201598"/>
              </a:xfrm>
              <a:custGeom>
                <a:rect b="b" l="l" r="r" t="t"/>
                <a:pathLst>
                  <a:path extrusionOk="0" h="2951" w="2211">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45" name="Google Shape;945;p22"/>
            <p:cNvSpPr/>
            <p:nvPr/>
          </p:nvSpPr>
          <p:spPr>
            <a:xfrm rot="-2700000">
              <a:off x="7005059" y="-115361"/>
              <a:ext cx="716375" cy="1284157"/>
            </a:xfrm>
            <a:custGeom>
              <a:rect b="b" l="l" r="r" t="t"/>
              <a:pathLst>
                <a:path extrusionOk="0" h="11977" w="6681">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46" name="Google Shape;946;p22"/>
          <p:cNvGrpSpPr/>
          <p:nvPr/>
        </p:nvGrpSpPr>
        <p:grpSpPr>
          <a:xfrm>
            <a:off x="-485665" y="2382291"/>
            <a:ext cx="1703989" cy="1347004"/>
            <a:chOff x="855987" y="2204128"/>
            <a:chExt cx="1217483" cy="962421"/>
          </a:xfrm>
        </p:grpSpPr>
        <p:grpSp>
          <p:nvGrpSpPr>
            <p:cNvPr id="947" name="Google Shape;947;p22"/>
            <p:cNvGrpSpPr/>
            <p:nvPr/>
          </p:nvGrpSpPr>
          <p:grpSpPr>
            <a:xfrm>
              <a:off x="855987" y="2204128"/>
              <a:ext cx="1146638" cy="962421"/>
              <a:chOff x="958238" y="2157575"/>
              <a:chExt cx="1115190" cy="936025"/>
            </a:xfrm>
          </p:grpSpPr>
          <p:sp>
            <p:nvSpPr>
              <p:cNvPr id="948" name="Google Shape;948;p22"/>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9" name="Google Shape;949;p22"/>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0" name="Google Shape;950;p22"/>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1" name="Google Shape;951;p22"/>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2" name="Google Shape;952;p22"/>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3" name="Google Shape;953;p22"/>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54" name="Google Shape;954;p22"/>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55" name="Google Shape;955;p22"/>
          <p:cNvGrpSpPr/>
          <p:nvPr/>
        </p:nvGrpSpPr>
        <p:grpSpPr>
          <a:xfrm rot="10800000">
            <a:off x="5850706" y="-249093"/>
            <a:ext cx="2120539" cy="924348"/>
            <a:chOff x="3965010" y="571479"/>
            <a:chExt cx="1651682" cy="719972"/>
          </a:xfrm>
        </p:grpSpPr>
        <p:grpSp>
          <p:nvGrpSpPr>
            <p:cNvPr id="956" name="Google Shape;956;p22"/>
            <p:cNvGrpSpPr/>
            <p:nvPr/>
          </p:nvGrpSpPr>
          <p:grpSpPr>
            <a:xfrm>
              <a:off x="3965010" y="571479"/>
              <a:ext cx="1446820" cy="719972"/>
              <a:chOff x="3953250" y="571500"/>
              <a:chExt cx="1383325" cy="766825"/>
            </a:xfrm>
          </p:grpSpPr>
          <p:grpSp>
            <p:nvGrpSpPr>
              <p:cNvPr id="957" name="Google Shape;957;p22"/>
              <p:cNvGrpSpPr/>
              <p:nvPr/>
            </p:nvGrpSpPr>
            <p:grpSpPr>
              <a:xfrm>
                <a:off x="3953250" y="571500"/>
                <a:ext cx="1383165" cy="669650"/>
                <a:chOff x="897088" y="2374675"/>
                <a:chExt cx="1383165" cy="669650"/>
              </a:xfrm>
            </p:grpSpPr>
            <p:sp>
              <p:nvSpPr>
                <p:cNvPr id="958" name="Google Shape;958;p22"/>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9" name="Google Shape;959;p22"/>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0" name="Google Shape;960;p22"/>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1" name="Google Shape;961;p22"/>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62" name="Google Shape;962;p22"/>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963" name="Google Shape;963;p22"/>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 and six columns">
    <p:spTree>
      <p:nvGrpSpPr>
        <p:cNvPr id="964" name="Shape 964"/>
        <p:cNvGrpSpPr/>
        <p:nvPr/>
      </p:nvGrpSpPr>
      <p:grpSpPr>
        <a:xfrm>
          <a:off x="0" y="0"/>
          <a:ext cx="0" cy="0"/>
          <a:chOff x="0" y="0"/>
          <a:chExt cx="0" cy="0"/>
        </a:xfrm>
      </p:grpSpPr>
      <p:sp>
        <p:nvSpPr>
          <p:cNvPr id="965" name="Google Shape;965;p23"/>
          <p:cNvSpPr/>
          <p:nvPr/>
        </p:nvSpPr>
        <p:spPr>
          <a:xfrm>
            <a:off x="7949219" y="1683500"/>
            <a:ext cx="3073600" cy="2054800"/>
          </a:xfrm>
          <a:prstGeom prst="roundRect">
            <a:avLst>
              <a:gd fmla="val 9976" name="adj"/>
            </a:avLst>
          </a:pr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6" name="Google Shape;966;p23"/>
          <p:cNvSpPr/>
          <p:nvPr/>
        </p:nvSpPr>
        <p:spPr>
          <a:xfrm>
            <a:off x="1258419" y="1683500"/>
            <a:ext cx="3073600" cy="2054800"/>
          </a:xfrm>
          <a:prstGeom prst="roundRect">
            <a:avLst>
              <a:gd fmla="val 9976" name="adj"/>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7" name="Google Shape;967;p23"/>
          <p:cNvSpPr/>
          <p:nvPr/>
        </p:nvSpPr>
        <p:spPr>
          <a:xfrm>
            <a:off x="4603819" y="1683500"/>
            <a:ext cx="3073600" cy="2054800"/>
          </a:xfrm>
          <a:prstGeom prst="roundRect">
            <a:avLst>
              <a:gd fmla="val 9976" name="adj"/>
            </a:avLst>
          </a:pr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8" name="Google Shape;968;p23"/>
          <p:cNvSpPr/>
          <p:nvPr/>
        </p:nvSpPr>
        <p:spPr>
          <a:xfrm>
            <a:off x="7949191" y="4038483"/>
            <a:ext cx="3073600" cy="2054800"/>
          </a:xfrm>
          <a:prstGeom prst="roundRect">
            <a:avLst>
              <a:gd fmla="val 9976" name="adj"/>
            </a:avLst>
          </a:pr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9" name="Google Shape;969;p23"/>
          <p:cNvSpPr/>
          <p:nvPr/>
        </p:nvSpPr>
        <p:spPr>
          <a:xfrm>
            <a:off x="1258419" y="4038483"/>
            <a:ext cx="3073600" cy="2054800"/>
          </a:xfrm>
          <a:prstGeom prst="roundRect">
            <a:avLst>
              <a:gd fmla="val 9976" name="adj"/>
            </a:avLst>
          </a:pr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0" name="Google Shape;970;p23"/>
          <p:cNvSpPr/>
          <p:nvPr/>
        </p:nvSpPr>
        <p:spPr>
          <a:xfrm>
            <a:off x="4603805" y="4038483"/>
            <a:ext cx="3073600" cy="2054800"/>
          </a:xfrm>
          <a:prstGeom prst="roundRect">
            <a:avLst>
              <a:gd fmla="val 9976" name="adj"/>
            </a:avLst>
          </a:pr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1" name="Google Shape;971;p23"/>
          <p:cNvSpPr/>
          <p:nvPr/>
        </p:nvSpPr>
        <p:spPr>
          <a:xfrm>
            <a:off x="7857957" y="1777972"/>
            <a:ext cx="3073600" cy="2054800"/>
          </a:xfrm>
          <a:prstGeom prst="roundRect">
            <a:avLst>
              <a:gd fmla="val 9976" name="adj"/>
            </a:avLst>
          </a:pr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2" name="Google Shape;972;p23"/>
          <p:cNvSpPr/>
          <p:nvPr/>
        </p:nvSpPr>
        <p:spPr>
          <a:xfrm>
            <a:off x="1167159" y="1777972"/>
            <a:ext cx="3073600" cy="2054800"/>
          </a:xfrm>
          <a:prstGeom prst="roundRect">
            <a:avLst>
              <a:gd fmla="val 9976" name="adj"/>
            </a:avLst>
          </a:pr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3" name="Google Shape;973;p23"/>
          <p:cNvSpPr/>
          <p:nvPr/>
        </p:nvSpPr>
        <p:spPr>
          <a:xfrm>
            <a:off x="4512559" y="1777972"/>
            <a:ext cx="3073600" cy="2054800"/>
          </a:xfrm>
          <a:prstGeom prst="roundRect">
            <a:avLst>
              <a:gd fmla="val 9976" name="adj"/>
            </a:avLst>
          </a:pr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4" name="Google Shape;974;p23"/>
          <p:cNvSpPr/>
          <p:nvPr/>
        </p:nvSpPr>
        <p:spPr>
          <a:xfrm>
            <a:off x="7857931" y="4132955"/>
            <a:ext cx="3073600" cy="2054800"/>
          </a:xfrm>
          <a:prstGeom prst="roundRect">
            <a:avLst>
              <a:gd fmla="val 9976" name="adj"/>
            </a:avLst>
          </a:pr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5" name="Google Shape;975;p23"/>
          <p:cNvSpPr/>
          <p:nvPr/>
        </p:nvSpPr>
        <p:spPr>
          <a:xfrm>
            <a:off x="1167159" y="4132955"/>
            <a:ext cx="3073600" cy="2054800"/>
          </a:xfrm>
          <a:prstGeom prst="roundRect">
            <a:avLst>
              <a:gd fmla="val 9976" name="adj"/>
            </a:avLst>
          </a:pr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6" name="Google Shape;976;p23"/>
          <p:cNvSpPr/>
          <p:nvPr/>
        </p:nvSpPr>
        <p:spPr>
          <a:xfrm>
            <a:off x="4512544" y="4132955"/>
            <a:ext cx="3073600" cy="2054800"/>
          </a:xfrm>
          <a:prstGeom prst="roundRect">
            <a:avLst>
              <a:gd fmla="val 9976" name="adj"/>
            </a:avLst>
          </a:pr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7" name="Google Shape;977;p23"/>
          <p:cNvSpPr txBox="1"/>
          <p:nvPr>
            <p:ph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978" name="Google Shape;978;p23"/>
          <p:cNvSpPr txBox="1"/>
          <p:nvPr>
            <p:ph idx="2" type="title"/>
          </p:nvPr>
        </p:nvSpPr>
        <p:spPr>
          <a:xfrm>
            <a:off x="8121149" y="1740699"/>
            <a:ext cx="2706000" cy="63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sp>
        <p:nvSpPr>
          <p:cNvPr id="979" name="Google Shape;979;p23"/>
          <p:cNvSpPr txBox="1"/>
          <p:nvPr>
            <p:ph idx="3" type="title"/>
          </p:nvPr>
        </p:nvSpPr>
        <p:spPr>
          <a:xfrm>
            <a:off x="4775555" y="1740699"/>
            <a:ext cx="2706000" cy="63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sp>
        <p:nvSpPr>
          <p:cNvPr id="980" name="Google Shape;980;p23"/>
          <p:cNvSpPr txBox="1"/>
          <p:nvPr>
            <p:ph idx="4" type="title"/>
          </p:nvPr>
        </p:nvSpPr>
        <p:spPr>
          <a:xfrm>
            <a:off x="1429945" y="1740699"/>
            <a:ext cx="2706000" cy="63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cxnSp>
        <p:nvCxnSpPr>
          <p:cNvPr id="981" name="Google Shape;981;p23"/>
          <p:cNvCxnSpPr/>
          <p:nvPr/>
        </p:nvCxnSpPr>
        <p:spPr>
          <a:xfrm>
            <a:off x="7858137" y="2363423"/>
            <a:ext cx="3073600" cy="0"/>
          </a:xfrm>
          <a:prstGeom prst="straightConnector1">
            <a:avLst/>
          </a:prstGeom>
          <a:noFill/>
          <a:ln cap="flat" cmpd="sng" w="19050">
            <a:solidFill>
              <a:schemeClr val="dk1"/>
            </a:solidFill>
            <a:prstDash val="solid"/>
            <a:round/>
            <a:headEnd len="sm" w="sm" type="none"/>
            <a:tailEnd len="sm" w="sm" type="none"/>
          </a:ln>
        </p:spPr>
      </p:cxnSp>
      <p:cxnSp>
        <p:nvCxnSpPr>
          <p:cNvPr id="982" name="Google Shape;982;p23"/>
          <p:cNvCxnSpPr/>
          <p:nvPr/>
        </p:nvCxnSpPr>
        <p:spPr>
          <a:xfrm>
            <a:off x="4512543" y="2363423"/>
            <a:ext cx="3073600" cy="0"/>
          </a:xfrm>
          <a:prstGeom prst="straightConnector1">
            <a:avLst/>
          </a:prstGeom>
          <a:noFill/>
          <a:ln cap="flat" cmpd="sng" w="19050">
            <a:solidFill>
              <a:schemeClr val="dk1"/>
            </a:solidFill>
            <a:prstDash val="solid"/>
            <a:round/>
            <a:headEnd len="sm" w="sm" type="none"/>
            <a:tailEnd len="sm" w="sm" type="none"/>
          </a:ln>
        </p:spPr>
      </p:cxnSp>
      <p:cxnSp>
        <p:nvCxnSpPr>
          <p:cNvPr id="983" name="Google Shape;983;p23"/>
          <p:cNvCxnSpPr/>
          <p:nvPr/>
        </p:nvCxnSpPr>
        <p:spPr>
          <a:xfrm>
            <a:off x="1166933" y="2363423"/>
            <a:ext cx="3073600" cy="0"/>
          </a:xfrm>
          <a:prstGeom prst="straightConnector1">
            <a:avLst/>
          </a:prstGeom>
          <a:noFill/>
          <a:ln cap="flat" cmpd="sng" w="19050">
            <a:solidFill>
              <a:schemeClr val="dk1"/>
            </a:solidFill>
            <a:prstDash val="solid"/>
            <a:round/>
            <a:headEnd len="sm" w="sm" type="none"/>
            <a:tailEnd len="sm" w="sm" type="none"/>
          </a:ln>
        </p:spPr>
      </p:cxnSp>
      <p:sp>
        <p:nvSpPr>
          <p:cNvPr id="984" name="Google Shape;984;p23"/>
          <p:cNvSpPr txBox="1"/>
          <p:nvPr>
            <p:ph idx="5" type="title"/>
          </p:nvPr>
        </p:nvSpPr>
        <p:spPr>
          <a:xfrm>
            <a:off x="8121149" y="4110627"/>
            <a:ext cx="2706000" cy="63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sp>
        <p:nvSpPr>
          <p:cNvPr id="985" name="Google Shape;985;p23"/>
          <p:cNvSpPr txBox="1"/>
          <p:nvPr>
            <p:ph idx="6" type="title"/>
          </p:nvPr>
        </p:nvSpPr>
        <p:spPr>
          <a:xfrm>
            <a:off x="4775555" y="4110627"/>
            <a:ext cx="2706000" cy="63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sp>
        <p:nvSpPr>
          <p:cNvPr id="986" name="Google Shape;986;p23"/>
          <p:cNvSpPr txBox="1"/>
          <p:nvPr>
            <p:ph idx="7" type="title"/>
          </p:nvPr>
        </p:nvSpPr>
        <p:spPr>
          <a:xfrm>
            <a:off x="1429945" y="4110627"/>
            <a:ext cx="2706000" cy="63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400"/>
              <a:buNone/>
              <a:defRPr sz="3200"/>
            </a:lvl2pPr>
            <a:lvl3pPr lvl="2" algn="ctr">
              <a:lnSpc>
                <a:spcPct val="100000"/>
              </a:lnSpc>
              <a:spcBef>
                <a:spcPts val="0"/>
              </a:spcBef>
              <a:spcAft>
                <a:spcPts val="0"/>
              </a:spcAft>
              <a:buSzPts val="2400"/>
              <a:buNone/>
              <a:defRPr sz="3200"/>
            </a:lvl3pPr>
            <a:lvl4pPr lvl="3" algn="ctr">
              <a:lnSpc>
                <a:spcPct val="100000"/>
              </a:lnSpc>
              <a:spcBef>
                <a:spcPts val="0"/>
              </a:spcBef>
              <a:spcAft>
                <a:spcPts val="0"/>
              </a:spcAft>
              <a:buSzPts val="2400"/>
              <a:buNone/>
              <a:defRPr sz="3200"/>
            </a:lvl4pPr>
            <a:lvl5pPr lvl="4" algn="ctr">
              <a:lnSpc>
                <a:spcPct val="100000"/>
              </a:lnSpc>
              <a:spcBef>
                <a:spcPts val="0"/>
              </a:spcBef>
              <a:spcAft>
                <a:spcPts val="0"/>
              </a:spcAft>
              <a:buSzPts val="2400"/>
              <a:buNone/>
              <a:defRPr sz="3200"/>
            </a:lvl5pPr>
            <a:lvl6pPr lvl="5" algn="ctr">
              <a:lnSpc>
                <a:spcPct val="100000"/>
              </a:lnSpc>
              <a:spcBef>
                <a:spcPts val="0"/>
              </a:spcBef>
              <a:spcAft>
                <a:spcPts val="0"/>
              </a:spcAft>
              <a:buSzPts val="2400"/>
              <a:buNone/>
              <a:defRPr sz="3200"/>
            </a:lvl6pPr>
            <a:lvl7pPr lvl="6" algn="ctr">
              <a:lnSpc>
                <a:spcPct val="100000"/>
              </a:lnSpc>
              <a:spcBef>
                <a:spcPts val="0"/>
              </a:spcBef>
              <a:spcAft>
                <a:spcPts val="0"/>
              </a:spcAft>
              <a:buSzPts val="2400"/>
              <a:buNone/>
              <a:defRPr sz="3200"/>
            </a:lvl7pPr>
            <a:lvl8pPr lvl="7" algn="ctr">
              <a:lnSpc>
                <a:spcPct val="100000"/>
              </a:lnSpc>
              <a:spcBef>
                <a:spcPts val="0"/>
              </a:spcBef>
              <a:spcAft>
                <a:spcPts val="0"/>
              </a:spcAft>
              <a:buSzPts val="2400"/>
              <a:buNone/>
              <a:defRPr sz="3200"/>
            </a:lvl8pPr>
            <a:lvl9pPr lvl="8" algn="ctr">
              <a:lnSpc>
                <a:spcPct val="100000"/>
              </a:lnSpc>
              <a:spcBef>
                <a:spcPts val="0"/>
              </a:spcBef>
              <a:spcAft>
                <a:spcPts val="0"/>
              </a:spcAft>
              <a:buSzPts val="2400"/>
              <a:buNone/>
              <a:defRPr sz="3200"/>
            </a:lvl9pPr>
          </a:lstStyle>
          <a:p/>
        </p:txBody>
      </p:sp>
      <p:cxnSp>
        <p:nvCxnSpPr>
          <p:cNvPr id="987" name="Google Shape;987;p23"/>
          <p:cNvCxnSpPr/>
          <p:nvPr/>
        </p:nvCxnSpPr>
        <p:spPr>
          <a:xfrm>
            <a:off x="7858137" y="4733351"/>
            <a:ext cx="3073600" cy="0"/>
          </a:xfrm>
          <a:prstGeom prst="straightConnector1">
            <a:avLst/>
          </a:prstGeom>
          <a:noFill/>
          <a:ln cap="flat" cmpd="sng" w="19050">
            <a:solidFill>
              <a:schemeClr val="dk1"/>
            </a:solidFill>
            <a:prstDash val="solid"/>
            <a:round/>
            <a:headEnd len="sm" w="sm" type="none"/>
            <a:tailEnd len="sm" w="sm" type="none"/>
          </a:ln>
        </p:spPr>
      </p:cxnSp>
      <p:cxnSp>
        <p:nvCxnSpPr>
          <p:cNvPr id="988" name="Google Shape;988;p23"/>
          <p:cNvCxnSpPr/>
          <p:nvPr/>
        </p:nvCxnSpPr>
        <p:spPr>
          <a:xfrm>
            <a:off x="4512543" y="4733351"/>
            <a:ext cx="3073600" cy="0"/>
          </a:xfrm>
          <a:prstGeom prst="straightConnector1">
            <a:avLst/>
          </a:prstGeom>
          <a:noFill/>
          <a:ln cap="flat" cmpd="sng" w="19050">
            <a:solidFill>
              <a:schemeClr val="dk1"/>
            </a:solidFill>
            <a:prstDash val="solid"/>
            <a:round/>
            <a:headEnd len="sm" w="sm" type="none"/>
            <a:tailEnd len="sm" w="sm" type="none"/>
          </a:ln>
        </p:spPr>
      </p:cxnSp>
      <p:cxnSp>
        <p:nvCxnSpPr>
          <p:cNvPr id="989" name="Google Shape;989;p23"/>
          <p:cNvCxnSpPr/>
          <p:nvPr/>
        </p:nvCxnSpPr>
        <p:spPr>
          <a:xfrm>
            <a:off x="1166933" y="4733351"/>
            <a:ext cx="3073600" cy="0"/>
          </a:xfrm>
          <a:prstGeom prst="straightConnector1">
            <a:avLst/>
          </a:prstGeom>
          <a:noFill/>
          <a:ln cap="flat" cmpd="sng" w="19050">
            <a:solidFill>
              <a:schemeClr val="dk1"/>
            </a:solidFill>
            <a:prstDash val="solid"/>
            <a:round/>
            <a:headEnd len="sm" w="sm" type="none"/>
            <a:tailEnd len="sm" w="sm" type="none"/>
          </a:ln>
        </p:spPr>
      </p:cxnSp>
      <p:sp>
        <p:nvSpPr>
          <p:cNvPr id="990" name="Google Shape;990;p23"/>
          <p:cNvSpPr txBox="1"/>
          <p:nvPr>
            <p:ph idx="1" type="subTitle"/>
          </p:nvPr>
        </p:nvSpPr>
        <p:spPr>
          <a:xfrm>
            <a:off x="1516956" y="2766501"/>
            <a:ext cx="2516000" cy="67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991" name="Google Shape;991;p23"/>
          <p:cNvSpPr txBox="1"/>
          <p:nvPr>
            <p:ph idx="8" type="subTitle"/>
          </p:nvPr>
        </p:nvSpPr>
        <p:spPr>
          <a:xfrm>
            <a:off x="1516956" y="5116713"/>
            <a:ext cx="2516000" cy="67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992" name="Google Shape;992;p23"/>
          <p:cNvSpPr txBox="1"/>
          <p:nvPr>
            <p:ph idx="9" type="subTitle"/>
          </p:nvPr>
        </p:nvSpPr>
        <p:spPr>
          <a:xfrm>
            <a:off x="4882927" y="2766501"/>
            <a:ext cx="2516000" cy="67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993" name="Google Shape;993;p23"/>
          <p:cNvSpPr txBox="1"/>
          <p:nvPr>
            <p:ph idx="13" type="subTitle"/>
          </p:nvPr>
        </p:nvSpPr>
        <p:spPr>
          <a:xfrm>
            <a:off x="4882927" y="5116713"/>
            <a:ext cx="2516000" cy="67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994" name="Google Shape;994;p23"/>
          <p:cNvSpPr txBox="1"/>
          <p:nvPr>
            <p:ph idx="14" type="subTitle"/>
          </p:nvPr>
        </p:nvSpPr>
        <p:spPr>
          <a:xfrm>
            <a:off x="8248493" y="2766501"/>
            <a:ext cx="2516000" cy="67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995" name="Google Shape;995;p23"/>
          <p:cNvSpPr txBox="1"/>
          <p:nvPr>
            <p:ph idx="15" type="subTitle"/>
          </p:nvPr>
        </p:nvSpPr>
        <p:spPr>
          <a:xfrm>
            <a:off x="8248493" y="5116713"/>
            <a:ext cx="2516000" cy="67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grpSp>
        <p:nvGrpSpPr>
          <p:cNvPr id="996" name="Google Shape;996;p23"/>
          <p:cNvGrpSpPr/>
          <p:nvPr/>
        </p:nvGrpSpPr>
        <p:grpSpPr>
          <a:xfrm rot="3617422">
            <a:off x="79120" y="6139941"/>
            <a:ext cx="852331" cy="509354"/>
            <a:chOff x="1202177" y="4613417"/>
            <a:chExt cx="528376" cy="315758"/>
          </a:xfrm>
        </p:grpSpPr>
        <p:sp>
          <p:nvSpPr>
            <p:cNvPr id="997" name="Google Shape;997;p23"/>
            <p:cNvSpPr/>
            <p:nvPr/>
          </p:nvSpPr>
          <p:spPr>
            <a:xfrm>
              <a:off x="1564214" y="4671691"/>
              <a:ext cx="166339" cy="48340"/>
            </a:xfrm>
            <a:custGeom>
              <a:rect b="b" l="l" r="r" t="t"/>
              <a:pathLst>
                <a:path extrusionOk="0" h="438" w="1507">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8" name="Google Shape;998;p23"/>
            <p:cNvSpPr/>
            <p:nvPr/>
          </p:nvSpPr>
          <p:spPr>
            <a:xfrm>
              <a:off x="1602846" y="4613417"/>
              <a:ext cx="60708" cy="176363"/>
            </a:xfrm>
            <a:custGeom>
              <a:rect b="b" l="l" r="r" t="t"/>
              <a:pathLst>
                <a:path extrusionOk="0" h="1598" w="55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99" name="Google Shape;999;p23"/>
            <p:cNvSpPr/>
            <p:nvPr/>
          </p:nvSpPr>
          <p:spPr>
            <a:xfrm>
              <a:off x="1582978" y="4629421"/>
              <a:ext cx="104638" cy="138950"/>
            </a:xfrm>
            <a:custGeom>
              <a:rect b="b" l="l" r="r" t="t"/>
              <a:pathLst>
                <a:path extrusionOk="0" h="1259" w="948">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0" name="Google Shape;1000;p23"/>
            <p:cNvSpPr/>
            <p:nvPr/>
          </p:nvSpPr>
          <p:spPr>
            <a:xfrm>
              <a:off x="1548982" y="4644430"/>
              <a:ext cx="160158" cy="102419"/>
            </a:xfrm>
            <a:custGeom>
              <a:rect b="b" l="l" r="r" t="t"/>
              <a:pathLst>
                <a:path extrusionOk="0" h="928" w="1451">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1" name="Google Shape;1001;p23"/>
            <p:cNvSpPr/>
            <p:nvPr/>
          </p:nvSpPr>
          <p:spPr>
            <a:xfrm>
              <a:off x="1202177" y="4673346"/>
              <a:ext cx="177156" cy="151310"/>
            </a:xfrm>
            <a:custGeom>
              <a:rect b="b" l="l" r="r" t="t"/>
              <a:pathLst>
                <a:path extrusionOk="0" h="1371" w="1605">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2" name="Google Shape;1002;p23"/>
            <p:cNvSpPr/>
            <p:nvPr/>
          </p:nvSpPr>
          <p:spPr>
            <a:xfrm>
              <a:off x="1389928" y="4832385"/>
              <a:ext cx="115344" cy="96790"/>
            </a:xfrm>
            <a:custGeom>
              <a:rect b="b" l="l" r="r" t="t"/>
              <a:pathLst>
                <a:path extrusionOk="0" h="877" w="1045">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03" name="Google Shape;1003;p23"/>
          <p:cNvGrpSpPr/>
          <p:nvPr/>
        </p:nvGrpSpPr>
        <p:grpSpPr>
          <a:xfrm>
            <a:off x="11281081" y="5593040"/>
            <a:ext cx="888151" cy="1297929"/>
            <a:chOff x="-1047799" y="3300294"/>
            <a:chExt cx="439013" cy="641607"/>
          </a:xfrm>
        </p:grpSpPr>
        <p:sp>
          <p:nvSpPr>
            <p:cNvPr id="1004" name="Google Shape;1004;p23"/>
            <p:cNvSpPr/>
            <p:nvPr/>
          </p:nvSpPr>
          <p:spPr>
            <a:xfrm>
              <a:off x="-994003" y="3750695"/>
              <a:ext cx="138774" cy="63785"/>
            </a:xfrm>
            <a:custGeom>
              <a:rect b="b" l="l" r="r" t="t"/>
              <a:pathLst>
                <a:path extrusionOk="0" h="849" w="1847">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5" name="Google Shape;1005;p23"/>
            <p:cNvSpPr/>
            <p:nvPr/>
          </p:nvSpPr>
          <p:spPr>
            <a:xfrm>
              <a:off x="-950199" y="3777592"/>
              <a:ext cx="98652" cy="17656"/>
            </a:xfrm>
            <a:custGeom>
              <a:rect b="b" l="l" r="r" t="t"/>
              <a:pathLst>
                <a:path extrusionOk="0" h="235" w="1313">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6" name="Google Shape;1006;p23"/>
            <p:cNvSpPr/>
            <p:nvPr/>
          </p:nvSpPr>
          <p:spPr>
            <a:xfrm>
              <a:off x="-949448" y="3639053"/>
              <a:ext cx="114280" cy="249281"/>
            </a:xfrm>
            <a:custGeom>
              <a:rect b="b" l="l" r="r" t="t"/>
              <a:pathLst>
                <a:path extrusionOk="0" h="3318" w="1521">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7" name="Google Shape;1007;p23"/>
            <p:cNvSpPr/>
            <p:nvPr/>
          </p:nvSpPr>
          <p:spPr>
            <a:xfrm>
              <a:off x="-1047799" y="3504796"/>
              <a:ext cx="229087" cy="179936"/>
            </a:xfrm>
            <a:custGeom>
              <a:rect b="b" l="l" r="r" t="t"/>
              <a:pathLst>
                <a:path extrusionOk="0" h="2395" w="3049">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8" name="Google Shape;1008;p23"/>
            <p:cNvSpPr/>
            <p:nvPr/>
          </p:nvSpPr>
          <p:spPr>
            <a:xfrm>
              <a:off x="-1006775" y="3550625"/>
              <a:ext cx="157032" cy="111418"/>
            </a:xfrm>
            <a:custGeom>
              <a:rect b="b" l="l" r="r" t="t"/>
              <a:pathLst>
                <a:path extrusionOk="0" h="1483" w="209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9" name="Google Shape;1009;p23"/>
            <p:cNvSpPr/>
            <p:nvPr/>
          </p:nvSpPr>
          <p:spPr>
            <a:xfrm>
              <a:off x="-868753" y="3630488"/>
              <a:ext cx="108420" cy="91959"/>
            </a:xfrm>
            <a:custGeom>
              <a:rect b="b" l="l" r="r" t="t"/>
              <a:pathLst>
                <a:path extrusionOk="0" h="1224" w="1443">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0" name="Google Shape;1010;p23"/>
            <p:cNvSpPr/>
            <p:nvPr/>
          </p:nvSpPr>
          <p:spPr>
            <a:xfrm>
              <a:off x="-837046" y="3663019"/>
              <a:ext cx="80394" cy="62884"/>
            </a:xfrm>
            <a:custGeom>
              <a:rect b="b" l="l" r="r" t="t"/>
              <a:pathLst>
                <a:path extrusionOk="0" h="837" w="107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1" name="Google Shape;1011;p23"/>
            <p:cNvSpPr/>
            <p:nvPr/>
          </p:nvSpPr>
          <p:spPr>
            <a:xfrm>
              <a:off x="-764015" y="3539732"/>
              <a:ext cx="129683" cy="73101"/>
            </a:xfrm>
            <a:custGeom>
              <a:rect b="b" l="l" r="r" t="t"/>
              <a:pathLst>
                <a:path extrusionOk="0" h="973" w="1726">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2" name="Google Shape;1012;p23"/>
            <p:cNvSpPr/>
            <p:nvPr/>
          </p:nvSpPr>
          <p:spPr>
            <a:xfrm>
              <a:off x="-769500" y="3568882"/>
              <a:ext cx="94971" cy="38391"/>
            </a:xfrm>
            <a:custGeom>
              <a:rect b="b" l="l" r="r" t="t"/>
              <a:pathLst>
                <a:path extrusionOk="0" h="511" w="1264">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3" name="Google Shape;1013;p23"/>
            <p:cNvSpPr/>
            <p:nvPr/>
          </p:nvSpPr>
          <p:spPr>
            <a:xfrm>
              <a:off x="-800981" y="3409081"/>
              <a:ext cx="60784" cy="462801"/>
            </a:xfrm>
            <a:custGeom>
              <a:rect b="b" l="l" r="r" t="t"/>
              <a:pathLst>
                <a:path extrusionOk="0" h="6160" w="809">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4" name="Google Shape;1014;p23"/>
            <p:cNvSpPr/>
            <p:nvPr/>
          </p:nvSpPr>
          <p:spPr>
            <a:xfrm>
              <a:off x="-905869" y="3300294"/>
              <a:ext cx="198507" cy="165361"/>
            </a:xfrm>
            <a:custGeom>
              <a:rect b="b" l="l" r="r" t="t"/>
              <a:pathLst>
                <a:path extrusionOk="0" h="2201" w="2642">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5" name="Google Shape;1015;p23"/>
            <p:cNvSpPr/>
            <p:nvPr/>
          </p:nvSpPr>
          <p:spPr>
            <a:xfrm>
              <a:off x="-884456" y="3364454"/>
              <a:ext cx="171608" cy="62133"/>
            </a:xfrm>
            <a:custGeom>
              <a:rect b="b" l="l" r="r" t="t"/>
              <a:pathLst>
                <a:path extrusionOk="0" h="827" w="2284">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6" name="Google Shape;1016;p23"/>
            <p:cNvSpPr/>
            <p:nvPr/>
          </p:nvSpPr>
          <p:spPr>
            <a:xfrm>
              <a:off x="-945691" y="3813429"/>
              <a:ext cx="336905" cy="128472"/>
            </a:xfrm>
            <a:custGeom>
              <a:rect b="b" l="l" r="r" t="t"/>
              <a:pathLst>
                <a:path extrusionOk="0" h="1710" w="4484">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17" name="Google Shape;1017;p23"/>
          <p:cNvGrpSpPr/>
          <p:nvPr/>
        </p:nvGrpSpPr>
        <p:grpSpPr>
          <a:xfrm flipH="1" rot="-2839372">
            <a:off x="10298877" y="-335157"/>
            <a:ext cx="1448202" cy="1884213"/>
            <a:chOff x="4318023" y="4113296"/>
            <a:chExt cx="716421" cy="932073"/>
          </a:xfrm>
        </p:grpSpPr>
        <p:sp>
          <p:nvSpPr>
            <p:cNvPr id="1018" name="Google Shape;1018;p23"/>
            <p:cNvSpPr/>
            <p:nvPr/>
          </p:nvSpPr>
          <p:spPr>
            <a:xfrm>
              <a:off x="4842115" y="4245779"/>
              <a:ext cx="192329" cy="205812"/>
            </a:xfrm>
            <a:custGeom>
              <a:rect b="b" l="l" r="r" t="t"/>
              <a:pathLst>
                <a:path extrusionOk="0" h="2366" w="2211">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9" name="Google Shape;1019;p23"/>
            <p:cNvSpPr/>
            <p:nvPr/>
          </p:nvSpPr>
          <p:spPr>
            <a:xfrm>
              <a:off x="4730077" y="4175144"/>
              <a:ext cx="156491" cy="223645"/>
            </a:xfrm>
            <a:custGeom>
              <a:rect b="b" l="l" r="r" t="t"/>
              <a:pathLst>
                <a:path extrusionOk="0" h="2571" w="1799">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0" name="Google Shape;1020;p23"/>
            <p:cNvSpPr/>
            <p:nvPr/>
          </p:nvSpPr>
          <p:spPr>
            <a:xfrm>
              <a:off x="4828807" y="4113296"/>
              <a:ext cx="167625" cy="150227"/>
            </a:xfrm>
            <a:custGeom>
              <a:rect b="b" l="l" r="r" t="t"/>
              <a:pathLst>
                <a:path extrusionOk="0" h="1727" w="19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1" name="Google Shape;1021;p23"/>
            <p:cNvSpPr/>
            <p:nvPr/>
          </p:nvSpPr>
          <p:spPr>
            <a:xfrm>
              <a:off x="4318023" y="4482647"/>
              <a:ext cx="515662" cy="562722"/>
            </a:xfrm>
            <a:custGeom>
              <a:rect b="b" l="l" r="r" t="t"/>
              <a:pathLst>
                <a:path extrusionOk="0" h="6469" w="5928">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22" name="Google Shape;1022;p23"/>
          <p:cNvGrpSpPr/>
          <p:nvPr/>
        </p:nvGrpSpPr>
        <p:grpSpPr>
          <a:xfrm rot="10800000">
            <a:off x="-151761" y="-308126"/>
            <a:ext cx="2120539" cy="924348"/>
            <a:chOff x="3965010" y="571479"/>
            <a:chExt cx="1651682" cy="719972"/>
          </a:xfrm>
        </p:grpSpPr>
        <p:grpSp>
          <p:nvGrpSpPr>
            <p:cNvPr id="1023" name="Google Shape;1023;p23"/>
            <p:cNvGrpSpPr/>
            <p:nvPr/>
          </p:nvGrpSpPr>
          <p:grpSpPr>
            <a:xfrm>
              <a:off x="3965010" y="571479"/>
              <a:ext cx="1446820" cy="719972"/>
              <a:chOff x="3953250" y="571500"/>
              <a:chExt cx="1383325" cy="766825"/>
            </a:xfrm>
          </p:grpSpPr>
          <p:grpSp>
            <p:nvGrpSpPr>
              <p:cNvPr id="1024" name="Google Shape;1024;p23"/>
              <p:cNvGrpSpPr/>
              <p:nvPr/>
            </p:nvGrpSpPr>
            <p:grpSpPr>
              <a:xfrm>
                <a:off x="3953250" y="571500"/>
                <a:ext cx="1383165" cy="669650"/>
                <a:chOff x="897088" y="2374675"/>
                <a:chExt cx="1383165" cy="669650"/>
              </a:xfrm>
            </p:grpSpPr>
            <p:sp>
              <p:nvSpPr>
                <p:cNvPr id="1025" name="Google Shape;1025;p23"/>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6" name="Google Shape;1026;p23"/>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7" name="Google Shape;1027;p23"/>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8" name="Google Shape;1028;p23"/>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29" name="Google Shape;1029;p23"/>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30" name="Google Shape;1030;p23"/>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1031" name="Shape 1031"/>
        <p:cNvGrpSpPr/>
        <p:nvPr/>
      </p:nvGrpSpPr>
      <p:grpSpPr>
        <a:xfrm>
          <a:off x="0" y="0"/>
          <a:ext cx="0" cy="0"/>
          <a:chOff x="0" y="0"/>
          <a:chExt cx="0" cy="0"/>
        </a:xfrm>
      </p:grpSpPr>
      <p:sp>
        <p:nvSpPr>
          <p:cNvPr id="1032" name="Google Shape;1032;p24"/>
          <p:cNvSpPr txBox="1"/>
          <p:nvPr>
            <p:ph type="title"/>
          </p:nvPr>
        </p:nvSpPr>
        <p:spPr>
          <a:xfrm>
            <a:off x="1673333" y="2543733"/>
            <a:ext cx="3916800" cy="606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200"/>
              <a:buNone/>
              <a:defRPr i="0"/>
            </a:lvl1pPr>
            <a:lvl2pPr lvl="1" algn="ctr">
              <a:lnSpc>
                <a:spcPct val="100000"/>
              </a:lnSpc>
              <a:spcBef>
                <a:spcPts val="0"/>
              </a:spcBef>
              <a:spcAft>
                <a:spcPts val="0"/>
              </a:spcAft>
              <a:buSzPts val="2500"/>
              <a:buNone/>
              <a:defRPr sz="3333"/>
            </a:lvl2pPr>
            <a:lvl3pPr lvl="2" algn="ctr">
              <a:lnSpc>
                <a:spcPct val="100000"/>
              </a:lnSpc>
              <a:spcBef>
                <a:spcPts val="0"/>
              </a:spcBef>
              <a:spcAft>
                <a:spcPts val="0"/>
              </a:spcAft>
              <a:buSzPts val="2500"/>
              <a:buNone/>
              <a:defRPr sz="3333"/>
            </a:lvl3pPr>
            <a:lvl4pPr lvl="3" algn="ctr">
              <a:lnSpc>
                <a:spcPct val="100000"/>
              </a:lnSpc>
              <a:spcBef>
                <a:spcPts val="0"/>
              </a:spcBef>
              <a:spcAft>
                <a:spcPts val="0"/>
              </a:spcAft>
              <a:buSzPts val="2500"/>
              <a:buNone/>
              <a:defRPr sz="3333"/>
            </a:lvl4pPr>
            <a:lvl5pPr lvl="4" algn="ctr">
              <a:lnSpc>
                <a:spcPct val="100000"/>
              </a:lnSpc>
              <a:spcBef>
                <a:spcPts val="0"/>
              </a:spcBef>
              <a:spcAft>
                <a:spcPts val="0"/>
              </a:spcAft>
              <a:buSzPts val="2500"/>
              <a:buNone/>
              <a:defRPr sz="3333"/>
            </a:lvl5pPr>
            <a:lvl6pPr lvl="5" algn="ctr">
              <a:lnSpc>
                <a:spcPct val="100000"/>
              </a:lnSpc>
              <a:spcBef>
                <a:spcPts val="0"/>
              </a:spcBef>
              <a:spcAft>
                <a:spcPts val="0"/>
              </a:spcAft>
              <a:buSzPts val="2500"/>
              <a:buNone/>
              <a:defRPr sz="3333"/>
            </a:lvl6pPr>
            <a:lvl7pPr lvl="6" algn="ctr">
              <a:lnSpc>
                <a:spcPct val="100000"/>
              </a:lnSpc>
              <a:spcBef>
                <a:spcPts val="0"/>
              </a:spcBef>
              <a:spcAft>
                <a:spcPts val="0"/>
              </a:spcAft>
              <a:buSzPts val="2500"/>
              <a:buNone/>
              <a:defRPr sz="3333"/>
            </a:lvl7pPr>
            <a:lvl8pPr lvl="7" algn="ctr">
              <a:lnSpc>
                <a:spcPct val="100000"/>
              </a:lnSpc>
              <a:spcBef>
                <a:spcPts val="0"/>
              </a:spcBef>
              <a:spcAft>
                <a:spcPts val="0"/>
              </a:spcAft>
              <a:buSzPts val="2500"/>
              <a:buNone/>
              <a:defRPr sz="3333"/>
            </a:lvl8pPr>
            <a:lvl9pPr lvl="8" algn="ctr">
              <a:lnSpc>
                <a:spcPct val="100000"/>
              </a:lnSpc>
              <a:spcBef>
                <a:spcPts val="0"/>
              </a:spcBef>
              <a:spcAft>
                <a:spcPts val="0"/>
              </a:spcAft>
              <a:buSzPts val="2500"/>
              <a:buNone/>
              <a:defRPr sz="3333"/>
            </a:lvl9pPr>
          </a:lstStyle>
          <a:p/>
        </p:txBody>
      </p:sp>
      <p:sp>
        <p:nvSpPr>
          <p:cNvPr id="1033" name="Google Shape;1033;p24"/>
          <p:cNvSpPr txBox="1"/>
          <p:nvPr>
            <p:ph idx="1" type="subTitle"/>
          </p:nvPr>
        </p:nvSpPr>
        <p:spPr>
          <a:xfrm>
            <a:off x="1673335" y="3447800"/>
            <a:ext cx="3716400" cy="156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l">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grpSp>
        <p:nvGrpSpPr>
          <p:cNvPr id="1034" name="Google Shape;1034;p24"/>
          <p:cNvGrpSpPr/>
          <p:nvPr/>
        </p:nvGrpSpPr>
        <p:grpSpPr>
          <a:xfrm>
            <a:off x="10759160" y="301418"/>
            <a:ext cx="1506947" cy="1081431"/>
            <a:chOff x="6102329" y="3283426"/>
            <a:chExt cx="654777" cy="469888"/>
          </a:xfrm>
        </p:grpSpPr>
        <p:sp>
          <p:nvSpPr>
            <p:cNvPr id="1035" name="Google Shape;1035;p24"/>
            <p:cNvSpPr/>
            <p:nvPr/>
          </p:nvSpPr>
          <p:spPr>
            <a:xfrm>
              <a:off x="6149906" y="3283426"/>
              <a:ext cx="607200" cy="327381"/>
            </a:xfrm>
            <a:custGeom>
              <a:rect b="b" l="l" r="r" t="t"/>
              <a:pathLst>
                <a:path extrusionOk="0" h="1507" w="2795">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6" name="Google Shape;1036;p24"/>
            <p:cNvSpPr/>
            <p:nvPr/>
          </p:nvSpPr>
          <p:spPr>
            <a:xfrm>
              <a:off x="6218555" y="3499796"/>
              <a:ext cx="179662" cy="211375"/>
            </a:xfrm>
            <a:custGeom>
              <a:rect b="b" l="l" r="r" t="t"/>
              <a:pathLst>
                <a:path extrusionOk="0" h="973" w="827">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7" name="Google Shape;1037;p24"/>
            <p:cNvSpPr/>
            <p:nvPr/>
          </p:nvSpPr>
          <p:spPr>
            <a:xfrm>
              <a:off x="6367367" y="3409207"/>
              <a:ext cx="204862" cy="249174"/>
            </a:xfrm>
            <a:custGeom>
              <a:rect b="b" l="l" r="r" t="t"/>
              <a:pathLst>
                <a:path extrusionOk="0" h="1147" w="943">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8" name="Google Shape;1038;p24"/>
            <p:cNvSpPr/>
            <p:nvPr/>
          </p:nvSpPr>
          <p:spPr>
            <a:xfrm>
              <a:off x="6519439" y="3341429"/>
              <a:ext cx="174230" cy="179657"/>
            </a:xfrm>
            <a:custGeom>
              <a:rect b="b" l="l" r="r" t="t"/>
              <a:pathLst>
                <a:path extrusionOk="0" h="827" w="802">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9" name="Google Shape;1039;p24"/>
            <p:cNvSpPr/>
            <p:nvPr/>
          </p:nvSpPr>
          <p:spPr>
            <a:xfrm>
              <a:off x="6603730" y="3489151"/>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0" name="Google Shape;1040;p24"/>
            <p:cNvSpPr/>
            <p:nvPr/>
          </p:nvSpPr>
          <p:spPr>
            <a:xfrm>
              <a:off x="6487721" y="3299284"/>
              <a:ext cx="68867" cy="74079"/>
            </a:xfrm>
            <a:custGeom>
              <a:rect b="b" l="l" r="r" t="t"/>
              <a:pathLst>
                <a:path extrusionOk="0" h="341" w="317">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1" name="Google Shape;1041;p24"/>
            <p:cNvSpPr/>
            <p:nvPr/>
          </p:nvSpPr>
          <p:spPr>
            <a:xfrm>
              <a:off x="6334564" y="3378359"/>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2" name="Google Shape;1042;p24"/>
            <p:cNvSpPr/>
            <p:nvPr/>
          </p:nvSpPr>
          <p:spPr>
            <a:xfrm>
              <a:off x="6424286" y="3626446"/>
              <a:ext cx="74081" cy="74079"/>
            </a:xfrm>
            <a:custGeom>
              <a:rect b="b" l="l" r="r" t="t"/>
              <a:pathLst>
                <a:path extrusionOk="0" h="341" w="341">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3" name="Google Shape;1043;p24"/>
            <p:cNvSpPr/>
            <p:nvPr/>
          </p:nvSpPr>
          <p:spPr>
            <a:xfrm>
              <a:off x="6181623" y="3462865"/>
              <a:ext cx="74081" cy="68865"/>
            </a:xfrm>
            <a:custGeom>
              <a:rect b="b" l="l" r="r" t="t"/>
              <a:pathLst>
                <a:path extrusionOk="0" h="317" w="341">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4" name="Google Shape;1044;p24"/>
            <p:cNvSpPr/>
            <p:nvPr/>
          </p:nvSpPr>
          <p:spPr>
            <a:xfrm>
              <a:off x="6102329" y="3547371"/>
              <a:ext cx="74298" cy="74079"/>
            </a:xfrm>
            <a:custGeom>
              <a:rect b="b" l="l" r="r" t="t"/>
              <a:pathLst>
                <a:path extrusionOk="0" h="341" w="342">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5" name="Google Shape;1045;p24"/>
            <p:cNvSpPr/>
            <p:nvPr/>
          </p:nvSpPr>
          <p:spPr>
            <a:xfrm>
              <a:off x="6213341" y="3684449"/>
              <a:ext cx="74081" cy="68865"/>
            </a:xfrm>
            <a:custGeom>
              <a:rect b="b" l="l" r="r" t="t"/>
              <a:pathLst>
                <a:path extrusionOk="0" h="317" w="341">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46" name="Google Shape;1046;p24"/>
          <p:cNvGrpSpPr/>
          <p:nvPr/>
        </p:nvGrpSpPr>
        <p:grpSpPr>
          <a:xfrm rot="2150482">
            <a:off x="2665552" y="4505803"/>
            <a:ext cx="1887509" cy="3180416"/>
            <a:chOff x="-653265" y="1899986"/>
            <a:chExt cx="171302" cy="288619"/>
          </a:xfrm>
        </p:grpSpPr>
        <p:sp>
          <p:nvSpPr>
            <p:cNvPr id="1047" name="Google Shape;1047;p24"/>
            <p:cNvSpPr/>
            <p:nvPr/>
          </p:nvSpPr>
          <p:spPr>
            <a:xfrm>
              <a:off x="-527106" y="1913930"/>
              <a:ext cx="45143" cy="47052"/>
            </a:xfrm>
            <a:custGeom>
              <a:rect b="b" l="l" r="r" t="t"/>
              <a:pathLst>
                <a:path extrusionOk="0" h="1208" w="1159">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8" name="Google Shape;1048;p24"/>
            <p:cNvSpPr/>
            <p:nvPr/>
          </p:nvSpPr>
          <p:spPr>
            <a:xfrm>
              <a:off x="-564303" y="1911944"/>
              <a:ext cx="42728" cy="46273"/>
            </a:xfrm>
            <a:custGeom>
              <a:rect b="b" l="l" r="r" t="t"/>
              <a:pathLst>
                <a:path extrusionOk="0" h="1188" w="1097">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9" name="Google Shape;1049;p24"/>
            <p:cNvSpPr/>
            <p:nvPr/>
          </p:nvSpPr>
          <p:spPr>
            <a:xfrm>
              <a:off x="-525509" y="1900921"/>
              <a:ext cx="20838" cy="20877"/>
            </a:xfrm>
            <a:custGeom>
              <a:rect b="b" l="l" r="r" t="t"/>
              <a:pathLst>
                <a:path extrusionOk="0" h="536" w="535">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0" name="Google Shape;1050;p24"/>
            <p:cNvSpPr/>
            <p:nvPr/>
          </p:nvSpPr>
          <p:spPr>
            <a:xfrm>
              <a:off x="-540660" y="1899986"/>
              <a:ext cx="17060" cy="20838"/>
            </a:xfrm>
            <a:custGeom>
              <a:rect b="b" l="l" r="r" t="t"/>
              <a:pathLst>
                <a:path extrusionOk="0" h="535" w="438">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1" name="Google Shape;1051;p24"/>
            <p:cNvSpPr/>
            <p:nvPr/>
          </p:nvSpPr>
          <p:spPr>
            <a:xfrm>
              <a:off x="-653265" y="1974731"/>
              <a:ext cx="137260" cy="213874"/>
            </a:xfrm>
            <a:custGeom>
              <a:rect b="b" l="l" r="r" t="t"/>
              <a:pathLst>
                <a:path extrusionOk="0" h="5491" w="3524">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52" name="Google Shape;1052;p24"/>
          <p:cNvGrpSpPr/>
          <p:nvPr/>
        </p:nvGrpSpPr>
        <p:grpSpPr>
          <a:xfrm flipH="1">
            <a:off x="10891418" y="5009058"/>
            <a:ext cx="1703989" cy="1347004"/>
            <a:chOff x="855987" y="2204128"/>
            <a:chExt cx="1217483" cy="962421"/>
          </a:xfrm>
        </p:grpSpPr>
        <p:grpSp>
          <p:nvGrpSpPr>
            <p:cNvPr id="1053" name="Google Shape;1053;p24"/>
            <p:cNvGrpSpPr/>
            <p:nvPr/>
          </p:nvGrpSpPr>
          <p:grpSpPr>
            <a:xfrm>
              <a:off x="855987" y="2204128"/>
              <a:ext cx="1146638" cy="962421"/>
              <a:chOff x="958238" y="2157575"/>
              <a:chExt cx="1115190" cy="936025"/>
            </a:xfrm>
          </p:grpSpPr>
          <p:sp>
            <p:nvSpPr>
              <p:cNvPr id="1054" name="Google Shape;1054;p24"/>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5" name="Google Shape;1055;p24"/>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6" name="Google Shape;1056;p24"/>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7" name="Google Shape;1057;p24"/>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8" name="Google Shape;1058;p24"/>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9" name="Google Shape;1059;p24"/>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60" name="Google Shape;1060;p24"/>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61" name="Google Shape;1061;p24"/>
          <p:cNvGrpSpPr/>
          <p:nvPr/>
        </p:nvGrpSpPr>
        <p:grpSpPr>
          <a:xfrm>
            <a:off x="574962" y="761992"/>
            <a:ext cx="2480826" cy="1081397"/>
            <a:chOff x="3965010" y="571479"/>
            <a:chExt cx="1651682" cy="719972"/>
          </a:xfrm>
        </p:grpSpPr>
        <p:grpSp>
          <p:nvGrpSpPr>
            <p:cNvPr id="1062" name="Google Shape;1062;p24"/>
            <p:cNvGrpSpPr/>
            <p:nvPr/>
          </p:nvGrpSpPr>
          <p:grpSpPr>
            <a:xfrm>
              <a:off x="3965010" y="571479"/>
              <a:ext cx="1446820" cy="719972"/>
              <a:chOff x="3953250" y="571500"/>
              <a:chExt cx="1383325" cy="766825"/>
            </a:xfrm>
          </p:grpSpPr>
          <p:grpSp>
            <p:nvGrpSpPr>
              <p:cNvPr id="1063" name="Google Shape;1063;p24"/>
              <p:cNvGrpSpPr/>
              <p:nvPr/>
            </p:nvGrpSpPr>
            <p:grpSpPr>
              <a:xfrm>
                <a:off x="3953250" y="571500"/>
                <a:ext cx="1383165" cy="669650"/>
                <a:chOff x="897088" y="2374675"/>
                <a:chExt cx="1383165" cy="669650"/>
              </a:xfrm>
            </p:grpSpPr>
            <p:sp>
              <p:nvSpPr>
                <p:cNvPr id="1064" name="Google Shape;1064;p24"/>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5" name="Google Shape;1065;p24"/>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6" name="Google Shape;1066;p24"/>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7" name="Google Shape;1067;p24"/>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68" name="Google Shape;1068;p24"/>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69" name="Google Shape;1069;p24"/>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 and text 1">
    <p:spTree>
      <p:nvGrpSpPr>
        <p:cNvPr id="1070" name="Shape 1070"/>
        <p:cNvGrpSpPr/>
        <p:nvPr/>
      </p:nvGrpSpPr>
      <p:grpSpPr>
        <a:xfrm>
          <a:off x="0" y="0"/>
          <a:ext cx="0" cy="0"/>
          <a:chOff x="0" y="0"/>
          <a:chExt cx="0" cy="0"/>
        </a:xfrm>
      </p:grpSpPr>
      <p:sp>
        <p:nvSpPr>
          <p:cNvPr id="1071" name="Google Shape;1071;p25"/>
          <p:cNvSpPr txBox="1"/>
          <p:nvPr>
            <p:ph type="title"/>
          </p:nvPr>
        </p:nvSpPr>
        <p:spPr>
          <a:xfrm>
            <a:off x="7737633" y="2863500"/>
            <a:ext cx="2771600" cy="6064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2200"/>
              <a:buNone/>
              <a:defRPr i="0"/>
            </a:lvl1pPr>
            <a:lvl2pPr lvl="1" algn="r">
              <a:lnSpc>
                <a:spcPct val="100000"/>
              </a:lnSpc>
              <a:spcBef>
                <a:spcPts val="0"/>
              </a:spcBef>
              <a:spcAft>
                <a:spcPts val="0"/>
              </a:spcAft>
              <a:buSzPts val="2500"/>
              <a:buNone/>
              <a:defRPr sz="3333"/>
            </a:lvl2pPr>
            <a:lvl3pPr lvl="2" algn="r">
              <a:lnSpc>
                <a:spcPct val="100000"/>
              </a:lnSpc>
              <a:spcBef>
                <a:spcPts val="0"/>
              </a:spcBef>
              <a:spcAft>
                <a:spcPts val="0"/>
              </a:spcAft>
              <a:buSzPts val="2500"/>
              <a:buNone/>
              <a:defRPr sz="3333"/>
            </a:lvl3pPr>
            <a:lvl4pPr lvl="3" algn="r">
              <a:lnSpc>
                <a:spcPct val="100000"/>
              </a:lnSpc>
              <a:spcBef>
                <a:spcPts val="0"/>
              </a:spcBef>
              <a:spcAft>
                <a:spcPts val="0"/>
              </a:spcAft>
              <a:buSzPts val="2500"/>
              <a:buNone/>
              <a:defRPr sz="3333"/>
            </a:lvl4pPr>
            <a:lvl5pPr lvl="4" algn="r">
              <a:lnSpc>
                <a:spcPct val="100000"/>
              </a:lnSpc>
              <a:spcBef>
                <a:spcPts val="0"/>
              </a:spcBef>
              <a:spcAft>
                <a:spcPts val="0"/>
              </a:spcAft>
              <a:buSzPts val="2500"/>
              <a:buNone/>
              <a:defRPr sz="3333"/>
            </a:lvl5pPr>
            <a:lvl6pPr lvl="5" algn="r">
              <a:lnSpc>
                <a:spcPct val="100000"/>
              </a:lnSpc>
              <a:spcBef>
                <a:spcPts val="0"/>
              </a:spcBef>
              <a:spcAft>
                <a:spcPts val="0"/>
              </a:spcAft>
              <a:buSzPts val="2500"/>
              <a:buNone/>
              <a:defRPr sz="3333"/>
            </a:lvl6pPr>
            <a:lvl7pPr lvl="6" algn="r">
              <a:lnSpc>
                <a:spcPct val="100000"/>
              </a:lnSpc>
              <a:spcBef>
                <a:spcPts val="0"/>
              </a:spcBef>
              <a:spcAft>
                <a:spcPts val="0"/>
              </a:spcAft>
              <a:buSzPts val="2500"/>
              <a:buNone/>
              <a:defRPr sz="3333"/>
            </a:lvl7pPr>
            <a:lvl8pPr lvl="7" algn="r">
              <a:lnSpc>
                <a:spcPct val="100000"/>
              </a:lnSpc>
              <a:spcBef>
                <a:spcPts val="0"/>
              </a:spcBef>
              <a:spcAft>
                <a:spcPts val="0"/>
              </a:spcAft>
              <a:buSzPts val="2500"/>
              <a:buNone/>
              <a:defRPr sz="3333"/>
            </a:lvl8pPr>
            <a:lvl9pPr lvl="8" algn="r">
              <a:lnSpc>
                <a:spcPct val="100000"/>
              </a:lnSpc>
              <a:spcBef>
                <a:spcPts val="0"/>
              </a:spcBef>
              <a:spcAft>
                <a:spcPts val="0"/>
              </a:spcAft>
              <a:buSzPts val="2500"/>
              <a:buNone/>
              <a:defRPr sz="3333"/>
            </a:lvl9pPr>
          </a:lstStyle>
          <a:p/>
        </p:txBody>
      </p:sp>
      <p:sp>
        <p:nvSpPr>
          <p:cNvPr id="1072" name="Google Shape;1072;p25"/>
          <p:cNvSpPr txBox="1"/>
          <p:nvPr>
            <p:ph idx="1" type="subTitle"/>
          </p:nvPr>
        </p:nvSpPr>
        <p:spPr>
          <a:xfrm>
            <a:off x="7014467" y="3630933"/>
            <a:ext cx="3511200" cy="1567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grpSp>
        <p:nvGrpSpPr>
          <p:cNvPr id="1073" name="Google Shape;1073;p25"/>
          <p:cNvGrpSpPr/>
          <p:nvPr/>
        </p:nvGrpSpPr>
        <p:grpSpPr>
          <a:xfrm flipH="1" rot="-1253449">
            <a:off x="10553805" y="5089036"/>
            <a:ext cx="1366186" cy="1777425"/>
            <a:chOff x="4318023" y="4113296"/>
            <a:chExt cx="716421" cy="932073"/>
          </a:xfrm>
        </p:grpSpPr>
        <p:sp>
          <p:nvSpPr>
            <p:cNvPr id="1074" name="Google Shape;1074;p25"/>
            <p:cNvSpPr/>
            <p:nvPr/>
          </p:nvSpPr>
          <p:spPr>
            <a:xfrm>
              <a:off x="4842115" y="4245779"/>
              <a:ext cx="192329" cy="205812"/>
            </a:xfrm>
            <a:custGeom>
              <a:rect b="b" l="l" r="r" t="t"/>
              <a:pathLst>
                <a:path extrusionOk="0" h="2366" w="2211">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5" name="Google Shape;1075;p25"/>
            <p:cNvSpPr/>
            <p:nvPr/>
          </p:nvSpPr>
          <p:spPr>
            <a:xfrm>
              <a:off x="4730077" y="4175144"/>
              <a:ext cx="156491" cy="223645"/>
            </a:xfrm>
            <a:custGeom>
              <a:rect b="b" l="l" r="r" t="t"/>
              <a:pathLst>
                <a:path extrusionOk="0" h="2571" w="1799">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6" name="Google Shape;1076;p25"/>
            <p:cNvSpPr/>
            <p:nvPr/>
          </p:nvSpPr>
          <p:spPr>
            <a:xfrm>
              <a:off x="4828807" y="4113296"/>
              <a:ext cx="167625" cy="150227"/>
            </a:xfrm>
            <a:custGeom>
              <a:rect b="b" l="l" r="r" t="t"/>
              <a:pathLst>
                <a:path extrusionOk="0" h="1727" w="19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7" name="Google Shape;1077;p25"/>
            <p:cNvSpPr/>
            <p:nvPr/>
          </p:nvSpPr>
          <p:spPr>
            <a:xfrm>
              <a:off x="4318023" y="4482647"/>
              <a:ext cx="515662" cy="562722"/>
            </a:xfrm>
            <a:custGeom>
              <a:rect b="b" l="l" r="r" t="t"/>
              <a:pathLst>
                <a:path extrusionOk="0" h="6469" w="5928">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78" name="Google Shape;1078;p25"/>
          <p:cNvGrpSpPr/>
          <p:nvPr/>
        </p:nvGrpSpPr>
        <p:grpSpPr>
          <a:xfrm>
            <a:off x="4504956" y="-1006943"/>
            <a:ext cx="2085305" cy="1648435"/>
            <a:chOff x="855987" y="2204128"/>
            <a:chExt cx="1217483" cy="962421"/>
          </a:xfrm>
        </p:grpSpPr>
        <p:grpSp>
          <p:nvGrpSpPr>
            <p:cNvPr id="1079" name="Google Shape;1079;p25"/>
            <p:cNvGrpSpPr/>
            <p:nvPr/>
          </p:nvGrpSpPr>
          <p:grpSpPr>
            <a:xfrm>
              <a:off x="855987" y="2204128"/>
              <a:ext cx="1146638" cy="962421"/>
              <a:chOff x="958238" y="2157575"/>
              <a:chExt cx="1115190" cy="936025"/>
            </a:xfrm>
          </p:grpSpPr>
          <p:sp>
            <p:nvSpPr>
              <p:cNvPr id="1080" name="Google Shape;1080;p25"/>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1" name="Google Shape;1081;p25"/>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2" name="Google Shape;1082;p25"/>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3" name="Google Shape;1083;p25"/>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4" name="Google Shape;1084;p25"/>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5" name="Google Shape;1085;p25"/>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86" name="Google Shape;1086;p25"/>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87" name="Google Shape;1087;p25"/>
          <p:cNvGrpSpPr/>
          <p:nvPr/>
        </p:nvGrpSpPr>
        <p:grpSpPr>
          <a:xfrm>
            <a:off x="-1349977" y="1456817"/>
            <a:ext cx="3367840" cy="2147732"/>
            <a:chOff x="7239867" y="1514550"/>
            <a:chExt cx="2525880" cy="1610799"/>
          </a:xfrm>
        </p:grpSpPr>
        <p:grpSp>
          <p:nvGrpSpPr>
            <p:cNvPr id="1088" name="Google Shape;1088;p25"/>
            <p:cNvGrpSpPr/>
            <p:nvPr/>
          </p:nvGrpSpPr>
          <p:grpSpPr>
            <a:xfrm>
              <a:off x="7346663" y="1514550"/>
              <a:ext cx="2419084" cy="1551618"/>
              <a:chOff x="7410211" y="1555307"/>
              <a:chExt cx="2355486" cy="1510826"/>
            </a:xfrm>
          </p:grpSpPr>
          <p:grpSp>
            <p:nvGrpSpPr>
              <p:cNvPr id="1089" name="Google Shape;1089;p25"/>
              <p:cNvGrpSpPr/>
              <p:nvPr/>
            </p:nvGrpSpPr>
            <p:grpSpPr>
              <a:xfrm>
                <a:off x="7410211" y="1555307"/>
                <a:ext cx="2355486" cy="1510826"/>
                <a:chOff x="761258" y="2062484"/>
                <a:chExt cx="1646502" cy="1056078"/>
              </a:xfrm>
            </p:grpSpPr>
            <p:sp>
              <p:nvSpPr>
                <p:cNvPr id="1090" name="Google Shape;1090;p25"/>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1" name="Google Shape;1091;p25"/>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2" name="Google Shape;1092;p25"/>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3" name="Google Shape;1093;p25"/>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4" name="Google Shape;1094;p25"/>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5" name="Google Shape;1095;p25"/>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96" name="Google Shape;1096;p25"/>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7" name="Google Shape;1097;p25"/>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098" name="Google Shape;1098;p25"/>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099" name="Google Shape;1099;p25"/>
          <p:cNvGrpSpPr/>
          <p:nvPr/>
        </p:nvGrpSpPr>
        <p:grpSpPr>
          <a:xfrm>
            <a:off x="313025" y="5214949"/>
            <a:ext cx="932743" cy="1525628"/>
            <a:chOff x="6168935" y="2859502"/>
            <a:chExt cx="1408977" cy="2304574"/>
          </a:xfrm>
        </p:grpSpPr>
        <p:grpSp>
          <p:nvGrpSpPr>
            <p:cNvPr id="1100" name="Google Shape;1100;p25"/>
            <p:cNvGrpSpPr/>
            <p:nvPr/>
          </p:nvGrpSpPr>
          <p:grpSpPr>
            <a:xfrm>
              <a:off x="6168935" y="2859502"/>
              <a:ext cx="1408977" cy="2304574"/>
              <a:chOff x="-714598" y="3684851"/>
              <a:chExt cx="341454" cy="558441"/>
            </a:xfrm>
          </p:grpSpPr>
          <p:sp>
            <p:nvSpPr>
              <p:cNvPr id="1101" name="Google Shape;1101;p25"/>
              <p:cNvSpPr/>
              <p:nvPr/>
            </p:nvSpPr>
            <p:spPr>
              <a:xfrm>
                <a:off x="-636793" y="3777865"/>
                <a:ext cx="110261" cy="353121"/>
              </a:xfrm>
              <a:custGeom>
                <a:rect b="b" l="l" r="r" t="t"/>
                <a:pathLst>
                  <a:path extrusionOk="0" h="3971" w="124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2" name="Google Shape;1102;p25"/>
              <p:cNvSpPr/>
              <p:nvPr/>
            </p:nvSpPr>
            <p:spPr>
              <a:xfrm>
                <a:off x="-548228" y="3839221"/>
                <a:ext cx="92921" cy="328489"/>
              </a:xfrm>
              <a:custGeom>
                <a:rect b="b" l="l" r="r" t="t"/>
                <a:pathLst>
                  <a:path extrusionOk="0" h="3694" w="1045">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3" name="Google Shape;1103;p25"/>
              <p:cNvSpPr/>
              <p:nvPr/>
            </p:nvSpPr>
            <p:spPr>
              <a:xfrm>
                <a:off x="-714598" y="3684851"/>
                <a:ext cx="166369" cy="171981"/>
              </a:xfrm>
              <a:custGeom>
                <a:rect b="b" l="l" r="r" t="t"/>
                <a:pathLst>
                  <a:path extrusionOk="0" h="1934" w="1871">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4" name="Google Shape;1104;p25"/>
              <p:cNvSpPr/>
              <p:nvPr/>
            </p:nvSpPr>
            <p:spPr>
              <a:xfrm>
                <a:off x="-561210" y="3750565"/>
                <a:ext cx="188066" cy="177850"/>
              </a:xfrm>
              <a:custGeom>
                <a:rect b="b" l="l" r="r" t="t"/>
                <a:pathLst>
                  <a:path extrusionOk="0" h="2000" w="2115">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5" name="Google Shape;1105;p25"/>
              <p:cNvSpPr/>
              <p:nvPr/>
            </p:nvSpPr>
            <p:spPr>
              <a:xfrm>
                <a:off x="-686499" y="3891063"/>
                <a:ext cx="121020" cy="108400"/>
              </a:xfrm>
              <a:custGeom>
                <a:rect b="b" l="l" r="r" t="t"/>
                <a:pathLst>
                  <a:path extrusionOk="0" h="1219" w="1361">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6" name="Google Shape;1106;p25"/>
              <p:cNvSpPr/>
              <p:nvPr/>
            </p:nvSpPr>
            <p:spPr>
              <a:xfrm>
                <a:off x="-505013" y="3906180"/>
                <a:ext cx="121020" cy="108400"/>
              </a:xfrm>
              <a:custGeom>
                <a:rect b="b" l="l" r="r" t="t"/>
                <a:pathLst>
                  <a:path extrusionOk="0" h="1219" w="1361">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7" name="Google Shape;1107;p25"/>
              <p:cNvSpPr/>
              <p:nvPr/>
            </p:nvSpPr>
            <p:spPr>
              <a:xfrm>
                <a:off x="-643284" y="3930545"/>
                <a:ext cx="75671" cy="60024"/>
              </a:xfrm>
              <a:custGeom>
                <a:rect b="b" l="l" r="r" t="t"/>
                <a:pathLst>
                  <a:path extrusionOk="0" h="675" w="851">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8" name="Google Shape;1108;p25"/>
              <p:cNvSpPr/>
              <p:nvPr/>
            </p:nvSpPr>
            <p:spPr>
              <a:xfrm>
                <a:off x="-509370" y="3949397"/>
                <a:ext cx="80028" cy="56290"/>
              </a:xfrm>
              <a:custGeom>
                <a:rect b="b" l="l" r="r" t="t"/>
                <a:pathLst>
                  <a:path extrusionOk="0" h="633" w="90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09" name="Google Shape;1109;p25"/>
              <p:cNvSpPr/>
              <p:nvPr/>
            </p:nvSpPr>
            <p:spPr>
              <a:xfrm>
                <a:off x="-539603" y="3817613"/>
                <a:ext cx="118886" cy="75764"/>
              </a:xfrm>
              <a:custGeom>
                <a:rect b="b" l="l" r="r" t="t"/>
                <a:pathLst>
                  <a:path extrusionOk="0" h="852" w="1337">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0" name="Google Shape;1110;p25"/>
              <p:cNvSpPr/>
              <p:nvPr/>
            </p:nvSpPr>
            <p:spPr>
              <a:xfrm>
                <a:off x="-692990" y="3761503"/>
                <a:ext cx="131868" cy="58424"/>
              </a:xfrm>
              <a:custGeom>
                <a:rect b="b" l="l" r="r" t="t"/>
                <a:pathLst>
                  <a:path extrusionOk="0" h="657" w="1483">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1" name="Google Shape;1111;p25"/>
              <p:cNvSpPr/>
              <p:nvPr/>
            </p:nvSpPr>
            <p:spPr>
              <a:xfrm>
                <a:off x="-664891" y="4027204"/>
                <a:ext cx="267916" cy="216088"/>
              </a:xfrm>
              <a:custGeom>
                <a:rect b="b" l="l" r="r" t="t"/>
                <a:pathLst>
                  <a:path extrusionOk="0" h="2430" w="3013">
                    <a:moveTo>
                      <a:pt x="1" y="0"/>
                    </a:moveTo>
                    <a:lnTo>
                      <a:pt x="316" y="2381"/>
                    </a:lnTo>
                    <a:lnTo>
                      <a:pt x="2746" y="2429"/>
                    </a:lnTo>
                    <a:lnTo>
                      <a:pt x="301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12" name="Google Shape;1112;p25"/>
            <p:cNvSpPr/>
            <p:nvPr/>
          </p:nvSpPr>
          <p:spPr>
            <a:xfrm>
              <a:off x="6350500" y="4521609"/>
              <a:ext cx="1179950" cy="287650"/>
            </a:xfrm>
            <a:custGeom>
              <a:rect b="b" l="l" r="r" t="t"/>
              <a:pathLst>
                <a:path extrusionOk="0" h="11506" w="47198">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3" name="Google Shape;1113;p25"/>
          <p:cNvGrpSpPr/>
          <p:nvPr/>
        </p:nvGrpSpPr>
        <p:grpSpPr>
          <a:xfrm>
            <a:off x="10281791" y="360808"/>
            <a:ext cx="2767355" cy="1441986"/>
            <a:chOff x="7239867" y="1514550"/>
            <a:chExt cx="2525880" cy="1610799"/>
          </a:xfrm>
        </p:grpSpPr>
        <p:grpSp>
          <p:nvGrpSpPr>
            <p:cNvPr id="1114" name="Google Shape;1114;p25"/>
            <p:cNvGrpSpPr/>
            <p:nvPr/>
          </p:nvGrpSpPr>
          <p:grpSpPr>
            <a:xfrm>
              <a:off x="7346663" y="1514550"/>
              <a:ext cx="2419084" cy="1551618"/>
              <a:chOff x="7410211" y="1555307"/>
              <a:chExt cx="2355486" cy="1510826"/>
            </a:xfrm>
          </p:grpSpPr>
          <p:grpSp>
            <p:nvGrpSpPr>
              <p:cNvPr id="1115" name="Google Shape;1115;p25"/>
              <p:cNvGrpSpPr/>
              <p:nvPr/>
            </p:nvGrpSpPr>
            <p:grpSpPr>
              <a:xfrm>
                <a:off x="7410211" y="1555307"/>
                <a:ext cx="2355486" cy="1510826"/>
                <a:chOff x="761258" y="2062484"/>
                <a:chExt cx="1646502" cy="1056078"/>
              </a:xfrm>
            </p:grpSpPr>
            <p:sp>
              <p:nvSpPr>
                <p:cNvPr id="1116" name="Google Shape;1116;p25"/>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7" name="Google Shape;1117;p25"/>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8" name="Google Shape;1118;p25"/>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19" name="Google Shape;1119;p25"/>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0" name="Google Shape;1120;p25"/>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1" name="Google Shape;1121;p25"/>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22" name="Google Shape;1122;p25"/>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3" name="Google Shape;1123;p25"/>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24" name="Google Shape;1124;p25"/>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 and text 2">
    <p:spTree>
      <p:nvGrpSpPr>
        <p:cNvPr id="1125" name="Shape 1125"/>
        <p:cNvGrpSpPr/>
        <p:nvPr/>
      </p:nvGrpSpPr>
      <p:grpSpPr>
        <a:xfrm>
          <a:off x="0" y="0"/>
          <a:ext cx="0" cy="0"/>
          <a:chOff x="0" y="0"/>
          <a:chExt cx="0" cy="0"/>
        </a:xfrm>
      </p:grpSpPr>
      <p:sp>
        <p:nvSpPr>
          <p:cNvPr id="1126" name="Google Shape;1126;p26"/>
          <p:cNvSpPr txBox="1"/>
          <p:nvPr>
            <p:ph type="title"/>
          </p:nvPr>
        </p:nvSpPr>
        <p:spPr>
          <a:xfrm>
            <a:off x="2372200" y="1593633"/>
            <a:ext cx="7447600" cy="238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16000"/>
            </a:lvl1pPr>
            <a:lvl2pPr lvl="1" algn="ctr">
              <a:lnSpc>
                <a:spcPct val="100000"/>
              </a:lnSpc>
              <a:spcBef>
                <a:spcPts val="0"/>
              </a:spcBef>
              <a:spcAft>
                <a:spcPts val="0"/>
              </a:spcAft>
              <a:buSzPts val="4800"/>
              <a:buNone/>
              <a:defRPr b="0" sz="6400"/>
            </a:lvl2pPr>
            <a:lvl3pPr lvl="2" algn="ctr">
              <a:lnSpc>
                <a:spcPct val="100000"/>
              </a:lnSpc>
              <a:spcBef>
                <a:spcPts val="0"/>
              </a:spcBef>
              <a:spcAft>
                <a:spcPts val="0"/>
              </a:spcAft>
              <a:buSzPts val="4800"/>
              <a:buNone/>
              <a:defRPr b="0" sz="6400"/>
            </a:lvl3pPr>
            <a:lvl4pPr lvl="3" algn="ctr">
              <a:lnSpc>
                <a:spcPct val="100000"/>
              </a:lnSpc>
              <a:spcBef>
                <a:spcPts val="0"/>
              </a:spcBef>
              <a:spcAft>
                <a:spcPts val="0"/>
              </a:spcAft>
              <a:buSzPts val="4800"/>
              <a:buNone/>
              <a:defRPr b="0" sz="6400"/>
            </a:lvl4pPr>
            <a:lvl5pPr lvl="4" algn="ctr">
              <a:lnSpc>
                <a:spcPct val="100000"/>
              </a:lnSpc>
              <a:spcBef>
                <a:spcPts val="0"/>
              </a:spcBef>
              <a:spcAft>
                <a:spcPts val="0"/>
              </a:spcAft>
              <a:buSzPts val="4800"/>
              <a:buNone/>
              <a:defRPr b="0" sz="6400"/>
            </a:lvl5pPr>
            <a:lvl6pPr lvl="5" algn="ctr">
              <a:lnSpc>
                <a:spcPct val="100000"/>
              </a:lnSpc>
              <a:spcBef>
                <a:spcPts val="0"/>
              </a:spcBef>
              <a:spcAft>
                <a:spcPts val="0"/>
              </a:spcAft>
              <a:buSzPts val="4800"/>
              <a:buNone/>
              <a:defRPr b="0" sz="6400"/>
            </a:lvl6pPr>
            <a:lvl7pPr lvl="6" algn="ctr">
              <a:lnSpc>
                <a:spcPct val="100000"/>
              </a:lnSpc>
              <a:spcBef>
                <a:spcPts val="0"/>
              </a:spcBef>
              <a:spcAft>
                <a:spcPts val="0"/>
              </a:spcAft>
              <a:buSzPts val="4800"/>
              <a:buNone/>
              <a:defRPr b="0" sz="6400"/>
            </a:lvl7pPr>
            <a:lvl8pPr lvl="7" algn="ctr">
              <a:lnSpc>
                <a:spcPct val="100000"/>
              </a:lnSpc>
              <a:spcBef>
                <a:spcPts val="0"/>
              </a:spcBef>
              <a:spcAft>
                <a:spcPts val="0"/>
              </a:spcAft>
              <a:buSzPts val="4800"/>
              <a:buNone/>
              <a:defRPr b="0" sz="6400"/>
            </a:lvl8pPr>
            <a:lvl9pPr lvl="8" algn="ctr">
              <a:lnSpc>
                <a:spcPct val="100000"/>
              </a:lnSpc>
              <a:spcBef>
                <a:spcPts val="0"/>
              </a:spcBef>
              <a:spcAft>
                <a:spcPts val="0"/>
              </a:spcAft>
              <a:buSzPts val="4800"/>
              <a:buNone/>
              <a:defRPr b="0" sz="6400"/>
            </a:lvl9pPr>
          </a:lstStyle>
          <a:p/>
        </p:txBody>
      </p:sp>
      <p:sp>
        <p:nvSpPr>
          <p:cNvPr id="1127" name="Google Shape;1127;p26"/>
          <p:cNvSpPr txBox="1"/>
          <p:nvPr>
            <p:ph idx="1" type="subTitle"/>
          </p:nvPr>
        </p:nvSpPr>
        <p:spPr>
          <a:xfrm>
            <a:off x="2441400" y="3894467"/>
            <a:ext cx="7309200" cy="86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128" name="Google Shape;1128;p26"/>
          <p:cNvGrpSpPr/>
          <p:nvPr/>
        </p:nvGrpSpPr>
        <p:grpSpPr>
          <a:xfrm flipH="1">
            <a:off x="9983633" y="858743"/>
            <a:ext cx="2716935" cy="2147739"/>
            <a:chOff x="855987" y="2204128"/>
            <a:chExt cx="1217483" cy="962421"/>
          </a:xfrm>
        </p:grpSpPr>
        <p:grpSp>
          <p:nvGrpSpPr>
            <p:cNvPr id="1129" name="Google Shape;1129;p26"/>
            <p:cNvGrpSpPr/>
            <p:nvPr/>
          </p:nvGrpSpPr>
          <p:grpSpPr>
            <a:xfrm>
              <a:off x="855987" y="2204128"/>
              <a:ext cx="1146638" cy="962421"/>
              <a:chOff x="958238" y="2157575"/>
              <a:chExt cx="1115190" cy="936025"/>
            </a:xfrm>
          </p:grpSpPr>
          <p:sp>
            <p:nvSpPr>
              <p:cNvPr id="1130" name="Google Shape;1130;p26"/>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1" name="Google Shape;1131;p26"/>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2" name="Google Shape;1132;p26"/>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3" name="Google Shape;1133;p26"/>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4" name="Google Shape;1134;p26"/>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5" name="Google Shape;1135;p26"/>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36" name="Google Shape;1136;p26"/>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37" name="Google Shape;1137;p26"/>
          <p:cNvGrpSpPr/>
          <p:nvPr/>
        </p:nvGrpSpPr>
        <p:grpSpPr>
          <a:xfrm flipH="1">
            <a:off x="59023" y="4371817"/>
            <a:ext cx="3367840" cy="2147732"/>
            <a:chOff x="7239867" y="1514550"/>
            <a:chExt cx="2525880" cy="1610799"/>
          </a:xfrm>
        </p:grpSpPr>
        <p:grpSp>
          <p:nvGrpSpPr>
            <p:cNvPr id="1138" name="Google Shape;1138;p26"/>
            <p:cNvGrpSpPr/>
            <p:nvPr/>
          </p:nvGrpSpPr>
          <p:grpSpPr>
            <a:xfrm>
              <a:off x="7346663" y="1514550"/>
              <a:ext cx="2419084" cy="1551618"/>
              <a:chOff x="7410211" y="1555307"/>
              <a:chExt cx="2355486" cy="1510826"/>
            </a:xfrm>
          </p:grpSpPr>
          <p:grpSp>
            <p:nvGrpSpPr>
              <p:cNvPr id="1139" name="Google Shape;1139;p26"/>
              <p:cNvGrpSpPr/>
              <p:nvPr/>
            </p:nvGrpSpPr>
            <p:grpSpPr>
              <a:xfrm>
                <a:off x="7410211" y="1555307"/>
                <a:ext cx="2355486" cy="1510826"/>
                <a:chOff x="761258" y="2062484"/>
                <a:chExt cx="1646502" cy="1056078"/>
              </a:xfrm>
            </p:grpSpPr>
            <p:sp>
              <p:nvSpPr>
                <p:cNvPr id="1140" name="Google Shape;1140;p26"/>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1" name="Google Shape;1141;p26"/>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2" name="Google Shape;1142;p26"/>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3" name="Google Shape;1143;p26"/>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4" name="Google Shape;1144;p26"/>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5" name="Google Shape;1145;p26"/>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46" name="Google Shape;1146;p26"/>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7" name="Google Shape;1147;p26"/>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48" name="Google Shape;1148;p26"/>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49" name="Google Shape;1149;p26"/>
          <p:cNvGrpSpPr/>
          <p:nvPr/>
        </p:nvGrpSpPr>
        <p:grpSpPr>
          <a:xfrm flipH="1">
            <a:off x="497785" y="969403"/>
            <a:ext cx="2490400" cy="2261213"/>
            <a:chOff x="7844079" y="226727"/>
            <a:chExt cx="1373382" cy="1246993"/>
          </a:xfrm>
        </p:grpSpPr>
        <p:sp>
          <p:nvSpPr>
            <p:cNvPr id="1150" name="Google Shape;1150;p26"/>
            <p:cNvSpPr/>
            <p:nvPr/>
          </p:nvSpPr>
          <p:spPr>
            <a:xfrm rot="-1688081">
              <a:off x="7886315" y="509903"/>
              <a:ext cx="222384" cy="213454"/>
            </a:xfrm>
            <a:custGeom>
              <a:rect b="b" l="l" r="r" t="t"/>
              <a:pathLst>
                <a:path extrusionOk="0" h="1074" w="1119">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1" name="Google Shape;1151;p26"/>
            <p:cNvSpPr/>
            <p:nvPr/>
          </p:nvSpPr>
          <p:spPr>
            <a:xfrm rot="-1688081">
              <a:off x="7968779" y="265401"/>
              <a:ext cx="217416" cy="213057"/>
            </a:xfrm>
            <a:custGeom>
              <a:rect b="b" l="l" r="r" t="t"/>
              <a:pathLst>
                <a:path extrusionOk="0" h="1072" w="1094">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2" name="Google Shape;1152;p26"/>
            <p:cNvSpPr/>
            <p:nvPr/>
          </p:nvSpPr>
          <p:spPr>
            <a:xfrm rot="-1688081">
              <a:off x="8097363" y="456906"/>
              <a:ext cx="198138" cy="172512"/>
            </a:xfrm>
            <a:custGeom>
              <a:rect b="b" l="l" r="r" t="t"/>
              <a:pathLst>
                <a:path extrusionOk="0" h="868" w="997">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3" name="Google Shape;1153;p26"/>
            <p:cNvSpPr/>
            <p:nvPr/>
          </p:nvSpPr>
          <p:spPr>
            <a:xfrm rot="-1688081">
              <a:off x="8096253" y="485759"/>
              <a:ext cx="92014" cy="96790"/>
            </a:xfrm>
            <a:custGeom>
              <a:rect b="b" l="l" r="r" t="t"/>
              <a:pathLst>
                <a:path extrusionOk="0" h="487" w="463">
                  <a:moveTo>
                    <a:pt x="462" y="0"/>
                  </a:moveTo>
                  <a:lnTo>
                    <a:pt x="1" y="486"/>
                  </a:lnTo>
                  <a:cubicBezTo>
                    <a:pt x="1" y="486"/>
                    <a:pt x="438" y="98"/>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4" name="Google Shape;1154;p26"/>
            <p:cNvSpPr/>
            <p:nvPr/>
          </p:nvSpPr>
          <p:spPr>
            <a:xfrm rot="-1688081">
              <a:off x="8086573" y="475658"/>
              <a:ext cx="111093" cy="116466"/>
            </a:xfrm>
            <a:custGeom>
              <a:rect b="b" l="l" r="r" t="t"/>
              <a:pathLst>
                <a:path extrusionOk="0" h="586" w="559">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5" name="Google Shape;1155;p26"/>
            <p:cNvSpPr/>
            <p:nvPr/>
          </p:nvSpPr>
          <p:spPr>
            <a:xfrm rot="-1688081">
              <a:off x="8145749" y="485303"/>
              <a:ext cx="101553" cy="116068"/>
            </a:xfrm>
            <a:custGeom>
              <a:rect b="b" l="l" r="r" t="t"/>
              <a:pathLst>
                <a:path extrusionOk="0" h="584" w="511">
                  <a:moveTo>
                    <a:pt x="510" y="1"/>
                  </a:moveTo>
                  <a:lnTo>
                    <a:pt x="0" y="584"/>
                  </a:lnTo>
                  <a:cubicBezTo>
                    <a:pt x="194" y="390"/>
                    <a:pt x="365" y="195"/>
                    <a:pt x="5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6" name="Google Shape;1156;p26"/>
            <p:cNvSpPr/>
            <p:nvPr/>
          </p:nvSpPr>
          <p:spPr>
            <a:xfrm rot="-1688081">
              <a:off x="8132238" y="479541"/>
              <a:ext cx="125600" cy="132564"/>
            </a:xfrm>
            <a:custGeom>
              <a:rect b="b" l="l" r="r" t="t"/>
              <a:pathLst>
                <a:path extrusionOk="0" h="667" w="632">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7" name="Google Shape;1157;p26"/>
            <p:cNvSpPr/>
            <p:nvPr/>
          </p:nvSpPr>
          <p:spPr>
            <a:xfrm rot="-1688081">
              <a:off x="7848968" y="476562"/>
              <a:ext cx="144878" cy="57040"/>
            </a:xfrm>
            <a:custGeom>
              <a:rect b="b" l="l" r="r" t="t"/>
              <a:pathLst>
                <a:path extrusionOk="0" h="287" w="729">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8" name="Google Shape;1158;p26"/>
            <p:cNvSpPr/>
            <p:nvPr/>
          </p:nvSpPr>
          <p:spPr>
            <a:xfrm rot="-1688081">
              <a:off x="8202326" y="503855"/>
              <a:ext cx="77308" cy="91821"/>
            </a:xfrm>
            <a:custGeom>
              <a:rect b="b" l="l" r="r" t="t"/>
              <a:pathLst>
                <a:path extrusionOk="0" h="462" w="389">
                  <a:moveTo>
                    <a:pt x="389" y="0"/>
                  </a:moveTo>
                  <a:lnTo>
                    <a:pt x="0" y="462"/>
                  </a:lnTo>
                  <a:cubicBezTo>
                    <a:pt x="0" y="462"/>
                    <a:pt x="364" y="146"/>
                    <a:pt x="3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9" name="Google Shape;1159;p26"/>
            <p:cNvSpPr/>
            <p:nvPr/>
          </p:nvSpPr>
          <p:spPr>
            <a:xfrm rot="-1688081">
              <a:off x="8187819" y="494119"/>
              <a:ext cx="101553" cy="112491"/>
            </a:xfrm>
            <a:custGeom>
              <a:rect b="b" l="l" r="r" t="t"/>
              <a:pathLst>
                <a:path extrusionOk="0" h="566" w="511">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0" name="Google Shape;1160;p26"/>
            <p:cNvSpPr/>
            <p:nvPr/>
          </p:nvSpPr>
          <p:spPr>
            <a:xfrm rot="-1688081">
              <a:off x="7905638" y="365861"/>
              <a:ext cx="77507" cy="138924"/>
            </a:xfrm>
            <a:custGeom>
              <a:rect b="b" l="l" r="r" t="t"/>
              <a:pathLst>
                <a:path extrusionOk="0" h="699" w="39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1" name="Google Shape;1161;p26"/>
            <p:cNvSpPr/>
            <p:nvPr/>
          </p:nvSpPr>
          <p:spPr>
            <a:xfrm rot="-1688081">
              <a:off x="8626261" y="406849"/>
              <a:ext cx="367262" cy="1041832"/>
            </a:xfrm>
            <a:custGeom>
              <a:rect b="b" l="l" r="r" t="t"/>
              <a:pathLst>
                <a:path extrusionOk="0" h="5242" w="1848">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62" name="Google Shape;1162;p26"/>
          <p:cNvGrpSpPr/>
          <p:nvPr/>
        </p:nvGrpSpPr>
        <p:grpSpPr>
          <a:xfrm>
            <a:off x="10094901" y="4371799"/>
            <a:ext cx="1473259" cy="2555156"/>
            <a:chOff x="-1056319" y="1385262"/>
            <a:chExt cx="212940" cy="369285"/>
          </a:xfrm>
        </p:grpSpPr>
        <p:sp>
          <p:nvSpPr>
            <p:cNvPr id="1163" name="Google Shape;1163;p26"/>
            <p:cNvSpPr/>
            <p:nvPr/>
          </p:nvSpPr>
          <p:spPr>
            <a:xfrm>
              <a:off x="-933315" y="1467563"/>
              <a:ext cx="27460" cy="279194"/>
            </a:xfrm>
            <a:custGeom>
              <a:rect b="b" l="l" r="r" t="t"/>
              <a:pathLst>
                <a:path extrusionOk="0" h="7168" w="705">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4" name="Google Shape;1164;p26"/>
            <p:cNvSpPr/>
            <p:nvPr/>
          </p:nvSpPr>
          <p:spPr>
            <a:xfrm>
              <a:off x="-968331" y="1385262"/>
              <a:ext cx="124952" cy="123978"/>
            </a:xfrm>
            <a:custGeom>
              <a:rect b="b" l="l" r="r" t="t"/>
              <a:pathLst>
                <a:path extrusionOk="0" h="3183" w="3208">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5" name="Google Shape;1165;p26"/>
            <p:cNvSpPr/>
            <p:nvPr/>
          </p:nvSpPr>
          <p:spPr>
            <a:xfrm>
              <a:off x="-990104" y="1535297"/>
              <a:ext cx="60606" cy="203864"/>
            </a:xfrm>
            <a:custGeom>
              <a:rect b="b" l="l" r="r" t="t"/>
              <a:pathLst>
                <a:path extrusionOk="0" h="5234" w="1556">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6" name="Google Shape;1166;p26"/>
            <p:cNvSpPr/>
            <p:nvPr/>
          </p:nvSpPr>
          <p:spPr>
            <a:xfrm>
              <a:off x="-1056319" y="1471965"/>
              <a:ext cx="125886" cy="123394"/>
            </a:xfrm>
            <a:custGeom>
              <a:rect b="b" l="l" r="r" t="t"/>
              <a:pathLst>
                <a:path extrusionOk="0" h="3168" w="3232">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7" name="Google Shape;1167;p26"/>
            <p:cNvSpPr/>
            <p:nvPr/>
          </p:nvSpPr>
          <p:spPr>
            <a:xfrm>
              <a:off x="-933315" y="1418369"/>
              <a:ext cx="55854" cy="54919"/>
            </a:xfrm>
            <a:custGeom>
              <a:rect b="b" l="l" r="r" t="t"/>
              <a:pathLst>
                <a:path extrusionOk="0" h="1410" w="1434">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8" name="Google Shape;1168;p26"/>
            <p:cNvSpPr/>
            <p:nvPr/>
          </p:nvSpPr>
          <p:spPr>
            <a:xfrm>
              <a:off x="-1021303" y="1507331"/>
              <a:ext cx="55854" cy="54919"/>
            </a:xfrm>
            <a:custGeom>
              <a:rect b="b" l="l" r="r" t="t"/>
              <a:pathLst>
                <a:path extrusionOk="0" h="1410" w="1434">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9" name="Google Shape;1169;p26"/>
            <p:cNvSpPr/>
            <p:nvPr/>
          </p:nvSpPr>
          <p:spPr>
            <a:xfrm>
              <a:off x="-1029833" y="1690513"/>
              <a:ext cx="173717" cy="64034"/>
            </a:xfrm>
            <a:custGeom>
              <a:rect b="b" l="l" r="r" t="t"/>
              <a:pathLst>
                <a:path extrusionOk="0" h="1644" w="446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70" name="Google Shape;1170;p26"/>
          <p:cNvGrpSpPr/>
          <p:nvPr/>
        </p:nvGrpSpPr>
        <p:grpSpPr>
          <a:xfrm flipH="1">
            <a:off x="-65951" y="107005"/>
            <a:ext cx="1201735" cy="862401"/>
            <a:chOff x="6102329" y="3283426"/>
            <a:chExt cx="654777" cy="469888"/>
          </a:xfrm>
        </p:grpSpPr>
        <p:sp>
          <p:nvSpPr>
            <p:cNvPr id="1171" name="Google Shape;1171;p26"/>
            <p:cNvSpPr/>
            <p:nvPr/>
          </p:nvSpPr>
          <p:spPr>
            <a:xfrm>
              <a:off x="6149906" y="3283426"/>
              <a:ext cx="607200" cy="327381"/>
            </a:xfrm>
            <a:custGeom>
              <a:rect b="b" l="l" r="r" t="t"/>
              <a:pathLst>
                <a:path extrusionOk="0" h="1507" w="2795">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2" name="Google Shape;1172;p26"/>
            <p:cNvSpPr/>
            <p:nvPr/>
          </p:nvSpPr>
          <p:spPr>
            <a:xfrm>
              <a:off x="6218555" y="3499796"/>
              <a:ext cx="179662" cy="211375"/>
            </a:xfrm>
            <a:custGeom>
              <a:rect b="b" l="l" r="r" t="t"/>
              <a:pathLst>
                <a:path extrusionOk="0" h="973" w="827">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3" name="Google Shape;1173;p26"/>
            <p:cNvSpPr/>
            <p:nvPr/>
          </p:nvSpPr>
          <p:spPr>
            <a:xfrm>
              <a:off x="6367367" y="3409207"/>
              <a:ext cx="204862" cy="249174"/>
            </a:xfrm>
            <a:custGeom>
              <a:rect b="b" l="l" r="r" t="t"/>
              <a:pathLst>
                <a:path extrusionOk="0" h="1147" w="943">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4" name="Google Shape;1174;p26"/>
            <p:cNvSpPr/>
            <p:nvPr/>
          </p:nvSpPr>
          <p:spPr>
            <a:xfrm>
              <a:off x="6519439" y="3341429"/>
              <a:ext cx="174230" cy="179657"/>
            </a:xfrm>
            <a:custGeom>
              <a:rect b="b" l="l" r="r" t="t"/>
              <a:pathLst>
                <a:path extrusionOk="0" h="827" w="802">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5" name="Google Shape;1175;p26"/>
            <p:cNvSpPr/>
            <p:nvPr/>
          </p:nvSpPr>
          <p:spPr>
            <a:xfrm>
              <a:off x="6603730" y="3489151"/>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6" name="Google Shape;1176;p26"/>
            <p:cNvSpPr/>
            <p:nvPr/>
          </p:nvSpPr>
          <p:spPr>
            <a:xfrm>
              <a:off x="6487721" y="3299284"/>
              <a:ext cx="68867" cy="74079"/>
            </a:xfrm>
            <a:custGeom>
              <a:rect b="b" l="l" r="r" t="t"/>
              <a:pathLst>
                <a:path extrusionOk="0" h="341" w="317">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7" name="Google Shape;1177;p26"/>
            <p:cNvSpPr/>
            <p:nvPr/>
          </p:nvSpPr>
          <p:spPr>
            <a:xfrm>
              <a:off x="6334564" y="3378359"/>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8" name="Google Shape;1178;p26"/>
            <p:cNvSpPr/>
            <p:nvPr/>
          </p:nvSpPr>
          <p:spPr>
            <a:xfrm>
              <a:off x="6424286" y="3626446"/>
              <a:ext cx="74081" cy="74079"/>
            </a:xfrm>
            <a:custGeom>
              <a:rect b="b" l="l" r="r" t="t"/>
              <a:pathLst>
                <a:path extrusionOk="0" h="341" w="341">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9" name="Google Shape;1179;p26"/>
            <p:cNvSpPr/>
            <p:nvPr/>
          </p:nvSpPr>
          <p:spPr>
            <a:xfrm>
              <a:off x="6181623" y="3462865"/>
              <a:ext cx="74081" cy="68865"/>
            </a:xfrm>
            <a:custGeom>
              <a:rect b="b" l="l" r="r" t="t"/>
              <a:pathLst>
                <a:path extrusionOk="0" h="317" w="341">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0" name="Google Shape;1180;p26"/>
            <p:cNvSpPr/>
            <p:nvPr/>
          </p:nvSpPr>
          <p:spPr>
            <a:xfrm>
              <a:off x="6102329" y="3547371"/>
              <a:ext cx="74298" cy="74079"/>
            </a:xfrm>
            <a:custGeom>
              <a:rect b="b" l="l" r="r" t="t"/>
              <a:pathLst>
                <a:path extrusionOk="0" h="341" w="342">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1" name="Google Shape;1181;p26"/>
            <p:cNvSpPr/>
            <p:nvPr/>
          </p:nvSpPr>
          <p:spPr>
            <a:xfrm>
              <a:off x="6213341" y="3684449"/>
              <a:ext cx="74081" cy="68865"/>
            </a:xfrm>
            <a:custGeom>
              <a:rect b="b" l="l" r="r" t="t"/>
              <a:pathLst>
                <a:path extrusionOk="0" h="317" w="341">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82" name="Google Shape;1182;p26"/>
          <p:cNvGrpSpPr/>
          <p:nvPr/>
        </p:nvGrpSpPr>
        <p:grpSpPr>
          <a:xfrm>
            <a:off x="4855578" y="221292"/>
            <a:ext cx="2480826" cy="1081397"/>
            <a:chOff x="3965010" y="571479"/>
            <a:chExt cx="1651682" cy="719972"/>
          </a:xfrm>
        </p:grpSpPr>
        <p:grpSp>
          <p:nvGrpSpPr>
            <p:cNvPr id="1183" name="Google Shape;1183;p26"/>
            <p:cNvGrpSpPr/>
            <p:nvPr/>
          </p:nvGrpSpPr>
          <p:grpSpPr>
            <a:xfrm>
              <a:off x="3965010" y="571479"/>
              <a:ext cx="1446820" cy="719972"/>
              <a:chOff x="3953250" y="571500"/>
              <a:chExt cx="1383325" cy="766825"/>
            </a:xfrm>
          </p:grpSpPr>
          <p:grpSp>
            <p:nvGrpSpPr>
              <p:cNvPr id="1184" name="Google Shape;1184;p26"/>
              <p:cNvGrpSpPr/>
              <p:nvPr/>
            </p:nvGrpSpPr>
            <p:grpSpPr>
              <a:xfrm>
                <a:off x="3953250" y="571500"/>
                <a:ext cx="1383165" cy="669650"/>
                <a:chOff x="897088" y="2374675"/>
                <a:chExt cx="1383165" cy="669650"/>
              </a:xfrm>
            </p:grpSpPr>
            <p:sp>
              <p:nvSpPr>
                <p:cNvPr id="1185" name="Google Shape;1185;p26"/>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6" name="Google Shape;1186;p26"/>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7" name="Google Shape;1187;p26"/>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8" name="Google Shape;1188;p26"/>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89" name="Google Shape;1189;p26"/>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190" name="Google Shape;1190;p26"/>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 and two columns 2">
    <p:spTree>
      <p:nvGrpSpPr>
        <p:cNvPr id="1191" name="Shape 1191"/>
        <p:cNvGrpSpPr/>
        <p:nvPr/>
      </p:nvGrpSpPr>
      <p:grpSpPr>
        <a:xfrm>
          <a:off x="0" y="0"/>
          <a:ext cx="0" cy="0"/>
          <a:chOff x="0" y="0"/>
          <a:chExt cx="0" cy="0"/>
        </a:xfrm>
      </p:grpSpPr>
      <p:sp>
        <p:nvSpPr>
          <p:cNvPr id="1192" name="Google Shape;1192;p27"/>
          <p:cNvSpPr txBox="1"/>
          <p:nvPr>
            <p:ph idx="1" type="body"/>
          </p:nvPr>
        </p:nvSpPr>
        <p:spPr>
          <a:xfrm>
            <a:off x="1005100" y="1446433"/>
            <a:ext cx="5090800" cy="49400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dk1"/>
              </a:buClr>
              <a:buSzPts val="1200"/>
              <a:buFont typeface="Comfortaa"/>
              <a:buChar char="●"/>
              <a:defRPr sz="1467">
                <a:solidFill>
                  <a:schemeClr val="dk1"/>
                </a:solidFill>
                <a:latin typeface="Comfortaa"/>
                <a:ea typeface="Comfortaa"/>
                <a:cs typeface="Comfortaa"/>
                <a:sym typeface="Comfortaa"/>
              </a:defRPr>
            </a:lvl1pPr>
            <a:lvl2pPr indent="-317500" lvl="1" marL="914400" algn="l">
              <a:lnSpc>
                <a:spcPct val="100000"/>
              </a:lnSpc>
              <a:spcBef>
                <a:spcPts val="0"/>
              </a:spcBef>
              <a:spcAft>
                <a:spcPts val="0"/>
              </a:spcAft>
              <a:buClr>
                <a:schemeClr val="lt1"/>
              </a:buClr>
              <a:buSzPts val="1400"/>
              <a:buFont typeface="Roboto Slab"/>
              <a:buChar char="○"/>
              <a:defRPr>
                <a:solidFill>
                  <a:schemeClr val="dk1"/>
                </a:solidFill>
                <a:latin typeface="Roboto Slab"/>
                <a:ea typeface="Roboto Slab"/>
                <a:cs typeface="Roboto Slab"/>
                <a:sym typeface="Roboto Slab"/>
              </a:defRPr>
            </a:lvl2pPr>
            <a:lvl3pPr indent="-317500" lvl="2" marL="1371600" algn="l">
              <a:lnSpc>
                <a:spcPct val="100000"/>
              </a:lnSpc>
              <a:spcBef>
                <a:spcPts val="0"/>
              </a:spcBef>
              <a:spcAft>
                <a:spcPts val="0"/>
              </a:spcAft>
              <a:buClr>
                <a:schemeClr val="lt1"/>
              </a:buClr>
              <a:buSzPts val="1400"/>
              <a:buFont typeface="Roboto Slab"/>
              <a:buChar char="■"/>
              <a:defRPr>
                <a:solidFill>
                  <a:schemeClr val="dk1"/>
                </a:solidFill>
                <a:latin typeface="Roboto Slab"/>
                <a:ea typeface="Roboto Slab"/>
                <a:cs typeface="Roboto Slab"/>
                <a:sym typeface="Roboto Slab"/>
              </a:defRPr>
            </a:lvl3pPr>
            <a:lvl4pPr indent="-317500" lvl="3" marL="1828800" algn="l">
              <a:lnSpc>
                <a:spcPct val="100000"/>
              </a:lnSpc>
              <a:spcBef>
                <a:spcPts val="0"/>
              </a:spcBef>
              <a:spcAft>
                <a:spcPts val="0"/>
              </a:spcAft>
              <a:buClr>
                <a:schemeClr val="lt1"/>
              </a:buClr>
              <a:buSzPts val="1400"/>
              <a:buFont typeface="Roboto Slab"/>
              <a:buChar char="●"/>
              <a:defRPr>
                <a:solidFill>
                  <a:schemeClr val="dk1"/>
                </a:solidFill>
                <a:latin typeface="Roboto Slab"/>
                <a:ea typeface="Roboto Slab"/>
                <a:cs typeface="Roboto Slab"/>
                <a:sym typeface="Roboto Slab"/>
              </a:defRPr>
            </a:lvl4pPr>
            <a:lvl5pPr indent="-317500" lvl="4" marL="2286000" algn="l">
              <a:lnSpc>
                <a:spcPct val="100000"/>
              </a:lnSpc>
              <a:spcBef>
                <a:spcPts val="0"/>
              </a:spcBef>
              <a:spcAft>
                <a:spcPts val="0"/>
              </a:spcAft>
              <a:buClr>
                <a:schemeClr val="lt1"/>
              </a:buClr>
              <a:buSzPts val="1400"/>
              <a:buFont typeface="Roboto Slab"/>
              <a:buChar char="○"/>
              <a:defRPr>
                <a:solidFill>
                  <a:schemeClr val="dk1"/>
                </a:solidFill>
                <a:latin typeface="Roboto Slab"/>
                <a:ea typeface="Roboto Slab"/>
                <a:cs typeface="Roboto Slab"/>
                <a:sym typeface="Roboto Slab"/>
              </a:defRPr>
            </a:lvl5pPr>
            <a:lvl6pPr indent="-317500" lvl="5" marL="2743200" algn="l">
              <a:lnSpc>
                <a:spcPct val="100000"/>
              </a:lnSpc>
              <a:spcBef>
                <a:spcPts val="0"/>
              </a:spcBef>
              <a:spcAft>
                <a:spcPts val="0"/>
              </a:spcAft>
              <a:buClr>
                <a:schemeClr val="lt1"/>
              </a:buClr>
              <a:buSzPts val="1400"/>
              <a:buFont typeface="Roboto Slab"/>
              <a:buChar char="■"/>
              <a:defRPr>
                <a:solidFill>
                  <a:schemeClr val="dk1"/>
                </a:solidFill>
                <a:latin typeface="Roboto Slab"/>
                <a:ea typeface="Roboto Slab"/>
                <a:cs typeface="Roboto Slab"/>
                <a:sym typeface="Roboto Slab"/>
              </a:defRPr>
            </a:lvl6pPr>
            <a:lvl7pPr indent="-317500" lvl="6" marL="3200400" algn="l">
              <a:lnSpc>
                <a:spcPct val="100000"/>
              </a:lnSpc>
              <a:spcBef>
                <a:spcPts val="0"/>
              </a:spcBef>
              <a:spcAft>
                <a:spcPts val="0"/>
              </a:spcAft>
              <a:buClr>
                <a:schemeClr val="lt1"/>
              </a:buClr>
              <a:buSzPts val="1400"/>
              <a:buFont typeface="Roboto Slab"/>
              <a:buChar char="●"/>
              <a:defRPr>
                <a:solidFill>
                  <a:schemeClr val="dk1"/>
                </a:solidFill>
                <a:latin typeface="Roboto Slab"/>
                <a:ea typeface="Roboto Slab"/>
                <a:cs typeface="Roboto Slab"/>
                <a:sym typeface="Roboto Slab"/>
              </a:defRPr>
            </a:lvl7pPr>
            <a:lvl8pPr indent="-317500" lvl="7" marL="3657600" algn="l">
              <a:lnSpc>
                <a:spcPct val="100000"/>
              </a:lnSpc>
              <a:spcBef>
                <a:spcPts val="0"/>
              </a:spcBef>
              <a:spcAft>
                <a:spcPts val="0"/>
              </a:spcAft>
              <a:buClr>
                <a:schemeClr val="lt1"/>
              </a:buClr>
              <a:buSzPts val="1400"/>
              <a:buFont typeface="Roboto Slab"/>
              <a:buChar char="○"/>
              <a:defRPr>
                <a:solidFill>
                  <a:schemeClr val="dk1"/>
                </a:solidFill>
                <a:latin typeface="Roboto Slab"/>
                <a:ea typeface="Roboto Slab"/>
                <a:cs typeface="Roboto Slab"/>
                <a:sym typeface="Roboto Slab"/>
              </a:defRPr>
            </a:lvl8pPr>
            <a:lvl9pPr indent="-317500" lvl="8" marL="4114800" algn="l">
              <a:lnSpc>
                <a:spcPct val="100000"/>
              </a:lnSpc>
              <a:spcBef>
                <a:spcPts val="0"/>
              </a:spcBef>
              <a:spcAft>
                <a:spcPts val="0"/>
              </a:spcAft>
              <a:buClr>
                <a:schemeClr val="lt1"/>
              </a:buClr>
              <a:buSzPts val="1400"/>
              <a:buFont typeface="Roboto Slab"/>
              <a:buChar char="■"/>
              <a:defRPr>
                <a:solidFill>
                  <a:schemeClr val="dk1"/>
                </a:solidFill>
                <a:latin typeface="Roboto Slab"/>
                <a:ea typeface="Roboto Slab"/>
                <a:cs typeface="Roboto Slab"/>
                <a:sym typeface="Roboto Slab"/>
              </a:defRPr>
            </a:lvl9pPr>
          </a:lstStyle>
          <a:p/>
        </p:txBody>
      </p:sp>
      <p:sp>
        <p:nvSpPr>
          <p:cNvPr id="1193" name="Google Shape;1193;p27"/>
          <p:cNvSpPr txBox="1"/>
          <p:nvPr>
            <p:ph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1194" name="Google Shape;1194;p27"/>
          <p:cNvGrpSpPr/>
          <p:nvPr/>
        </p:nvGrpSpPr>
        <p:grpSpPr>
          <a:xfrm>
            <a:off x="10458773" y="302304"/>
            <a:ext cx="1831177" cy="1662658"/>
            <a:chOff x="7844079" y="226727"/>
            <a:chExt cx="1373382" cy="1246993"/>
          </a:xfrm>
        </p:grpSpPr>
        <p:sp>
          <p:nvSpPr>
            <p:cNvPr id="1195" name="Google Shape;1195;p27"/>
            <p:cNvSpPr/>
            <p:nvPr/>
          </p:nvSpPr>
          <p:spPr>
            <a:xfrm rot="-1688081">
              <a:off x="8295818" y="1015024"/>
              <a:ext cx="222185" cy="222398"/>
            </a:xfrm>
            <a:custGeom>
              <a:rect b="b" l="l" r="r" t="t"/>
              <a:pathLst>
                <a:path extrusionOk="0" h="1119" w="1118">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6" name="Google Shape;1196;p27"/>
            <p:cNvSpPr/>
            <p:nvPr/>
          </p:nvSpPr>
          <p:spPr>
            <a:xfrm rot="-1688081">
              <a:off x="8403840" y="292330"/>
              <a:ext cx="164354" cy="141707"/>
            </a:xfrm>
            <a:custGeom>
              <a:rect b="b" l="l" r="r" t="t"/>
              <a:pathLst>
                <a:path extrusionOk="0" h="713" w="827">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7" name="Google Shape;1197;p27"/>
            <p:cNvSpPr/>
            <p:nvPr/>
          </p:nvSpPr>
          <p:spPr>
            <a:xfrm rot="-1688081">
              <a:off x="7886315" y="509903"/>
              <a:ext cx="222384" cy="213454"/>
            </a:xfrm>
            <a:custGeom>
              <a:rect b="b" l="l" r="r" t="t"/>
              <a:pathLst>
                <a:path extrusionOk="0" h="1074" w="1119">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8" name="Google Shape;1198;p27"/>
            <p:cNvSpPr/>
            <p:nvPr/>
          </p:nvSpPr>
          <p:spPr>
            <a:xfrm rot="-1688081">
              <a:off x="7968779" y="265401"/>
              <a:ext cx="217416" cy="213057"/>
            </a:xfrm>
            <a:custGeom>
              <a:rect b="b" l="l" r="r" t="t"/>
              <a:pathLst>
                <a:path extrusionOk="0" h="1072" w="1094">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9" name="Google Shape;1199;p27"/>
            <p:cNvSpPr/>
            <p:nvPr/>
          </p:nvSpPr>
          <p:spPr>
            <a:xfrm rot="-1688081">
              <a:off x="8097363" y="456906"/>
              <a:ext cx="198138" cy="172512"/>
            </a:xfrm>
            <a:custGeom>
              <a:rect b="b" l="l" r="r" t="t"/>
              <a:pathLst>
                <a:path extrusionOk="0" h="868" w="997">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0" name="Google Shape;1200;p27"/>
            <p:cNvSpPr/>
            <p:nvPr/>
          </p:nvSpPr>
          <p:spPr>
            <a:xfrm rot="-1688081">
              <a:off x="8096253" y="485759"/>
              <a:ext cx="92014" cy="96790"/>
            </a:xfrm>
            <a:custGeom>
              <a:rect b="b" l="l" r="r" t="t"/>
              <a:pathLst>
                <a:path extrusionOk="0" h="487" w="463">
                  <a:moveTo>
                    <a:pt x="462" y="0"/>
                  </a:moveTo>
                  <a:lnTo>
                    <a:pt x="1" y="486"/>
                  </a:lnTo>
                  <a:cubicBezTo>
                    <a:pt x="1" y="486"/>
                    <a:pt x="438" y="98"/>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1" name="Google Shape;1201;p27"/>
            <p:cNvSpPr/>
            <p:nvPr/>
          </p:nvSpPr>
          <p:spPr>
            <a:xfrm rot="-1688081">
              <a:off x="8086573" y="475658"/>
              <a:ext cx="111093" cy="116466"/>
            </a:xfrm>
            <a:custGeom>
              <a:rect b="b" l="l" r="r" t="t"/>
              <a:pathLst>
                <a:path extrusionOk="0" h="586" w="559">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2" name="Google Shape;1202;p27"/>
            <p:cNvSpPr/>
            <p:nvPr/>
          </p:nvSpPr>
          <p:spPr>
            <a:xfrm rot="-1688081">
              <a:off x="8145749" y="485303"/>
              <a:ext cx="101553" cy="116068"/>
            </a:xfrm>
            <a:custGeom>
              <a:rect b="b" l="l" r="r" t="t"/>
              <a:pathLst>
                <a:path extrusionOk="0" h="584" w="511">
                  <a:moveTo>
                    <a:pt x="510" y="1"/>
                  </a:moveTo>
                  <a:lnTo>
                    <a:pt x="0" y="584"/>
                  </a:lnTo>
                  <a:cubicBezTo>
                    <a:pt x="194" y="390"/>
                    <a:pt x="365" y="195"/>
                    <a:pt x="5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3" name="Google Shape;1203;p27"/>
            <p:cNvSpPr/>
            <p:nvPr/>
          </p:nvSpPr>
          <p:spPr>
            <a:xfrm rot="-1688081">
              <a:off x="8132238" y="479541"/>
              <a:ext cx="125600" cy="132564"/>
            </a:xfrm>
            <a:custGeom>
              <a:rect b="b" l="l" r="r" t="t"/>
              <a:pathLst>
                <a:path extrusionOk="0" h="667" w="632">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4" name="Google Shape;1204;p27"/>
            <p:cNvSpPr/>
            <p:nvPr/>
          </p:nvSpPr>
          <p:spPr>
            <a:xfrm rot="-1688081">
              <a:off x="7848968" y="476562"/>
              <a:ext cx="144878" cy="57040"/>
            </a:xfrm>
            <a:custGeom>
              <a:rect b="b" l="l" r="r" t="t"/>
              <a:pathLst>
                <a:path extrusionOk="0" h="287" w="729">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5" name="Google Shape;1205;p27"/>
            <p:cNvSpPr/>
            <p:nvPr/>
          </p:nvSpPr>
          <p:spPr>
            <a:xfrm rot="-1688081">
              <a:off x="8202326" y="503855"/>
              <a:ext cx="77308" cy="91821"/>
            </a:xfrm>
            <a:custGeom>
              <a:rect b="b" l="l" r="r" t="t"/>
              <a:pathLst>
                <a:path extrusionOk="0" h="462" w="389">
                  <a:moveTo>
                    <a:pt x="389" y="0"/>
                  </a:moveTo>
                  <a:lnTo>
                    <a:pt x="0" y="462"/>
                  </a:lnTo>
                  <a:cubicBezTo>
                    <a:pt x="0" y="462"/>
                    <a:pt x="364" y="146"/>
                    <a:pt x="3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6" name="Google Shape;1206;p27"/>
            <p:cNvSpPr/>
            <p:nvPr/>
          </p:nvSpPr>
          <p:spPr>
            <a:xfrm rot="-1688081">
              <a:off x="8187819" y="494119"/>
              <a:ext cx="101553" cy="112491"/>
            </a:xfrm>
            <a:custGeom>
              <a:rect b="b" l="l" r="r" t="t"/>
              <a:pathLst>
                <a:path extrusionOk="0" h="566" w="511">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7" name="Google Shape;1207;p27"/>
            <p:cNvSpPr/>
            <p:nvPr/>
          </p:nvSpPr>
          <p:spPr>
            <a:xfrm rot="-1688081">
              <a:off x="7905638" y="365861"/>
              <a:ext cx="77507" cy="138924"/>
            </a:xfrm>
            <a:custGeom>
              <a:rect b="b" l="l" r="r" t="t"/>
              <a:pathLst>
                <a:path extrusionOk="0" h="699" w="39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8" name="Google Shape;1208;p27"/>
            <p:cNvSpPr/>
            <p:nvPr/>
          </p:nvSpPr>
          <p:spPr>
            <a:xfrm rot="-1688081">
              <a:off x="8626261" y="406849"/>
              <a:ext cx="367262" cy="1041832"/>
            </a:xfrm>
            <a:custGeom>
              <a:rect b="b" l="l" r="r" t="t"/>
              <a:pathLst>
                <a:path extrusionOk="0" h="5242" w="1848">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09" name="Google Shape;1209;p27"/>
          <p:cNvGrpSpPr/>
          <p:nvPr/>
        </p:nvGrpSpPr>
        <p:grpSpPr>
          <a:xfrm>
            <a:off x="122343" y="5276980"/>
            <a:ext cx="944459" cy="1638049"/>
            <a:chOff x="-1056319" y="1385262"/>
            <a:chExt cx="212940" cy="369285"/>
          </a:xfrm>
        </p:grpSpPr>
        <p:sp>
          <p:nvSpPr>
            <p:cNvPr id="1210" name="Google Shape;1210;p27"/>
            <p:cNvSpPr/>
            <p:nvPr/>
          </p:nvSpPr>
          <p:spPr>
            <a:xfrm>
              <a:off x="-933315" y="1467563"/>
              <a:ext cx="27460" cy="279194"/>
            </a:xfrm>
            <a:custGeom>
              <a:rect b="b" l="l" r="r" t="t"/>
              <a:pathLst>
                <a:path extrusionOk="0" h="7168" w="705">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1" name="Google Shape;1211;p27"/>
            <p:cNvSpPr/>
            <p:nvPr/>
          </p:nvSpPr>
          <p:spPr>
            <a:xfrm>
              <a:off x="-968331" y="1385262"/>
              <a:ext cx="124952" cy="123978"/>
            </a:xfrm>
            <a:custGeom>
              <a:rect b="b" l="l" r="r" t="t"/>
              <a:pathLst>
                <a:path extrusionOk="0" h="3183" w="3208">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2" name="Google Shape;1212;p27"/>
            <p:cNvSpPr/>
            <p:nvPr/>
          </p:nvSpPr>
          <p:spPr>
            <a:xfrm>
              <a:off x="-990104" y="1535297"/>
              <a:ext cx="60606" cy="203864"/>
            </a:xfrm>
            <a:custGeom>
              <a:rect b="b" l="l" r="r" t="t"/>
              <a:pathLst>
                <a:path extrusionOk="0" h="5234" w="1556">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3" name="Google Shape;1213;p27"/>
            <p:cNvSpPr/>
            <p:nvPr/>
          </p:nvSpPr>
          <p:spPr>
            <a:xfrm>
              <a:off x="-1056319" y="1471965"/>
              <a:ext cx="125886" cy="123394"/>
            </a:xfrm>
            <a:custGeom>
              <a:rect b="b" l="l" r="r" t="t"/>
              <a:pathLst>
                <a:path extrusionOk="0" h="3168" w="3232">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4" name="Google Shape;1214;p27"/>
            <p:cNvSpPr/>
            <p:nvPr/>
          </p:nvSpPr>
          <p:spPr>
            <a:xfrm>
              <a:off x="-933315" y="1418369"/>
              <a:ext cx="55854" cy="54919"/>
            </a:xfrm>
            <a:custGeom>
              <a:rect b="b" l="l" r="r" t="t"/>
              <a:pathLst>
                <a:path extrusionOk="0" h="1410" w="1434">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5" name="Google Shape;1215;p27"/>
            <p:cNvSpPr/>
            <p:nvPr/>
          </p:nvSpPr>
          <p:spPr>
            <a:xfrm>
              <a:off x="-1021303" y="1507331"/>
              <a:ext cx="55854" cy="54919"/>
            </a:xfrm>
            <a:custGeom>
              <a:rect b="b" l="l" r="r" t="t"/>
              <a:pathLst>
                <a:path extrusionOk="0" h="1410" w="1434">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6" name="Google Shape;1216;p27"/>
            <p:cNvSpPr/>
            <p:nvPr/>
          </p:nvSpPr>
          <p:spPr>
            <a:xfrm>
              <a:off x="-1029833" y="1690513"/>
              <a:ext cx="173717" cy="64034"/>
            </a:xfrm>
            <a:custGeom>
              <a:rect b="b" l="l" r="r" t="t"/>
              <a:pathLst>
                <a:path extrusionOk="0" h="1644" w="446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17" name="Google Shape;1217;p27"/>
          <p:cNvGrpSpPr/>
          <p:nvPr/>
        </p:nvGrpSpPr>
        <p:grpSpPr>
          <a:xfrm rot="9492052">
            <a:off x="235997" y="183233"/>
            <a:ext cx="717150" cy="741160"/>
            <a:chOff x="5294267" y="4624350"/>
            <a:chExt cx="383005" cy="395854"/>
          </a:xfrm>
        </p:grpSpPr>
        <p:sp>
          <p:nvSpPr>
            <p:cNvPr id="1218" name="Google Shape;1218;p27"/>
            <p:cNvSpPr/>
            <p:nvPr/>
          </p:nvSpPr>
          <p:spPr>
            <a:xfrm>
              <a:off x="5358550" y="4859712"/>
              <a:ext cx="58369" cy="160492"/>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9" name="Google Shape;1219;p27"/>
            <p:cNvSpPr/>
            <p:nvPr/>
          </p:nvSpPr>
          <p:spPr>
            <a:xfrm>
              <a:off x="5294267" y="4894594"/>
              <a:ext cx="175454" cy="68546"/>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0" name="Google Shape;1220;p27"/>
            <p:cNvSpPr/>
            <p:nvPr/>
          </p:nvSpPr>
          <p:spPr>
            <a:xfrm>
              <a:off x="5310447" y="4883895"/>
              <a:ext cx="150836" cy="94033"/>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1" name="Google Shape;1221;p27"/>
            <p:cNvSpPr/>
            <p:nvPr/>
          </p:nvSpPr>
          <p:spPr>
            <a:xfrm>
              <a:off x="5340805" y="4845446"/>
              <a:ext cx="97252" cy="157795"/>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2" name="Google Shape;1222;p27"/>
            <p:cNvSpPr/>
            <p:nvPr/>
          </p:nvSpPr>
          <p:spPr>
            <a:xfrm>
              <a:off x="5499297" y="4624350"/>
              <a:ext cx="175454" cy="150575"/>
            </a:xfrm>
            <a:custGeom>
              <a:rect b="b" l="l" r="r" t="t"/>
              <a:pathLst>
                <a:path extrusionOk="0" h="1731" w="2017">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3" name="Google Shape;1223;p27"/>
            <p:cNvSpPr/>
            <p:nvPr/>
          </p:nvSpPr>
          <p:spPr>
            <a:xfrm>
              <a:off x="5615653" y="4833656"/>
              <a:ext cx="32352" cy="88957"/>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4" name="Google Shape;1224;p27"/>
            <p:cNvSpPr/>
            <p:nvPr/>
          </p:nvSpPr>
          <p:spPr>
            <a:xfrm>
              <a:off x="5580022" y="4852990"/>
              <a:ext cx="97250" cy="37993"/>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5" name="Google Shape;1225;p27"/>
            <p:cNvSpPr/>
            <p:nvPr/>
          </p:nvSpPr>
          <p:spPr>
            <a:xfrm>
              <a:off x="5588990" y="4847059"/>
              <a:ext cx="83605" cy="52120"/>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6" name="Google Shape;1226;p27"/>
            <p:cNvSpPr/>
            <p:nvPr/>
          </p:nvSpPr>
          <p:spPr>
            <a:xfrm>
              <a:off x="5605817" y="4825749"/>
              <a:ext cx="53904" cy="87462"/>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27" name="Google Shape;1227;p27"/>
          <p:cNvGrpSpPr/>
          <p:nvPr/>
        </p:nvGrpSpPr>
        <p:grpSpPr>
          <a:xfrm>
            <a:off x="11313191" y="6003989"/>
            <a:ext cx="806195" cy="770718"/>
            <a:chOff x="122843" y="125316"/>
            <a:chExt cx="604647" cy="578038"/>
          </a:xfrm>
        </p:grpSpPr>
        <p:sp>
          <p:nvSpPr>
            <p:cNvPr id="1228" name="Google Shape;1228;p27"/>
            <p:cNvSpPr/>
            <p:nvPr/>
          </p:nvSpPr>
          <p:spPr>
            <a:xfrm rot="10232062">
              <a:off x="183718" y="463675"/>
              <a:ext cx="246284" cy="220932"/>
            </a:xfrm>
            <a:custGeom>
              <a:rect b="b" l="l" r="r" t="t"/>
              <a:pathLst>
                <a:path extrusionOk="0" h="2593" w="2891">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9" name="Google Shape;1229;p27"/>
            <p:cNvSpPr/>
            <p:nvPr/>
          </p:nvSpPr>
          <p:spPr>
            <a:xfrm rot="10232062">
              <a:off x="259551" y="505895"/>
              <a:ext cx="122162" cy="100199"/>
            </a:xfrm>
            <a:custGeom>
              <a:rect b="b" l="l" r="r" t="t"/>
              <a:pathLst>
                <a:path extrusionOk="0" h="1176" w="1434">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0" name="Google Shape;1230;p27"/>
            <p:cNvSpPr/>
            <p:nvPr/>
          </p:nvSpPr>
          <p:spPr>
            <a:xfrm rot="10232062">
              <a:off x="138246" y="172035"/>
              <a:ext cx="254633" cy="208407"/>
            </a:xfrm>
            <a:custGeom>
              <a:rect b="b" l="l" r="r" t="t"/>
              <a:pathLst>
                <a:path extrusionOk="0" h="2446" w="2989">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1" name="Google Shape;1231;p27"/>
            <p:cNvSpPr/>
            <p:nvPr/>
          </p:nvSpPr>
          <p:spPr>
            <a:xfrm rot="10232062">
              <a:off x="241030" y="237329"/>
              <a:ext cx="109810" cy="114769"/>
            </a:xfrm>
            <a:custGeom>
              <a:rect b="b" l="l" r="r" t="t"/>
              <a:pathLst>
                <a:path extrusionOk="0" h="1347" w="1289">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2" name="Google Shape;1232;p27"/>
            <p:cNvSpPr/>
            <p:nvPr/>
          </p:nvSpPr>
          <p:spPr>
            <a:xfrm rot="10232062">
              <a:off x="467454" y="143954"/>
              <a:ext cx="244239" cy="212326"/>
            </a:xfrm>
            <a:custGeom>
              <a:rect b="b" l="l" r="r" t="t"/>
              <a:pathLst>
                <a:path extrusionOk="0" h="2492" w="2867">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3" name="Google Shape;1233;p27"/>
            <p:cNvSpPr/>
            <p:nvPr/>
          </p:nvSpPr>
          <p:spPr>
            <a:xfrm rot="10232062">
              <a:off x="506806" y="218606"/>
              <a:ext cx="128381" cy="91934"/>
            </a:xfrm>
            <a:custGeom>
              <a:rect b="b" l="l" r="r" t="t"/>
              <a:pathLst>
                <a:path extrusionOk="0" h="1079" w="1507">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4" name="Google Shape;1234;p27"/>
            <p:cNvSpPr/>
            <p:nvPr/>
          </p:nvSpPr>
          <p:spPr>
            <a:xfrm rot="10232062">
              <a:off x="212752" y="211973"/>
              <a:ext cx="453381" cy="339193"/>
            </a:xfrm>
            <a:custGeom>
              <a:rect b="b" l="l" r="r" t="t"/>
              <a:pathLst>
                <a:path extrusionOk="0" h="3981" w="5322">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5" name="Google Shape;1235;p27"/>
            <p:cNvSpPr/>
            <p:nvPr/>
          </p:nvSpPr>
          <p:spPr>
            <a:xfrm rot="10232062">
              <a:off x="230506" y="204162"/>
              <a:ext cx="422201" cy="355297"/>
            </a:xfrm>
            <a:custGeom>
              <a:rect b="b" l="l" r="r" t="t"/>
              <a:pathLst>
                <a:path extrusionOk="0" h="4170" w="4956">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6" name="Google Shape;1236;p27"/>
            <p:cNvSpPr/>
            <p:nvPr/>
          </p:nvSpPr>
          <p:spPr>
            <a:xfrm rot="10232062">
              <a:off x="373215" y="314255"/>
              <a:ext cx="132470" cy="134621"/>
            </a:xfrm>
            <a:custGeom>
              <a:rect b="b" l="l" r="r" t="t"/>
              <a:pathLst>
                <a:path extrusionOk="0" h="1580" w="1555">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37" name="Google Shape;1237;p27"/>
          <p:cNvSpPr txBox="1"/>
          <p:nvPr>
            <p:ph idx="2" type="body"/>
          </p:nvPr>
        </p:nvSpPr>
        <p:spPr>
          <a:xfrm>
            <a:off x="6170967" y="2481500"/>
            <a:ext cx="5629200" cy="3614400"/>
          </a:xfrm>
          <a:prstGeom prst="rect">
            <a:avLst/>
          </a:prstGeom>
          <a:noFill/>
          <a:ln>
            <a:noFill/>
          </a:ln>
        </p:spPr>
        <p:txBody>
          <a:bodyPr anchorCtr="0" anchor="t" bIns="91425" lIns="91425" spcFirstLastPara="1" rIns="91425" wrap="square" tIns="91425">
            <a:noAutofit/>
          </a:bodyPr>
          <a:lstStyle>
            <a:lvl1pPr indent="-298450" lvl="0" marL="457200" algn="l">
              <a:lnSpc>
                <a:spcPct val="100000"/>
              </a:lnSpc>
              <a:spcBef>
                <a:spcPts val="0"/>
              </a:spcBef>
              <a:spcAft>
                <a:spcPts val="0"/>
              </a:spcAft>
              <a:buSzPts val="1100"/>
              <a:buFont typeface="Arial"/>
              <a:buChar char="●"/>
              <a:defRPr sz="1467">
                <a:solidFill>
                  <a:schemeClr val="dk1"/>
                </a:solidFill>
                <a:latin typeface="Comfortaa"/>
                <a:ea typeface="Comfortaa"/>
                <a:cs typeface="Comfortaa"/>
                <a:sym typeface="Comfortaa"/>
              </a:defRPr>
            </a:lvl1pPr>
            <a:lvl2pPr indent="-317500" lvl="1" marL="914400" algn="l">
              <a:lnSpc>
                <a:spcPct val="100000"/>
              </a:lnSpc>
              <a:spcBef>
                <a:spcPts val="0"/>
              </a:spcBef>
              <a:spcAft>
                <a:spcPts val="0"/>
              </a:spcAft>
              <a:buSzPts val="1400"/>
              <a:buFont typeface="Arial"/>
              <a:buChar char="○"/>
              <a:defRPr>
                <a:solidFill>
                  <a:schemeClr val="dk1"/>
                </a:solidFill>
                <a:latin typeface="Roboto Slab"/>
                <a:ea typeface="Roboto Slab"/>
                <a:cs typeface="Roboto Slab"/>
                <a:sym typeface="Roboto Slab"/>
              </a:defRPr>
            </a:lvl2pPr>
            <a:lvl3pPr indent="-317500" lvl="2" marL="1371600" algn="l">
              <a:lnSpc>
                <a:spcPct val="100000"/>
              </a:lnSpc>
              <a:spcBef>
                <a:spcPts val="0"/>
              </a:spcBef>
              <a:spcAft>
                <a:spcPts val="0"/>
              </a:spcAft>
              <a:buSzPts val="1400"/>
              <a:buFont typeface="Arial"/>
              <a:buChar char="■"/>
              <a:defRPr>
                <a:solidFill>
                  <a:schemeClr val="dk1"/>
                </a:solidFill>
                <a:latin typeface="Roboto Slab"/>
                <a:ea typeface="Roboto Slab"/>
                <a:cs typeface="Roboto Slab"/>
                <a:sym typeface="Roboto Slab"/>
              </a:defRPr>
            </a:lvl3pPr>
            <a:lvl4pPr indent="-317500" lvl="3" marL="1828800" algn="l">
              <a:lnSpc>
                <a:spcPct val="100000"/>
              </a:lnSpc>
              <a:spcBef>
                <a:spcPts val="0"/>
              </a:spcBef>
              <a:spcAft>
                <a:spcPts val="0"/>
              </a:spcAft>
              <a:buSzPts val="1400"/>
              <a:buFont typeface="Arial"/>
              <a:buChar char="●"/>
              <a:defRPr>
                <a:solidFill>
                  <a:schemeClr val="dk1"/>
                </a:solidFill>
                <a:latin typeface="Roboto Slab"/>
                <a:ea typeface="Roboto Slab"/>
                <a:cs typeface="Roboto Slab"/>
                <a:sym typeface="Roboto Slab"/>
              </a:defRPr>
            </a:lvl4pPr>
            <a:lvl5pPr indent="-317500" lvl="4" marL="2286000" algn="l">
              <a:lnSpc>
                <a:spcPct val="100000"/>
              </a:lnSpc>
              <a:spcBef>
                <a:spcPts val="0"/>
              </a:spcBef>
              <a:spcAft>
                <a:spcPts val="0"/>
              </a:spcAft>
              <a:buSzPts val="1400"/>
              <a:buFont typeface="Arial"/>
              <a:buChar char="○"/>
              <a:defRPr>
                <a:solidFill>
                  <a:schemeClr val="dk1"/>
                </a:solidFill>
                <a:latin typeface="Roboto Slab"/>
                <a:ea typeface="Roboto Slab"/>
                <a:cs typeface="Roboto Slab"/>
                <a:sym typeface="Roboto Slab"/>
              </a:defRPr>
            </a:lvl5pPr>
            <a:lvl6pPr indent="-317500" lvl="5" marL="2743200" algn="l">
              <a:lnSpc>
                <a:spcPct val="100000"/>
              </a:lnSpc>
              <a:spcBef>
                <a:spcPts val="0"/>
              </a:spcBef>
              <a:spcAft>
                <a:spcPts val="0"/>
              </a:spcAft>
              <a:buSzPts val="1400"/>
              <a:buFont typeface="Arial"/>
              <a:buChar char="■"/>
              <a:defRPr>
                <a:solidFill>
                  <a:schemeClr val="dk1"/>
                </a:solidFill>
                <a:latin typeface="Roboto Slab"/>
                <a:ea typeface="Roboto Slab"/>
                <a:cs typeface="Roboto Slab"/>
                <a:sym typeface="Roboto Slab"/>
              </a:defRPr>
            </a:lvl6pPr>
            <a:lvl7pPr indent="-317500" lvl="6" marL="3200400" algn="l">
              <a:lnSpc>
                <a:spcPct val="100000"/>
              </a:lnSpc>
              <a:spcBef>
                <a:spcPts val="0"/>
              </a:spcBef>
              <a:spcAft>
                <a:spcPts val="0"/>
              </a:spcAft>
              <a:buSzPts val="1400"/>
              <a:buFont typeface="Arial"/>
              <a:buChar char="●"/>
              <a:defRPr>
                <a:solidFill>
                  <a:schemeClr val="dk1"/>
                </a:solidFill>
                <a:latin typeface="Roboto Slab"/>
                <a:ea typeface="Roboto Slab"/>
                <a:cs typeface="Roboto Slab"/>
                <a:sym typeface="Roboto Slab"/>
              </a:defRPr>
            </a:lvl7pPr>
            <a:lvl8pPr indent="-317500" lvl="7" marL="3657600" algn="l">
              <a:lnSpc>
                <a:spcPct val="100000"/>
              </a:lnSpc>
              <a:spcBef>
                <a:spcPts val="0"/>
              </a:spcBef>
              <a:spcAft>
                <a:spcPts val="0"/>
              </a:spcAft>
              <a:buSzPts val="1400"/>
              <a:buFont typeface="Arial"/>
              <a:buChar char="○"/>
              <a:defRPr>
                <a:solidFill>
                  <a:schemeClr val="dk1"/>
                </a:solidFill>
                <a:latin typeface="Roboto Slab"/>
                <a:ea typeface="Roboto Slab"/>
                <a:cs typeface="Roboto Slab"/>
                <a:sym typeface="Roboto Slab"/>
              </a:defRPr>
            </a:lvl8pPr>
            <a:lvl9pPr indent="-317500" lvl="8" marL="4114800" algn="l">
              <a:lnSpc>
                <a:spcPct val="100000"/>
              </a:lnSpc>
              <a:spcBef>
                <a:spcPts val="0"/>
              </a:spcBef>
              <a:spcAft>
                <a:spcPts val="0"/>
              </a:spcAft>
              <a:buSzPts val="1400"/>
              <a:buFont typeface="Arial"/>
              <a:buChar char="■"/>
              <a:defRPr>
                <a:solidFill>
                  <a:schemeClr val="dk1"/>
                </a:solidFill>
                <a:latin typeface="Roboto Slab"/>
                <a:ea typeface="Roboto Slab"/>
                <a:cs typeface="Roboto Slab"/>
                <a:sym typeface="Roboto Slab"/>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Numbers and text ">
    <p:spTree>
      <p:nvGrpSpPr>
        <p:cNvPr id="1238" name="Shape 1238"/>
        <p:cNvGrpSpPr/>
        <p:nvPr/>
      </p:nvGrpSpPr>
      <p:grpSpPr>
        <a:xfrm>
          <a:off x="0" y="0"/>
          <a:ext cx="0" cy="0"/>
          <a:chOff x="0" y="0"/>
          <a:chExt cx="0" cy="0"/>
        </a:xfrm>
      </p:grpSpPr>
      <p:sp>
        <p:nvSpPr>
          <p:cNvPr id="1239" name="Google Shape;1239;p28"/>
          <p:cNvSpPr/>
          <p:nvPr/>
        </p:nvSpPr>
        <p:spPr>
          <a:xfrm>
            <a:off x="6518000" y="1480300"/>
            <a:ext cx="4508000" cy="4357600"/>
          </a:xfrm>
          <a:prstGeom prst="roundRect">
            <a:avLst>
              <a:gd fmla="val 4556" name="adj"/>
            </a:avLst>
          </a:pr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0" name="Google Shape;1240;p28"/>
          <p:cNvSpPr/>
          <p:nvPr/>
        </p:nvSpPr>
        <p:spPr>
          <a:xfrm>
            <a:off x="1430267" y="1480300"/>
            <a:ext cx="4508000" cy="4357600"/>
          </a:xfrm>
          <a:prstGeom prst="roundRect">
            <a:avLst>
              <a:gd fmla="val 4556" name="adj"/>
            </a:avLst>
          </a:pr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1" name="Google Shape;1241;p28"/>
          <p:cNvSpPr txBox="1"/>
          <p:nvPr>
            <p:ph type="title"/>
          </p:nvPr>
        </p:nvSpPr>
        <p:spPr>
          <a:xfrm>
            <a:off x="1197733" y="1995000"/>
            <a:ext cx="4706400" cy="1104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7466"/>
            </a:lvl1pPr>
            <a:lvl2pPr lvl="1" algn="ctr">
              <a:lnSpc>
                <a:spcPct val="100000"/>
              </a:lnSpc>
              <a:spcBef>
                <a:spcPts val="0"/>
              </a:spcBef>
              <a:spcAft>
                <a:spcPts val="0"/>
              </a:spcAft>
              <a:buSzPts val="6200"/>
              <a:buNone/>
              <a:defRPr sz="8266"/>
            </a:lvl2pPr>
            <a:lvl3pPr lvl="2" algn="ctr">
              <a:lnSpc>
                <a:spcPct val="100000"/>
              </a:lnSpc>
              <a:spcBef>
                <a:spcPts val="0"/>
              </a:spcBef>
              <a:spcAft>
                <a:spcPts val="0"/>
              </a:spcAft>
              <a:buSzPts val="6200"/>
              <a:buNone/>
              <a:defRPr sz="8266"/>
            </a:lvl3pPr>
            <a:lvl4pPr lvl="3" algn="ctr">
              <a:lnSpc>
                <a:spcPct val="100000"/>
              </a:lnSpc>
              <a:spcBef>
                <a:spcPts val="0"/>
              </a:spcBef>
              <a:spcAft>
                <a:spcPts val="0"/>
              </a:spcAft>
              <a:buSzPts val="6200"/>
              <a:buNone/>
              <a:defRPr sz="8266"/>
            </a:lvl4pPr>
            <a:lvl5pPr lvl="4" algn="ctr">
              <a:lnSpc>
                <a:spcPct val="100000"/>
              </a:lnSpc>
              <a:spcBef>
                <a:spcPts val="0"/>
              </a:spcBef>
              <a:spcAft>
                <a:spcPts val="0"/>
              </a:spcAft>
              <a:buSzPts val="6200"/>
              <a:buNone/>
              <a:defRPr sz="8266"/>
            </a:lvl5pPr>
            <a:lvl6pPr lvl="5" algn="ctr">
              <a:lnSpc>
                <a:spcPct val="100000"/>
              </a:lnSpc>
              <a:spcBef>
                <a:spcPts val="0"/>
              </a:spcBef>
              <a:spcAft>
                <a:spcPts val="0"/>
              </a:spcAft>
              <a:buSzPts val="6200"/>
              <a:buNone/>
              <a:defRPr sz="8266"/>
            </a:lvl6pPr>
            <a:lvl7pPr lvl="6" algn="ctr">
              <a:lnSpc>
                <a:spcPct val="100000"/>
              </a:lnSpc>
              <a:spcBef>
                <a:spcPts val="0"/>
              </a:spcBef>
              <a:spcAft>
                <a:spcPts val="0"/>
              </a:spcAft>
              <a:buSzPts val="6200"/>
              <a:buNone/>
              <a:defRPr sz="8266"/>
            </a:lvl7pPr>
            <a:lvl8pPr lvl="7" algn="ctr">
              <a:lnSpc>
                <a:spcPct val="100000"/>
              </a:lnSpc>
              <a:spcBef>
                <a:spcPts val="0"/>
              </a:spcBef>
              <a:spcAft>
                <a:spcPts val="0"/>
              </a:spcAft>
              <a:buSzPts val="6200"/>
              <a:buNone/>
              <a:defRPr sz="8266"/>
            </a:lvl8pPr>
            <a:lvl9pPr lvl="8" algn="ctr">
              <a:lnSpc>
                <a:spcPct val="100000"/>
              </a:lnSpc>
              <a:spcBef>
                <a:spcPts val="0"/>
              </a:spcBef>
              <a:spcAft>
                <a:spcPts val="0"/>
              </a:spcAft>
              <a:buSzPts val="6200"/>
              <a:buNone/>
              <a:defRPr sz="8266"/>
            </a:lvl9pPr>
          </a:lstStyle>
          <a:p/>
        </p:txBody>
      </p:sp>
      <p:sp>
        <p:nvSpPr>
          <p:cNvPr id="1242" name="Google Shape;1242;p28"/>
          <p:cNvSpPr txBox="1"/>
          <p:nvPr>
            <p:ph idx="1" type="subTitle"/>
          </p:nvPr>
        </p:nvSpPr>
        <p:spPr>
          <a:xfrm>
            <a:off x="1197733" y="2978300"/>
            <a:ext cx="4706400" cy="59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243" name="Google Shape;1243;p28"/>
          <p:cNvSpPr txBox="1"/>
          <p:nvPr>
            <p:ph idx="2" type="title"/>
          </p:nvPr>
        </p:nvSpPr>
        <p:spPr>
          <a:xfrm>
            <a:off x="6285384" y="1995000"/>
            <a:ext cx="4706400" cy="1104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7466"/>
            </a:lvl1pPr>
            <a:lvl2pPr lvl="1" algn="ctr">
              <a:lnSpc>
                <a:spcPct val="100000"/>
              </a:lnSpc>
              <a:spcBef>
                <a:spcPts val="0"/>
              </a:spcBef>
              <a:spcAft>
                <a:spcPts val="0"/>
              </a:spcAft>
              <a:buSzPts val="6200"/>
              <a:buNone/>
              <a:defRPr sz="8266"/>
            </a:lvl2pPr>
            <a:lvl3pPr lvl="2" algn="ctr">
              <a:lnSpc>
                <a:spcPct val="100000"/>
              </a:lnSpc>
              <a:spcBef>
                <a:spcPts val="0"/>
              </a:spcBef>
              <a:spcAft>
                <a:spcPts val="0"/>
              </a:spcAft>
              <a:buSzPts val="6200"/>
              <a:buNone/>
              <a:defRPr sz="8266"/>
            </a:lvl3pPr>
            <a:lvl4pPr lvl="3" algn="ctr">
              <a:lnSpc>
                <a:spcPct val="100000"/>
              </a:lnSpc>
              <a:spcBef>
                <a:spcPts val="0"/>
              </a:spcBef>
              <a:spcAft>
                <a:spcPts val="0"/>
              </a:spcAft>
              <a:buSzPts val="6200"/>
              <a:buNone/>
              <a:defRPr sz="8266"/>
            </a:lvl4pPr>
            <a:lvl5pPr lvl="4" algn="ctr">
              <a:lnSpc>
                <a:spcPct val="100000"/>
              </a:lnSpc>
              <a:spcBef>
                <a:spcPts val="0"/>
              </a:spcBef>
              <a:spcAft>
                <a:spcPts val="0"/>
              </a:spcAft>
              <a:buSzPts val="6200"/>
              <a:buNone/>
              <a:defRPr sz="8266"/>
            </a:lvl5pPr>
            <a:lvl6pPr lvl="5" algn="ctr">
              <a:lnSpc>
                <a:spcPct val="100000"/>
              </a:lnSpc>
              <a:spcBef>
                <a:spcPts val="0"/>
              </a:spcBef>
              <a:spcAft>
                <a:spcPts val="0"/>
              </a:spcAft>
              <a:buSzPts val="6200"/>
              <a:buNone/>
              <a:defRPr sz="8266"/>
            </a:lvl6pPr>
            <a:lvl7pPr lvl="6" algn="ctr">
              <a:lnSpc>
                <a:spcPct val="100000"/>
              </a:lnSpc>
              <a:spcBef>
                <a:spcPts val="0"/>
              </a:spcBef>
              <a:spcAft>
                <a:spcPts val="0"/>
              </a:spcAft>
              <a:buSzPts val="6200"/>
              <a:buNone/>
              <a:defRPr sz="8266"/>
            </a:lvl7pPr>
            <a:lvl8pPr lvl="7" algn="ctr">
              <a:lnSpc>
                <a:spcPct val="100000"/>
              </a:lnSpc>
              <a:spcBef>
                <a:spcPts val="0"/>
              </a:spcBef>
              <a:spcAft>
                <a:spcPts val="0"/>
              </a:spcAft>
              <a:buSzPts val="6200"/>
              <a:buNone/>
              <a:defRPr sz="8266"/>
            </a:lvl8pPr>
            <a:lvl9pPr lvl="8" algn="ctr">
              <a:lnSpc>
                <a:spcPct val="100000"/>
              </a:lnSpc>
              <a:spcBef>
                <a:spcPts val="0"/>
              </a:spcBef>
              <a:spcAft>
                <a:spcPts val="0"/>
              </a:spcAft>
              <a:buSzPts val="6200"/>
              <a:buNone/>
              <a:defRPr sz="8266"/>
            </a:lvl9pPr>
          </a:lstStyle>
          <a:p/>
        </p:txBody>
      </p:sp>
      <p:sp>
        <p:nvSpPr>
          <p:cNvPr id="1244" name="Google Shape;1244;p28"/>
          <p:cNvSpPr txBox="1"/>
          <p:nvPr>
            <p:ph idx="3" type="subTitle"/>
          </p:nvPr>
        </p:nvSpPr>
        <p:spPr>
          <a:xfrm>
            <a:off x="6285384" y="2978300"/>
            <a:ext cx="4706400" cy="59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p:txBody>
      </p:sp>
      <p:sp>
        <p:nvSpPr>
          <p:cNvPr id="1245" name="Google Shape;1245;p28"/>
          <p:cNvSpPr txBox="1"/>
          <p:nvPr>
            <p:ph idx="4"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1246" name="Google Shape;1246;p28"/>
          <p:cNvGrpSpPr/>
          <p:nvPr/>
        </p:nvGrpSpPr>
        <p:grpSpPr>
          <a:xfrm rot="1245393">
            <a:off x="10528366" y="270518"/>
            <a:ext cx="1831187" cy="1662667"/>
            <a:chOff x="7844079" y="226727"/>
            <a:chExt cx="1373382" cy="1246993"/>
          </a:xfrm>
        </p:grpSpPr>
        <p:sp>
          <p:nvSpPr>
            <p:cNvPr id="1247" name="Google Shape;1247;p28"/>
            <p:cNvSpPr/>
            <p:nvPr/>
          </p:nvSpPr>
          <p:spPr>
            <a:xfrm rot="-1688081">
              <a:off x="8403840" y="292330"/>
              <a:ext cx="164354" cy="141707"/>
            </a:xfrm>
            <a:custGeom>
              <a:rect b="b" l="l" r="r" t="t"/>
              <a:pathLst>
                <a:path extrusionOk="0" h="713" w="827">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8" name="Google Shape;1248;p28"/>
            <p:cNvSpPr/>
            <p:nvPr/>
          </p:nvSpPr>
          <p:spPr>
            <a:xfrm rot="-1688081">
              <a:off x="7886315" y="509903"/>
              <a:ext cx="222384" cy="213454"/>
            </a:xfrm>
            <a:custGeom>
              <a:rect b="b" l="l" r="r" t="t"/>
              <a:pathLst>
                <a:path extrusionOk="0" h="1074" w="1119">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9" name="Google Shape;1249;p28"/>
            <p:cNvSpPr/>
            <p:nvPr/>
          </p:nvSpPr>
          <p:spPr>
            <a:xfrm rot="-1688081">
              <a:off x="7968779" y="265401"/>
              <a:ext cx="217416" cy="213057"/>
            </a:xfrm>
            <a:custGeom>
              <a:rect b="b" l="l" r="r" t="t"/>
              <a:pathLst>
                <a:path extrusionOk="0" h="1072" w="1094">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0" name="Google Shape;1250;p28"/>
            <p:cNvSpPr/>
            <p:nvPr/>
          </p:nvSpPr>
          <p:spPr>
            <a:xfrm rot="-1688081">
              <a:off x="8097363" y="456906"/>
              <a:ext cx="198138" cy="172512"/>
            </a:xfrm>
            <a:custGeom>
              <a:rect b="b" l="l" r="r" t="t"/>
              <a:pathLst>
                <a:path extrusionOk="0" h="868" w="997">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1" name="Google Shape;1251;p28"/>
            <p:cNvSpPr/>
            <p:nvPr/>
          </p:nvSpPr>
          <p:spPr>
            <a:xfrm rot="-1688081">
              <a:off x="8096253" y="485759"/>
              <a:ext cx="92014" cy="96790"/>
            </a:xfrm>
            <a:custGeom>
              <a:rect b="b" l="l" r="r" t="t"/>
              <a:pathLst>
                <a:path extrusionOk="0" h="487" w="463">
                  <a:moveTo>
                    <a:pt x="462" y="0"/>
                  </a:moveTo>
                  <a:lnTo>
                    <a:pt x="1" y="486"/>
                  </a:lnTo>
                  <a:cubicBezTo>
                    <a:pt x="1" y="486"/>
                    <a:pt x="438" y="98"/>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2" name="Google Shape;1252;p28"/>
            <p:cNvSpPr/>
            <p:nvPr/>
          </p:nvSpPr>
          <p:spPr>
            <a:xfrm rot="-1688081">
              <a:off x="8086573" y="475658"/>
              <a:ext cx="111093" cy="116466"/>
            </a:xfrm>
            <a:custGeom>
              <a:rect b="b" l="l" r="r" t="t"/>
              <a:pathLst>
                <a:path extrusionOk="0" h="586" w="559">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3" name="Google Shape;1253;p28"/>
            <p:cNvSpPr/>
            <p:nvPr/>
          </p:nvSpPr>
          <p:spPr>
            <a:xfrm rot="-1688081">
              <a:off x="8145749" y="485303"/>
              <a:ext cx="101553" cy="116068"/>
            </a:xfrm>
            <a:custGeom>
              <a:rect b="b" l="l" r="r" t="t"/>
              <a:pathLst>
                <a:path extrusionOk="0" h="584" w="511">
                  <a:moveTo>
                    <a:pt x="510" y="1"/>
                  </a:moveTo>
                  <a:lnTo>
                    <a:pt x="0" y="584"/>
                  </a:lnTo>
                  <a:cubicBezTo>
                    <a:pt x="194" y="390"/>
                    <a:pt x="365" y="195"/>
                    <a:pt x="5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4" name="Google Shape;1254;p28"/>
            <p:cNvSpPr/>
            <p:nvPr/>
          </p:nvSpPr>
          <p:spPr>
            <a:xfrm rot="-1688081">
              <a:off x="8132238" y="479541"/>
              <a:ext cx="125600" cy="132564"/>
            </a:xfrm>
            <a:custGeom>
              <a:rect b="b" l="l" r="r" t="t"/>
              <a:pathLst>
                <a:path extrusionOk="0" h="667" w="632">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5" name="Google Shape;1255;p28"/>
            <p:cNvSpPr/>
            <p:nvPr/>
          </p:nvSpPr>
          <p:spPr>
            <a:xfrm rot="-1688081">
              <a:off x="7848968" y="476562"/>
              <a:ext cx="144878" cy="57040"/>
            </a:xfrm>
            <a:custGeom>
              <a:rect b="b" l="l" r="r" t="t"/>
              <a:pathLst>
                <a:path extrusionOk="0" h="287" w="729">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6" name="Google Shape;1256;p28"/>
            <p:cNvSpPr/>
            <p:nvPr/>
          </p:nvSpPr>
          <p:spPr>
            <a:xfrm rot="-1688081">
              <a:off x="8202326" y="503855"/>
              <a:ext cx="77308" cy="91821"/>
            </a:xfrm>
            <a:custGeom>
              <a:rect b="b" l="l" r="r" t="t"/>
              <a:pathLst>
                <a:path extrusionOk="0" h="462" w="389">
                  <a:moveTo>
                    <a:pt x="389" y="0"/>
                  </a:moveTo>
                  <a:lnTo>
                    <a:pt x="0" y="462"/>
                  </a:lnTo>
                  <a:cubicBezTo>
                    <a:pt x="0" y="462"/>
                    <a:pt x="364" y="146"/>
                    <a:pt x="3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7" name="Google Shape;1257;p28"/>
            <p:cNvSpPr/>
            <p:nvPr/>
          </p:nvSpPr>
          <p:spPr>
            <a:xfrm rot="-1688081">
              <a:off x="8187819" y="494119"/>
              <a:ext cx="101553" cy="112491"/>
            </a:xfrm>
            <a:custGeom>
              <a:rect b="b" l="l" r="r" t="t"/>
              <a:pathLst>
                <a:path extrusionOk="0" h="566" w="511">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8" name="Google Shape;1258;p28"/>
            <p:cNvSpPr/>
            <p:nvPr/>
          </p:nvSpPr>
          <p:spPr>
            <a:xfrm rot="-1688081">
              <a:off x="7905638" y="365861"/>
              <a:ext cx="77507" cy="138924"/>
            </a:xfrm>
            <a:custGeom>
              <a:rect b="b" l="l" r="r" t="t"/>
              <a:pathLst>
                <a:path extrusionOk="0" h="699" w="39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9" name="Google Shape;1259;p28"/>
            <p:cNvSpPr/>
            <p:nvPr/>
          </p:nvSpPr>
          <p:spPr>
            <a:xfrm rot="-1688081">
              <a:off x="8626261" y="406849"/>
              <a:ext cx="367262" cy="1041832"/>
            </a:xfrm>
            <a:custGeom>
              <a:rect b="b" l="l" r="r" t="t"/>
              <a:pathLst>
                <a:path extrusionOk="0" h="5242" w="1848">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60" name="Google Shape;1260;p28"/>
          <p:cNvGrpSpPr/>
          <p:nvPr/>
        </p:nvGrpSpPr>
        <p:grpSpPr>
          <a:xfrm>
            <a:off x="-6684" y="5276980"/>
            <a:ext cx="944459" cy="1638049"/>
            <a:chOff x="-1056319" y="1385262"/>
            <a:chExt cx="212940" cy="369285"/>
          </a:xfrm>
        </p:grpSpPr>
        <p:sp>
          <p:nvSpPr>
            <p:cNvPr id="1261" name="Google Shape;1261;p28"/>
            <p:cNvSpPr/>
            <p:nvPr/>
          </p:nvSpPr>
          <p:spPr>
            <a:xfrm>
              <a:off x="-933315" y="1467563"/>
              <a:ext cx="27460" cy="279194"/>
            </a:xfrm>
            <a:custGeom>
              <a:rect b="b" l="l" r="r" t="t"/>
              <a:pathLst>
                <a:path extrusionOk="0" h="7168" w="705">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2" name="Google Shape;1262;p28"/>
            <p:cNvSpPr/>
            <p:nvPr/>
          </p:nvSpPr>
          <p:spPr>
            <a:xfrm>
              <a:off x="-968331" y="1385262"/>
              <a:ext cx="124952" cy="123978"/>
            </a:xfrm>
            <a:custGeom>
              <a:rect b="b" l="l" r="r" t="t"/>
              <a:pathLst>
                <a:path extrusionOk="0" h="3183" w="3208">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3" name="Google Shape;1263;p28"/>
            <p:cNvSpPr/>
            <p:nvPr/>
          </p:nvSpPr>
          <p:spPr>
            <a:xfrm>
              <a:off x="-990104" y="1535297"/>
              <a:ext cx="60606" cy="203864"/>
            </a:xfrm>
            <a:custGeom>
              <a:rect b="b" l="l" r="r" t="t"/>
              <a:pathLst>
                <a:path extrusionOk="0" h="5234" w="1556">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4" name="Google Shape;1264;p28"/>
            <p:cNvSpPr/>
            <p:nvPr/>
          </p:nvSpPr>
          <p:spPr>
            <a:xfrm>
              <a:off x="-1056319" y="1471965"/>
              <a:ext cx="125886" cy="123394"/>
            </a:xfrm>
            <a:custGeom>
              <a:rect b="b" l="l" r="r" t="t"/>
              <a:pathLst>
                <a:path extrusionOk="0" h="3168" w="3232">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5" name="Google Shape;1265;p28"/>
            <p:cNvSpPr/>
            <p:nvPr/>
          </p:nvSpPr>
          <p:spPr>
            <a:xfrm>
              <a:off x="-933315" y="1418369"/>
              <a:ext cx="55854" cy="54919"/>
            </a:xfrm>
            <a:custGeom>
              <a:rect b="b" l="l" r="r" t="t"/>
              <a:pathLst>
                <a:path extrusionOk="0" h="1410" w="1434">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6" name="Google Shape;1266;p28"/>
            <p:cNvSpPr/>
            <p:nvPr/>
          </p:nvSpPr>
          <p:spPr>
            <a:xfrm>
              <a:off x="-1021303" y="1507331"/>
              <a:ext cx="55854" cy="54919"/>
            </a:xfrm>
            <a:custGeom>
              <a:rect b="b" l="l" r="r" t="t"/>
              <a:pathLst>
                <a:path extrusionOk="0" h="1410" w="1434">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7" name="Google Shape;1267;p28"/>
            <p:cNvSpPr/>
            <p:nvPr/>
          </p:nvSpPr>
          <p:spPr>
            <a:xfrm>
              <a:off x="-1029833" y="1690513"/>
              <a:ext cx="173717" cy="64034"/>
            </a:xfrm>
            <a:custGeom>
              <a:rect b="b" l="l" r="r" t="t"/>
              <a:pathLst>
                <a:path extrusionOk="0" h="1644" w="446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8" name="Google Shape;1268;p28"/>
            <p:cNvSpPr/>
            <p:nvPr/>
          </p:nvSpPr>
          <p:spPr>
            <a:xfrm>
              <a:off x="-886965" y="1718791"/>
              <a:ext cx="8569" cy="31511"/>
            </a:xfrm>
            <a:custGeom>
              <a:rect b="b" l="l" r="r" t="t"/>
              <a:pathLst>
                <a:path extrusionOk="0" h="809" w="22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9" name="Google Shape;1269;p28"/>
            <p:cNvSpPr/>
            <p:nvPr/>
          </p:nvSpPr>
          <p:spPr>
            <a:xfrm>
              <a:off x="-931446" y="1708859"/>
              <a:ext cx="10478" cy="40742"/>
            </a:xfrm>
            <a:custGeom>
              <a:rect b="b" l="l" r="r" t="t"/>
              <a:pathLst>
                <a:path extrusionOk="0" h="1046" w="269">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0" name="Google Shape;1270;p28"/>
            <p:cNvSpPr/>
            <p:nvPr/>
          </p:nvSpPr>
          <p:spPr>
            <a:xfrm>
              <a:off x="-976861" y="1713571"/>
              <a:ext cx="6660" cy="34120"/>
            </a:xfrm>
            <a:custGeom>
              <a:rect b="b" l="l" r="r" t="t"/>
              <a:pathLst>
                <a:path extrusionOk="0" h="876" w="171">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1" name="Google Shape;1271;p28"/>
            <p:cNvSpPr/>
            <p:nvPr/>
          </p:nvSpPr>
          <p:spPr>
            <a:xfrm>
              <a:off x="-1015656" y="1710767"/>
              <a:ext cx="10478" cy="35990"/>
            </a:xfrm>
            <a:custGeom>
              <a:rect b="b" l="l" r="r" t="t"/>
              <a:pathLst>
                <a:path extrusionOk="0" h="924" w="269">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72" name="Google Shape;1272;p28"/>
          <p:cNvGrpSpPr/>
          <p:nvPr/>
        </p:nvGrpSpPr>
        <p:grpSpPr>
          <a:xfrm>
            <a:off x="11085401" y="5946073"/>
            <a:ext cx="717139" cy="741144"/>
            <a:chOff x="5294267" y="4624350"/>
            <a:chExt cx="383005" cy="395854"/>
          </a:xfrm>
        </p:grpSpPr>
        <p:sp>
          <p:nvSpPr>
            <p:cNvPr id="1273" name="Google Shape;1273;p28"/>
            <p:cNvSpPr/>
            <p:nvPr/>
          </p:nvSpPr>
          <p:spPr>
            <a:xfrm>
              <a:off x="5358550" y="4859712"/>
              <a:ext cx="58369" cy="160492"/>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4" name="Google Shape;1274;p28"/>
            <p:cNvSpPr/>
            <p:nvPr/>
          </p:nvSpPr>
          <p:spPr>
            <a:xfrm>
              <a:off x="5294267" y="4894594"/>
              <a:ext cx="175454" cy="68546"/>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5" name="Google Shape;1275;p28"/>
            <p:cNvSpPr/>
            <p:nvPr/>
          </p:nvSpPr>
          <p:spPr>
            <a:xfrm>
              <a:off x="5310447" y="4883895"/>
              <a:ext cx="150836" cy="94033"/>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6" name="Google Shape;1276;p28"/>
            <p:cNvSpPr/>
            <p:nvPr/>
          </p:nvSpPr>
          <p:spPr>
            <a:xfrm>
              <a:off x="5340805" y="4845446"/>
              <a:ext cx="97252" cy="157795"/>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7" name="Google Shape;1277;p28"/>
            <p:cNvSpPr/>
            <p:nvPr/>
          </p:nvSpPr>
          <p:spPr>
            <a:xfrm>
              <a:off x="5499297" y="4624350"/>
              <a:ext cx="175454" cy="150575"/>
            </a:xfrm>
            <a:custGeom>
              <a:rect b="b" l="l" r="r" t="t"/>
              <a:pathLst>
                <a:path extrusionOk="0" h="1731" w="2017">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8" name="Google Shape;1278;p28"/>
            <p:cNvSpPr/>
            <p:nvPr/>
          </p:nvSpPr>
          <p:spPr>
            <a:xfrm>
              <a:off x="5615653" y="4833656"/>
              <a:ext cx="32352" cy="88957"/>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9" name="Google Shape;1279;p28"/>
            <p:cNvSpPr/>
            <p:nvPr/>
          </p:nvSpPr>
          <p:spPr>
            <a:xfrm>
              <a:off x="5580022" y="4852990"/>
              <a:ext cx="97250" cy="37993"/>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0" name="Google Shape;1280;p28"/>
            <p:cNvSpPr/>
            <p:nvPr/>
          </p:nvSpPr>
          <p:spPr>
            <a:xfrm>
              <a:off x="5588990" y="4847059"/>
              <a:ext cx="83605" cy="52120"/>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1" name="Google Shape;1281;p28"/>
            <p:cNvSpPr/>
            <p:nvPr/>
          </p:nvSpPr>
          <p:spPr>
            <a:xfrm>
              <a:off x="5605817" y="4825749"/>
              <a:ext cx="53904" cy="87462"/>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82" name="Google Shape;1282;p28"/>
          <p:cNvGrpSpPr/>
          <p:nvPr/>
        </p:nvGrpSpPr>
        <p:grpSpPr>
          <a:xfrm rot="7204672">
            <a:off x="-6042" y="380869"/>
            <a:ext cx="717137" cy="364061"/>
            <a:chOff x="5294267" y="4825749"/>
            <a:chExt cx="383005" cy="194455"/>
          </a:xfrm>
        </p:grpSpPr>
        <p:sp>
          <p:nvSpPr>
            <p:cNvPr id="1283" name="Google Shape;1283;p28"/>
            <p:cNvSpPr/>
            <p:nvPr/>
          </p:nvSpPr>
          <p:spPr>
            <a:xfrm>
              <a:off x="5358550" y="4859712"/>
              <a:ext cx="58369" cy="160492"/>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4" name="Google Shape;1284;p28"/>
            <p:cNvSpPr/>
            <p:nvPr/>
          </p:nvSpPr>
          <p:spPr>
            <a:xfrm>
              <a:off x="5294267" y="4894594"/>
              <a:ext cx="175454" cy="68546"/>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5" name="Google Shape;1285;p28"/>
            <p:cNvSpPr/>
            <p:nvPr/>
          </p:nvSpPr>
          <p:spPr>
            <a:xfrm>
              <a:off x="5310447" y="4883895"/>
              <a:ext cx="150836" cy="94033"/>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6" name="Google Shape;1286;p28"/>
            <p:cNvSpPr/>
            <p:nvPr/>
          </p:nvSpPr>
          <p:spPr>
            <a:xfrm>
              <a:off x="5340805" y="4845446"/>
              <a:ext cx="97252" cy="157795"/>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7" name="Google Shape;1287;p28"/>
            <p:cNvSpPr/>
            <p:nvPr/>
          </p:nvSpPr>
          <p:spPr>
            <a:xfrm>
              <a:off x="5615653" y="4833656"/>
              <a:ext cx="32352" cy="88957"/>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8" name="Google Shape;1288;p28"/>
            <p:cNvSpPr/>
            <p:nvPr/>
          </p:nvSpPr>
          <p:spPr>
            <a:xfrm>
              <a:off x="5580022" y="4852990"/>
              <a:ext cx="97250" cy="37993"/>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9" name="Google Shape;1289;p28"/>
            <p:cNvSpPr/>
            <p:nvPr/>
          </p:nvSpPr>
          <p:spPr>
            <a:xfrm>
              <a:off x="5588990" y="4847059"/>
              <a:ext cx="83605" cy="52120"/>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0" name="Google Shape;1290;p28"/>
            <p:cNvSpPr/>
            <p:nvPr/>
          </p:nvSpPr>
          <p:spPr>
            <a:xfrm>
              <a:off x="5605817" y="4825749"/>
              <a:ext cx="53904" cy="87462"/>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291" name="Google Shape;1291;p28"/>
          <p:cNvSpPr/>
          <p:nvPr/>
        </p:nvSpPr>
        <p:spPr>
          <a:xfrm>
            <a:off x="6255800" y="1714867"/>
            <a:ext cx="4508000" cy="4357600"/>
          </a:xfrm>
          <a:prstGeom prst="roundRect">
            <a:avLst>
              <a:gd fmla="val 4556" name="adj"/>
            </a:avLst>
          </a:pr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92" name="Google Shape;1292;p28"/>
          <p:cNvSpPr/>
          <p:nvPr/>
        </p:nvSpPr>
        <p:spPr>
          <a:xfrm>
            <a:off x="1168067" y="1714867"/>
            <a:ext cx="4508000" cy="4357600"/>
          </a:xfrm>
          <a:prstGeom prst="roundRect">
            <a:avLst>
              <a:gd fmla="val 4556" name="adj"/>
            </a:avLst>
          </a:prstGeom>
          <a:noFill/>
          <a:ln cap="flat" cmpd="sng" w="19050">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hanks">
    <p:spTree>
      <p:nvGrpSpPr>
        <p:cNvPr id="1293" name="Shape 1293"/>
        <p:cNvGrpSpPr/>
        <p:nvPr/>
      </p:nvGrpSpPr>
      <p:grpSpPr>
        <a:xfrm>
          <a:off x="0" y="0"/>
          <a:ext cx="0" cy="0"/>
          <a:chOff x="0" y="0"/>
          <a:chExt cx="0" cy="0"/>
        </a:xfrm>
      </p:grpSpPr>
      <p:sp>
        <p:nvSpPr>
          <p:cNvPr id="1294" name="Google Shape;1294;p29"/>
          <p:cNvSpPr txBox="1"/>
          <p:nvPr>
            <p:ph idx="1" type="subTitle"/>
          </p:nvPr>
        </p:nvSpPr>
        <p:spPr>
          <a:xfrm>
            <a:off x="1352600" y="3011817"/>
            <a:ext cx="4406800" cy="121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1295" name="Google Shape;1295;p29"/>
          <p:cNvSpPr txBox="1"/>
          <p:nvPr>
            <p:ph idx="2" type="subTitle"/>
          </p:nvPr>
        </p:nvSpPr>
        <p:spPr>
          <a:xfrm>
            <a:off x="1352600" y="5446784"/>
            <a:ext cx="4406800" cy="569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600">
                <a:solidFill>
                  <a:schemeClr val="dk1"/>
                </a:solidFill>
                <a:latin typeface="Comfortaa"/>
                <a:ea typeface="Comfortaa"/>
                <a:cs typeface="Comfortaa"/>
                <a:sym typeface="Comfortaa"/>
              </a:defRPr>
            </a:lvl9pPr>
          </a:lstStyle>
          <a:p/>
        </p:txBody>
      </p:sp>
      <p:sp>
        <p:nvSpPr>
          <p:cNvPr id="1296" name="Google Shape;1296;p29"/>
          <p:cNvSpPr txBox="1"/>
          <p:nvPr/>
        </p:nvSpPr>
        <p:spPr>
          <a:xfrm>
            <a:off x="1444400" y="4243151"/>
            <a:ext cx="4223200" cy="757600"/>
          </a:xfrm>
          <a:prstGeom prst="rect">
            <a:avLst/>
          </a:prstGeom>
          <a:noFill/>
          <a:ln>
            <a:noFill/>
          </a:ln>
        </p:spPr>
        <p:txBody>
          <a:bodyPr anchorCtr="0" anchor="t" bIns="121900" lIns="121900" spcFirstLastPara="1" rIns="121900" wrap="square" tIns="121900">
            <a:noAutofit/>
          </a:bodyPr>
          <a:lstStyle/>
          <a:p>
            <a:pPr indent="0" lvl="0" marL="0" marR="0" rtl="0" algn="ctr">
              <a:lnSpc>
                <a:spcPct val="114000"/>
              </a:lnSpc>
              <a:spcBef>
                <a:spcPts val="0"/>
              </a:spcBef>
              <a:spcAft>
                <a:spcPts val="0"/>
              </a:spcAft>
              <a:buClr>
                <a:schemeClr val="dk1"/>
              </a:buClr>
              <a:buSzPts val="1100"/>
              <a:buFont typeface="Arial"/>
              <a:buNone/>
            </a:pPr>
            <a:r>
              <a:rPr b="1" lang="en-US" sz="1600">
                <a:solidFill>
                  <a:schemeClr val="dk1"/>
                </a:solidFill>
                <a:latin typeface="Comfortaa"/>
                <a:ea typeface="Comfortaa"/>
                <a:cs typeface="Comfortaa"/>
                <a:sym typeface="Comfortaa"/>
              </a:rPr>
              <a:t>CREDITS:</a:t>
            </a:r>
            <a:r>
              <a:rPr lang="en-US" sz="1600">
                <a:solidFill>
                  <a:schemeClr val="dk1"/>
                </a:solidFill>
                <a:latin typeface="Comfortaa"/>
                <a:ea typeface="Comfortaa"/>
                <a:cs typeface="Comfortaa"/>
                <a:sym typeface="Comfortaa"/>
              </a:rPr>
              <a:t> This presentation template was created by </a:t>
            </a:r>
            <a:r>
              <a:rPr b="1" lang="en-US" sz="1600">
                <a:solidFill>
                  <a:schemeClr val="hlink"/>
                </a:solidFill>
                <a:uFill>
                  <a:noFill/>
                </a:uFill>
                <a:latin typeface="Comfortaa"/>
                <a:ea typeface="Comfortaa"/>
                <a:cs typeface="Comfortaa"/>
                <a:sym typeface="Comfortaa"/>
                <a:hlinkClick r:id="rId2"/>
              </a:rPr>
              <a:t>Slidesgo</a:t>
            </a:r>
            <a:r>
              <a:rPr b="1" lang="en-US" sz="1600">
                <a:solidFill>
                  <a:schemeClr val="dk1"/>
                </a:solidFill>
                <a:latin typeface="Comfortaa"/>
                <a:ea typeface="Comfortaa"/>
                <a:cs typeface="Comfortaa"/>
                <a:sym typeface="Comfortaa"/>
              </a:rPr>
              <a:t>,</a:t>
            </a:r>
            <a:r>
              <a:rPr lang="en-US" sz="1600">
                <a:solidFill>
                  <a:schemeClr val="dk1"/>
                </a:solidFill>
                <a:latin typeface="Comfortaa"/>
                <a:ea typeface="Comfortaa"/>
                <a:cs typeface="Comfortaa"/>
                <a:sym typeface="Comfortaa"/>
              </a:rPr>
              <a:t> including icons by </a:t>
            </a:r>
            <a:r>
              <a:rPr b="1" lang="en-US" sz="1600">
                <a:solidFill>
                  <a:schemeClr val="hlink"/>
                </a:solidFill>
                <a:uFill>
                  <a:noFill/>
                </a:uFill>
                <a:latin typeface="Comfortaa"/>
                <a:ea typeface="Comfortaa"/>
                <a:cs typeface="Comfortaa"/>
                <a:sym typeface="Comfortaa"/>
                <a:hlinkClick r:id="rId3"/>
              </a:rPr>
              <a:t>Flaticon</a:t>
            </a:r>
            <a:r>
              <a:rPr b="1" lang="en-US" sz="1600">
                <a:solidFill>
                  <a:schemeClr val="dk1"/>
                </a:solidFill>
                <a:latin typeface="Comfortaa"/>
                <a:ea typeface="Comfortaa"/>
                <a:cs typeface="Comfortaa"/>
                <a:sym typeface="Comfortaa"/>
              </a:rPr>
              <a:t>, </a:t>
            </a:r>
            <a:r>
              <a:rPr lang="en-US" sz="1600">
                <a:solidFill>
                  <a:schemeClr val="dk1"/>
                </a:solidFill>
                <a:latin typeface="Comfortaa"/>
                <a:ea typeface="Comfortaa"/>
                <a:cs typeface="Comfortaa"/>
                <a:sym typeface="Comfortaa"/>
              </a:rPr>
              <a:t>infographics &amp; images by </a:t>
            </a:r>
            <a:r>
              <a:rPr b="1" lang="en-US" sz="1600">
                <a:solidFill>
                  <a:schemeClr val="hlink"/>
                </a:solidFill>
                <a:uFill>
                  <a:noFill/>
                </a:uFill>
                <a:latin typeface="Comfortaa"/>
                <a:ea typeface="Comfortaa"/>
                <a:cs typeface="Comfortaa"/>
                <a:sym typeface="Comfortaa"/>
                <a:hlinkClick r:id="rId4"/>
              </a:rPr>
              <a:t>Freepik</a:t>
            </a:r>
            <a:r>
              <a:rPr b="1" lang="en-US" sz="1600">
                <a:solidFill>
                  <a:schemeClr val="dk1"/>
                </a:solidFill>
                <a:latin typeface="Comfortaa"/>
                <a:ea typeface="Comfortaa"/>
                <a:cs typeface="Comfortaa"/>
                <a:sym typeface="Comfortaa"/>
              </a:rPr>
              <a:t> </a:t>
            </a:r>
            <a:endParaRPr b="1" sz="1600">
              <a:solidFill>
                <a:schemeClr val="dk1"/>
              </a:solidFill>
              <a:latin typeface="Comfortaa"/>
              <a:ea typeface="Comfortaa"/>
              <a:cs typeface="Comfortaa"/>
              <a:sym typeface="Comfortaa"/>
            </a:endParaRPr>
          </a:p>
        </p:txBody>
      </p:sp>
      <p:sp>
        <p:nvSpPr>
          <p:cNvPr id="1297" name="Google Shape;1297;p29"/>
          <p:cNvSpPr txBox="1"/>
          <p:nvPr>
            <p:ph type="title"/>
          </p:nvPr>
        </p:nvSpPr>
        <p:spPr>
          <a:xfrm>
            <a:off x="880600" y="985817"/>
            <a:ext cx="5350800" cy="1213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300"/>
              <a:buNone/>
              <a:defRPr i="0" sz="9600"/>
            </a:lvl1pPr>
            <a:lvl2pPr lvl="1" algn="ctr">
              <a:lnSpc>
                <a:spcPct val="100000"/>
              </a:lnSpc>
              <a:spcBef>
                <a:spcPts val="0"/>
              </a:spcBef>
              <a:spcAft>
                <a:spcPts val="0"/>
              </a:spcAft>
              <a:buSzPts val="3300"/>
              <a:buNone/>
              <a:defRPr sz="4400"/>
            </a:lvl2pPr>
            <a:lvl3pPr lvl="2" algn="ctr">
              <a:lnSpc>
                <a:spcPct val="100000"/>
              </a:lnSpc>
              <a:spcBef>
                <a:spcPts val="0"/>
              </a:spcBef>
              <a:spcAft>
                <a:spcPts val="0"/>
              </a:spcAft>
              <a:buSzPts val="3300"/>
              <a:buNone/>
              <a:defRPr sz="4400"/>
            </a:lvl3pPr>
            <a:lvl4pPr lvl="3" algn="ctr">
              <a:lnSpc>
                <a:spcPct val="100000"/>
              </a:lnSpc>
              <a:spcBef>
                <a:spcPts val="0"/>
              </a:spcBef>
              <a:spcAft>
                <a:spcPts val="0"/>
              </a:spcAft>
              <a:buSzPts val="3300"/>
              <a:buNone/>
              <a:defRPr sz="4400"/>
            </a:lvl4pPr>
            <a:lvl5pPr lvl="4" algn="ctr">
              <a:lnSpc>
                <a:spcPct val="100000"/>
              </a:lnSpc>
              <a:spcBef>
                <a:spcPts val="0"/>
              </a:spcBef>
              <a:spcAft>
                <a:spcPts val="0"/>
              </a:spcAft>
              <a:buSzPts val="3300"/>
              <a:buNone/>
              <a:defRPr sz="4400"/>
            </a:lvl5pPr>
            <a:lvl6pPr lvl="5" algn="ctr">
              <a:lnSpc>
                <a:spcPct val="100000"/>
              </a:lnSpc>
              <a:spcBef>
                <a:spcPts val="0"/>
              </a:spcBef>
              <a:spcAft>
                <a:spcPts val="0"/>
              </a:spcAft>
              <a:buSzPts val="3300"/>
              <a:buNone/>
              <a:defRPr sz="4400"/>
            </a:lvl6pPr>
            <a:lvl7pPr lvl="6" algn="ctr">
              <a:lnSpc>
                <a:spcPct val="100000"/>
              </a:lnSpc>
              <a:spcBef>
                <a:spcPts val="0"/>
              </a:spcBef>
              <a:spcAft>
                <a:spcPts val="0"/>
              </a:spcAft>
              <a:buSzPts val="3300"/>
              <a:buNone/>
              <a:defRPr sz="4400"/>
            </a:lvl7pPr>
            <a:lvl8pPr lvl="7" algn="ctr">
              <a:lnSpc>
                <a:spcPct val="100000"/>
              </a:lnSpc>
              <a:spcBef>
                <a:spcPts val="0"/>
              </a:spcBef>
              <a:spcAft>
                <a:spcPts val="0"/>
              </a:spcAft>
              <a:buSzPts val="3300"/>
              <a:buNone/>
              <a:defRPr sz="4400"/>
            </a:lvl8pPr>
            <a:lvl9pPr lvl="8" algn="ctr">
              <a:lnSpc>
                <a:spcPct val="100000"/>
              </a:lnSpc>
              <a:spcBef>
                <a:spcPts val="0"/>
              </a:spcBef>
              <a:spcAft>
                <a:spcPts val="0"/>
              </a:spcAft>
              <a:buSzPts val="3300"/>
              <a:buNone/>
              <a:defRPr sz="4400"/>
            </a:lvl9pPr>
          </a:lstStyle>
          <a:p/>
        </p:txBody>
      </p:sp>
      <p:grpSp>
        <p:nvGrpSpPr>
          <p:cNvPr id="1298" name="Google Shape;1298;p29"/>
          <p:cNvGrpSpPr/>
          <p:nvPr/>
        </p:nvGrpSpPr>
        <p:grpSpPr>
          <a:xfrm>
            <a:off x="10295624" y="864117"/>
            <a:ext cx="3367840" cy="2147732"/>
            <a:chOff x="7239867" y="1514550"/>
            <a:chExt cx="2525880" cy="1610799"/>
          </a:xfrm>
        </p:grpSpPr>
        <p:grpSp>
          <p:nvGrpSpPr>
            <p:cNvPr id="1299" name="Google Shape;1299;p29"/>
            <p:cNvGrpSpPr/>
            <p:nvPr/>
          </p:nvGrpSpPr>
          <p:grpSpPr>
            <a:xfrm>
              <a:off x="7346663" y="1514550"/>
              <a:ext cx="2419084" cy="1551618"/>
              <a:chOff x="7410211" y="1555307"/>
              <a:chExt cx="2355486" cy="1510826"/>
            </a:xfrm>
          </p:grpSpPr>
          <p:grpSp>
            <p:nvGrpSpPr>
              <p:cNvPr id="1300" name="Google Shape;1300;p29"/>
              <p:cNvGrpSpPr/>
              <p:nvPr/>
            </p:nvGrpSpPr>
            <p:grpSpPr>
              <a:xfrm>
                <a:off x="7410211" y="1555307"/>
                <a:ext cx="2355486" cy="1510826"/>
                <a:chOff x="761258" y="2062484"/>
                <a:chExt cx="1646502" cy="1056078"/>
              </a:xfrm>
            </p:grpSpPr>
            <p:sp>
              <p:nvSpPr>
                <p:cNvPr id="1301" name="Google Shape;1301;p29"/>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2" name="Google Shape;1302;p29"/>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3" name="Google Shape;1303;p29"/>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4" name="Google Shape;1304;p29"/>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5" name="Google Shape;1305;p29"/>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6" name="Google Shape;1306;p29"/>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07" name="Google Shape;1307;p29"/>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08" name="Google Shape;1308;p29"/>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09" name="Google Shape;1309;p29"/>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10" name="Google Shape;1310;p29"/>
          <p:cNvGrpSpPr/>
          <p:nvPr/>
        </p:nvGrpSpPr>
        <p:grpSpPr>
          <a:xfrm>
            <a:off x="6390024" y="328473"/>
            <a:ext cx="1989066" cy="867039"/>
            <a:chOff x="3965010" y="571479"/>
            <a:chExt cx="1651682" cy="719972"/>
          </a:xfrm>
        </p:grpSpPr>
        <p:grpSp>
          <p:nvGrpSpPr>
            <p:cNvPr id="1311" name="Google Shape;1311;p29"/>
            <p:cNvGrpSpPr/>
            <p:nvPr/>
          </p:nvGrpSpPr>
          <p:grpSpPr>
            <a:xfrm>
              <a:off x="3965010" y="571479"/>
              <a:ext cx="1446820" cy="719972"/>
              <a:chOff x="3953250" y="571500"/>
              <a:chExt cx="1383325" cy="766825"/>
            </a:xfrm>
          </p:grpSpPr>
          <p:grpSp>
            <p:nvGrpSpPr>
              <p:cNvPr id="1312" name="Google Shape;1312;p29"/>
              <p:cNvGrpSpPr/>
              <p:nvPr/>
            </p:nvGrpSpPr>
            <p:grpSpPr>
              <a:xfrm>
                <a:off x="3953250" y="571500"/>
                <a:ext cx="1383165" cy="669650"/>
                <a:chOff x="897088" y="2374675"/>
                <a:chExt cx="1383165" cy="669650"/>
              </a:xfrm>
            </p:grpSpPr>
            <p:sp>
              <p:nvSpPr>
                <p:cNvPr id="1313" name="Google Shape;1313;p29"/>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4" name="Google Shape;1314;p29"/>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5" name="Google Shape;1315;p29"/>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16" name="Google Shape;1316;p29"/>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17" name="Google Shape;1317;p29"/>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18" name="Google Shape;1318;p29"/>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19" name="Google Shape;1319;p29"/>
          <p:cNvGrpSpPr/>
          <p:nvPr/>
        </p:nvGrpSpPr>
        <p:grpSpPr>
          <a:xfrm flipH="1">
            <a:off x="223942" y="5965307"/>
            <a:ext cx="717139" cy="741144"/>
            <a:chOff x="5294267" y="4624350"/>
            <a:chExt cx="383005" cy="395854"/>
          </a:xfrm>
        </p:grpSpPr>
        <p:sp>
          <p:nvSpPr>
            <p:cNvPr id="1320" name="Google Shape;1320;p29"/>
            <p:cNvSpPr/>
            <p:nvPr/>
          </p:nvSpPr>
          <p:spPr>
            <a:xfrm>
              <a:off x="5358550" y="4859712"/>
              <a:ext cx="58369" cy="160492"/>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1" name="Google Shape;1321;p29"/>
            <p:cNvSpPr/>
            <p:nvPr/>
          </p:nvSpPr>
          <p:spPr>
            <a:xfrm>
              <a:off x="5294267" y="4894594"/>
              <a:ext cx="175454" cy="68546"/>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2" name="Google Shape;1322;p29"/>
            <p:cNvSpPr/>
            <p:nvPr/>
          </p:nvSpPr>
          <p:spPr>
            <a:xfrm>
              <a:off x="5310447" y="4883895"/>
              <a:ext cx="150836" cy="94033"/>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3" name="Google Shape;1323;p29"/>
            <p:cNvSpPr/>
            <p:nvPr/>
          </p:nvSpPr>
          <p:spPr>
            <a:xfrm>
              <a:off x="5340805" y="4845446"/>
              <a:ext cx="97252" cy="157795"/>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4" name="Google Shape;1324;p29"/>
            <p:cNvSpPr/>
            <p:nvPr/>
          </p:nvSpPr>
          <p:spPr>
            <a:xfrm>
              <a:off x="5499297" y="4624350"/>
              <a:ext cx="175454" cy="150575"/>
            </a:xfrm>
            <a:custGeom>
              <a:rect b="b" l="l" r="r" t="t"/>
              <a:pathLst>
                <a:path extrusionOk="0" h="1731" w="2017">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5" name="Google Shape;1325;p29"/>
            <p:cNvSpPr/>
            <p:nvPr/>
          </p:nvSpPr>
          <p:spPr>
            <a:xfrm>
              <a:off x="5615653" y="4833656"/>
              <a:ext cx="32352" cy="88957"/>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6" name="Google Shape;1326;p29"/>
            <p:cNvSpPr/>
            <p:nvPr/>
          </p:nvSpPr>
          <p:spPr>
            <a:xfrm>
              <a:off x="5580022" y="4852990"/>
              <a:ext cx="97250" cy="37993"/>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7" name="Google Shape;1327;p29"/>
            <p:cNvSpPr/>
            <p:nvPr/>
          </p:nvSpPr>
          <p:spPr>
            <a:xfrm>
              <a:off x="5588990" y="4847059"/>
              <a:ext cx="83605" cy="52120"/>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28" name="Google Shape;1328;p29"/>
            <p:cNvSpPr/>
            <p:nvPr/>
          </p:nvSpPr>
          <p:spPr>
            <a:xfrm>
              <a:off x="5605817" y="4825749"/>
              <a:ext cx="53904" cy="87462"/>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29" name="Google Shape;1329;p29"/>
          <p:cNvGrpSpPr/>
          <p:nvPr/>
        </p:nvGrpSpPr>
        <p:grpSpPr>
          <a:xfrm>
            <a:off x="-1943926" y="1294377"/>
            <a:ext cx="3068387" cy="2425553"/>
            <a:chOff x="-1457944" y="970782"/>
            <a:chExt cx="2301290" cy="1819165"/>
          </a:xfrm>
        </p:grpSpPr>
        <p:grpSp>
          <p:nvGrpSpPr>
            <p:cNvPr id="1330" name="Google Shape;1330;p29"/>
            <p:cNvGrpSpPr/>
            <p:nvPr/>
          </p:nvGrpSpPr>
          <p:grpSpPr>
            <a:xfrm>
              <a:off x="-1457944" y="970782"/>
              <a:ext cx="2167371" cy="1819165"/>
              <a:chOff x="958238" y="2157575"/>
              <a:chExt cx="1115190" cy="936025"/>
            </a:xfrm>
          </p:grpSpPr>
          <p:sp>
            <p:nvSpPr>
              <p:cNvPr id="1331" name="Google Shape;1331;p29"/>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2" name="Google Shape;1332;p29"/>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3" name="Google Shape;1333;p29"/>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4" name="Google Shape;1334;p29"/>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5" name="Google Shape;1335;p29"/>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36" name="Google Shape;1336;p29"/>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37" name="Google Shape;1337;p29"/>
            <p:cNvSpPr/>
            <p:nvPr/>
          </p:nvSpPr>
          <p:spPr>
            <a:xfrm>
              <a:off x="-1323994" y="975921"/>
              <a:ext cx="2167340" cy="1644261"/>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ackground">
    <p:spTree>
      <p:nvGrpSpPr>
        <p:cNvPr id="1338" name="Shape 1338"/>
        <p:cNvGrpSpPr/>
        <p:nvPr/>
      </p:nvGrpSpPr>
      <p:grpSpPr>
        <a:xfrm>
          <a:off x="0" y="0"/>
          <a:ext cx="0" cy="0"/>
          <a:chOff x="0" y="0"/>
          <a:chExt cx="0" cy="0"/>
        </a:xfrm>
      </p:grpSpPr>
      <p:sp>
        <p:nvSpPr>
          <p:cNvPr id="1339" name="Google Shape;1339;p30"/>
          <p:cNvSpPr/>
          <p:nvPr/>
        </p:nvSpPr>
        <p:spPr>
          <a:xfrm>
            <a:off x="9782600" y="6834634"/>
            <a:ext cx="145667" cy="23367"/>
          </a:xfrm>
          <a:custGeom>
            <a:rect b="b" l="l" r="r" t="t"/>
            <a:pathLst>
              <a:path extrusionOk="0" h="701" w="4370">
                <a:moveTo>
                  <a:pt x="0" y="0"/>
                </a:moveTo>
                <a:lnTo>
                  <a:pt x="0" y="701"/>
                </a:lnTo>
                <a:lnTo>
                  <a:pt x="4370" y="701"/>
                </a:lnTo>
                <a:lnTo>
                  <a:pt x="4370" y="0"/>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1340" name="Google Shape;1340;p30"/>
          <p:cNvGrpSpPr/>
          <p:nvPr/>
        </p:nvGrpSpPr>
        <p:grpSpPr>
          <a:xfrm flipH="1">
            <a:off x="-396262" y="1235567"/>
            <a:ext cx="1367964" cy="1081376"/>
            <a:chOff x="855987" y="2204128"/>
            <a:chExt cx="1217483" cy="962421"/>
          </a:xfrm>
        </p:grpSpPr>
        <p:grpSp>
          <p:nvGrpSpPr>
            <p:cNvPr id="1341" name="Google Shape;1341;p30"/>
            <p:cNvGrpSpPr/>
            <p:nvPr/>
          </p:nvGrpSpPr>
          <p:grpSpPr>
            <a:xfrm>
              <a:off x="855987" y="2204128"/>
              <a:ext cx="1146638" cy="962421"/>
              <a:chOff x="958238" y="2157575"/>
              <a:chExt cx="1115190" cy="936025"/>
            </a:xfrm>
          </p:grpSpPr>
          <p:sp>
            <p:nvSpPr>
              <p:cNvPr id="1342" name="Google Shape;1342;p30"/>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3" name="Google Shape;1343;p30"/>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4" name="Google Shape;1344;p30"/>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5" name="Google Shape;1345;p30"/>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6" name="Google Shape;1346;p30"/>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7" name="Google Shape;1347;p30"/>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48" name="Google Shape;1348;p30"/>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49" name="Google Shape;1349;p30"/>
          <p:cNvGrpSpPr/>
          <p:nvPr/>
        </p:nvGrpSpPr>
        <p:grpSpPr>
          <a:xfrm flipH="1" rot="-3617422">
            <a:off x="11321328" y="6139941"/>
            <a:ext cx="852331" cy="509354"/>
            <a:chOff x="1202177" y="4613417"/>
            <a:chExt cx="528376" cy="315758"/>
          </a:xfrm>
        </p:grpSpPr>
        <p:sp>
          <p:nvSpPr>
            <p:cNvPr id="1350" name="Google Shape;1350;p30"/>
            <p:cNvSpPr/>
            <p:nvPr/>
          </p:nvSpPr>
          <p:spPr>
            <a:xfrm>
              <a:off x="1564214" y="4671691"/>
              <a:ext cx="166339" cy="48340"/>
            </a:xfrm>
            <a:custGeom>
              <a:rect b="b" l="l" r="r" t="t"/>
              <a:pathLst>
                <a:path extrusionOk="0" h="438" w="1507">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1" name="Google Shape;1351;p30"/>
            <p:cNvSpPr/>
            <p:nvPr/>
          </p:nvSpPr>
          <p:spPr>
            <a:xfrm>
              <a:off x="1602846" y="4613417"/>
              <a:ext cx="60708" cy="176363"/>
            </a:xfrm>
            <a:custGeom>
              <a:rect b="b" l="l" r="r" t="t"/>
              <a:pathLst>
                <a:path extrusionOk="0" h="1598" w="55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2" name="Google Shape;1352;p30"/>
            <p:cNvSpPr/>
            <p:nvPr/>
          </p:nvSpPr>
          <p:spPr>
            <a:xfrm>
              <a:off x="1582978" y="4629421"/>
              <a:ext cx="104638" cy="138950"/>
            </a:xfrm>
            <a:custGeom>
              <a:rect b="b" l="l" r="r" t="t"/>
              <a:pathLst>
                <a:path extrusionOk="0" h="1259" w="948">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3" name="Google Shape;1353;p30"/>
            <p:cNvSpPr/>
            <p:nvPr/>
          </p:nvSpPr>
          <p:spPr>
            <a:xfrm>
              <a:off x="1548982" y="4644430"/>
              <a:ext cx="160158" cy="102419"/>
            </a:xfrm>
            <a:custGeom>
              <a:rect b="b" l="l" r="r" t="t"/>
              <a:pathLst>
                <a:path extrusionOk="0" h="928" w="1451">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4" name="Google Shape;1354;p30"/>
            <p:cNvSpPr/>
            <p:nvPr/>
          </p:nvSpPr>
          <p:spPr>
            <a:xfrm>
              <a:off x="1202177" y="4673346"/>
              <a:ext cx="177156" cy="151310"/>
            </a:xfrm>
            <a:custGeom>
              <a:rect b="b" l="l" r="r" t="t"/>
              <a:pathLst>
                <a:path extrusionOk="0" h="1371" w="1605">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5" name="Google Shape;1355;p30"/>
            <p:cNvSpPr/>
            <p:nvPr/>
          </p:nvSpPr>
          <p:spPr>
            <a:xfrm>
              <a:off x="1389928" y="4832385"/>
              <a:ext cx="115344" cy="96790"/>
            </a:xfrm>
            <a:custGeom>
              <a:rect b="b" l="l" r="r" t="t"/>
              <a:pathLst>
                <a:path extrusionOk="0" h="877" w="1045">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56" name="Google Shape;1356;p30"/>
          <p:cNvGrpSpPr/>
          <p:nvPr/>
        </p:nvGrpSpPr>
        <p:grpSpPr>
          <a:xfrm flipH="1">
            <a:off x="83548" y="5593040"/>
            <a:ext cx="888151" cy="1297929"/>
            <a:chOff x="-1047799" y="3300294"/>
            <a:chExt cx="439013" cy="641607"/>
          </a:xfrm>
        </p:grpSpPr>
        <p:sp>
          <p:nvSpPr>
            <p:cNvPr id="1357" name="Google Shape;1357;p30"/>
            <p:cNvSpPr/>
            <p:nvPr/>
          </p:nvSpPr>
          <p:spPr>
            <a:xfrm>
              <a:off x="-994003" y="3750695"/>
              <a:ext cx="138774" cy="63785"/>
            </a:xfrm>
            <a:custGeom>
              <a:rect b="b" l="l" r="r" t="t"/>
              <a:pathLst>
                <a:path extrusionOk="0" h="849" w="1847">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8" name="Google Shape;1358;p30"/>
            <p:cNvSpPr/>
            <p:nvPr/>
          </p:nvSpPr>
          <p:spPr>
            <a:xfrm>
              <a:off x="-950199" y="3777592"/>
              <a:ext cx="98652" cy="17656"/>
            </a:xfrm>
            <a:custGeom>
              <a:rect b="b" l="l" r="r" t="t"/>
              <a:pathLst>
                <a:path extrusionOk="0" h="235" w="1313">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9" name="Google Shape;1359;p30"/>
            <p:cNvSpPr/>
            <p:nvPr/>
          </p:nvSpPr>
          <p:spPr>
            <a:xfrm>
              <a:off x="-949448" y="3639053"/>
              <a:ext cx="114280" cy="249281"/>
            </a:xfrm>
            <a:custGeom>
              <a:rect b="b" l="l" r="r" t="t"/>
              <a:pathLst>
                <a:path extrusionOk="0" h="3318" w="1521">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0" name="Google Shape;1360;p30"/>
            <p:cNvSpPr/>
            <p:nvPr/>
          </p:nvSpPr>
          <p:spPr>
            <a:xfrm>
              <a:off x="-1047799" y="3504796"/>
              <a:ext cx="229087" cy="179936"/>
            </a:xfrm>
            <a:custGeom>
              <a:rect b="b" l="l" r="r" t="t"/>
              <a:pathLst>
                <a:path extrusionOk="0" h="2395" w="3049">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1" name="Google Shape;1361;p30"/>
            <p:cNvSpPr/>
            <p:nvPr/>
          </p:nvSpPr>
          <p:spPr>
            <a:xfrm>
              <a:off x="-1006775" y="3550625"/>
              <a:ext cx="157032" cy="111418"/>
            </a:xfrm>
            <a:custGeom>
              <a:rect b="b" l="l" r="r" t="t"/>
              <a:pathLst>
                <a:path extrusionOk="0" h="1483" w="209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2" name="Google Shape;1362;p30"/>
            <p:cNvSpPr/>
            <p:nvPr/>
          </p:nvSpPr>
          <p:spPr>
            <a:xfrm>
              <a:off x="-868753" y="3630488"/>
              <a:ext cx="108420" cy="91959"/>
            </a:xfrm>
            <a:custGeom>
              <a:rect b="b" l="l" r="r" t="t"/>
              <a:pathLst>
                <a:path extrusionOk="0" h="1224" w="1443">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3" name="Google Shape;1363;p30"/>
            <p:cNvSpPr/>
            <p:nvPr/>
          </p:nvSpPr>
          <p:spPr>
            <a:xfrm>
              <a:off x="-837046" y="3663019"/>
              <a:ext cx="80394" cy="62884"/>
            </a:xfrm>
            <a:custGeom>
              <a:rect b="b" l="l" r="r" t="t"/>
              <a:pathLst>
                <a:path extrusionOk="0" h="837" w="107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4" name="Google Shape;1364;p30"/>
            <p:cNvSpPr/>
            <p:nvPr/>
          </p:nvSpPr>
          <p:spPr>
            <a:xfrm>
              <a:off x="-764015" y="3539732"/>
              <a:ext cx="129683" cy="73101"/>
            </a:xfrm>
            <a:custGeom>
              <a:rect b="b" l="l" r="r" t="t"/>
              <a:pathLst>
                <a:path extrusionOk="0" h="973" w="1726">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5" name="Google Shape;1365;p30"/>
            <p:cNvSpPr/>
            <p:nvPr/>
          </p:nvSpPr>
          <p:spPr>
            <a:xfrm>
              <a:off x="-769500" y="3568882"/>
              <a:ext cx="94971" cy="38391"/>
            </a:xfrm>
            <a:custGeom>
              <a:rect b="b" l="l" r="r" t="t"/>
              <a:pathLst>
                <a:path extrusionOk="0" h="511" w="1264">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6" name="Google Shape;1366;p30"/>
            <p:cNvSpPr/>
            <p:nvPr/>
          </p:nvSpPr>
          <p:spPr>
            <a:xfrm>
              <a:off x="-800981" y="3409081"/>
              <a:ext cx="60784" cy="462801"/>
            </a:xfrm>
            <a:custGeom>
              <a:rect b="b" l="l" r="r" t="t"/>
              <a:pathLst>
                <a:path extrusionOk="0" h="6160" w="809">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7" name="Google Shape;1367;p30"/>
            <p:cNvSpPr/>
            <p:nvPr/>
          </p:nvSpPr>
          <p:spPr>
            <a:xfrm>
              <a:off x="-905869" y="3300294"/>
              <a:ext cx="198507" cy="165361"/>
            </a:xfrm>
            <a:custGeom>
              <a:rect b="b" l="l" r="r" t="t"/>
              <a:pathLst>
                <a:path extrusionOk="0" h="2201" w="2642">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8" name="Google Shape;1368;p30"/>
            <p:cNvSpPr/>
            <p:nvPr/>
          </p:nvSpPr>
          <p:spPr>
            <a:xfrm>
              <a:off x="-884456" y="3364454"/>
              <a:ext cx="171608" cy="62133"/>
            </a:xfrm>
            <a:custGeom>
              <a:rect b="b" l="l" r="r" t="t"/>
              <a:pathLst>
                <a:path extrusionOk="0" h="827" w="2284">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9" name="Google Shape;1369;p30"/>
            <p:cNvSpPr/>
            <p:nvPr/>
          </p:nvSpPr>
          <p:spPr>
            <a:xfrm>
              <a:off x="-945691" y="3813429"/>
              <a:ext cx="336905" cy="128472"/>
            </a:xfrm>
            <a:custGeom>
              <a:rect b="b" l="l" r="r" t="t"/>
              <a:pathLst>
                <a:path extrusionOk="0" h="1710" w="4484">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70" name="Google Shape;1370;p30"/>
          <p:cNvGrpSpPr/>
          <p:nvPr/>
        </p:nvGrpSpPr>
        <p:grpSpPr>
          <a:xfrm flipH="1" rot="10800000">
            <a:off x="10426901" y="-295959"/>
            <a:ext cx="2120539" cy="924348"/>
            <a:chOff x="3965010" y="571479"/>
            <a:chExt cx="1651682" cy="719972"/>
          </a:xfrm>
        </p:grpSpPr>
        <p:grpSp>
          <p:nvGrpSpPr>
            <p:cNvPr id="1371" name="Google Shape;1371;p30"/>
            <p:cNvGrpSpPr/>
            <p:nvPr/>
          </p:nvGrpSpPr>
          <p:grpSpPr>
            <a:xfrm>
              <a:off x="3965010" y="571479"/>
              <a:ext cx="1446820" cy="719972"/>
              <a:chOff x="3953250" y="571500"/>
              <a:chExt cx="1383325" cy="766825"/>
            </a:xfrm>
          </p:grpSpPr>
          <p:grpSp>
            <p:nvGrpSpPr>
              <p:cNvPr id="1372" name="Google Shape;1372;p30"/>
              <p:cNvGrpSpPr/>
              <p:nvPr/>
            </p:nvGrpSpPr>
            <p:grpSpPr>
              <a:xfrm>
                <a:off x="3953250" y="571500"/>
                <a:ext cx="1383165" cy="669650"/>
                <a:chOff x="897088" y="2374675"/>
                <a:chExt cx="1383165" cy="669650"/>
              </a:xfrm>
            </p:grpSpPr>
            <p:sp>
              <p:nvSpPr>
                <p:cNvPr id="1373" name="Google Shape;1373;p30"/>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4" name="Google Shape;1374;p30"/>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5" name="Google Shape;1375;p30"/>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76" name="Google Shape;1376;p30"/>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77" name="Google Shape;1377;p30"/>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378" name="Google Shape;1378;p30"/>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79" name="Google Shape;1379;p30"/>
          <p:cNvGrpSpPr/>
          <p:nvPr/>
        </p:nvGrpSpPr>
        <p:grpSpPr>
          <a:xfrm rot="2839265">
            <a:off x="761753" y="-227153"/>
            <a:ext cx="1065719" cy="1386513"/>
            <a:chOff x="4318023" y="4113296"/>
            <a:chExt cx="716421" cy="932073"/>
          </a:xfrm>
        </p:grpSpPr>
        <p:sp>
          <p:nvSpPr>
            <p:cNvPr id="1380" name="Google Shape;1380;p30"/>
            <p:cNvSpPr/>
            <p:nvPr/>
          </p:nvSpPr>
          <p:spPr>
            <a:xfrm>
              <a:off x="4842115" y="4245779"/>
              <a:ext cx="192329" cy="205812"/>
            </a:xfrm>
            <a:custGeom>
              <a:rect b="b" l="l" r="r" t="t"/>
              <a:pathLst>
                <a:path extrusionOk="0" h="2366" w="2211">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1" name="Google Shape;1381;p30"/>
            <p:cNvSpPr/>
            <p:nvPr/>
          </p:nvSpPr>
          <p:spPr>
            <a:xfrm>
              <a:off x="4730077" y="4175144"/>
              <a:ext cx="156491" cy="223645"/>
            </a:xfrm>
            <a:custGeom>
              <a:rect b="b" l="l" r="r" t="t"/>
              <a:pathLst>
                <a:path extrusionOk="0" h="2571" w="1799">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2" name="Google Shape;1382;p30"/>
            <p:cNvSpPr/>
            <p:nvPr/>
          </p:nvSpPr>
          <p:spPr>
            <a:xfrm>
              <a:off x="4828807" y="4113296"/>
              <a:ext cx="167625" cy="150227"/>
            </a:xfrm>
            <a:custGeom>
              <a:rect b="b" l="l" r="r" t="t"/>
              <a:pathLst>
                <a:path extrusionOk="0" h="1727" w="19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3" name="Google Shape;1383;p30"/>
            <p:cNvSpPr/>
            <p:nvPr/>
          </p:nvSpPr>
          <p:spPr>
            <a:xfrm>
              <a:off x="4318023" y="4482647"/>
              <a:ext cx="515662" cy="562722"/>
            </a:xfrm>
            <a:custGeom>
              <a:rect b="b" l="l" r="r" t="t"/>
              <a:pathLst>
                <a:path extrusionOk="0" h="6469" w="5928">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4"/>
          <p:cNvSpPr txBox="1"/>
          <p:nvPr>
            <p:ph idx="1" type="subTitle"/>
          </p:nvPr>
        </p:nvSpPr>
        <p:spPr>
          <a:xfrm>
            <a:off x="1163733" y="5205067"/>
            <a:ext cx="3534800" cy="113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sp>
        <p:nvSpPr>
          <p:cNvPr id="44" name="Google Shape;44;p4"/>
          <p:cNvSpPr txBox="1"/>
          <p:nvPr>
            <p:ph idx="2" type="subTitle"/>
          </p:nvPr>
        </p:nvSpPr>
        <p:spPr>
          <a:xfrm>
            <a:off x="7493467" y="5205067"/>
            <a:ext cx="3534800" cy="113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1pPr>
            <a:lvl2pPr lvl="1"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2pPr>
            <a:lvl3pPr lvl="2"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3pPr>
            <a:lvl4pPr lvl="3"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4pPr>
            <a:lvl5pPr lvl="4"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5pPr>
            <a:lvl6pPr lvl="5"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6pPr>
            <a:lvl7pPr lvl="6"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7pPr>
            <a:lvl8pPr lvl="7"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8pPr>
            <a:lvl9pPr lvl="8" algn="ctr">
              <a:lnSpc>
                <a:spcPct val="100000"/>
              </a:lnSpc>
              <a:spcBef>
                <a:spcPts val="0"/>
              </a:spcBef>
              <a:spcAft>
                <a:spcPts val="0"/>
              </a:spcAft>
              <a:buSzPts val="1400"/>
              <a:buNone/>
              <a:defRPr sz="1867">
                <a:solidFill>
                  <a:schemeClr val="dk1"/>
                </a:solidFill>
                <a:latin typeface="Comfortaa"/>
                <a:ea typeface="Comfortaa"/>
                <a:cs typeface="Comfortaa"/>
                <a:sym typeface="Comfortaa"/>
              </a:defRPr>
            </a:lvl9pPr>
          </a:lstStyle>
          <a:p/>
        </p:txBody>
      </p:sp>
      <p:grpSp>
        <p:nvGrpSpPr>
          <p:cNvPr id="45" name="Google Shape;45;p4"/>
          <p:cNvGrpSpPr/>
          <p:nvPr/>
        </p:nvGrpSpPr>
        <p:grpSpPr>
          <a:xfrm flipH="1">
            <a:off x="9237224" y="12"/>
            <a:ext cx="2680127" cy="1709165"/>
            <a:chOff x="7239867" y="1514550"/>
            <a:chExt cx="2525880" cy="1610799"/>
          </a:xfrm>
        </p:grpSpPr>
        <p:grpSp>
          <p:nvGrpSpPr>
            <p:cNvPr id="46" name="Google Shape;46;p4"/>
            <p:cNvGrpSpPr/>
            <p:nvPr/>
          </p:nvGrpSpPr>
          <p:grpSpPr>
            <a:xfrm>
              <a:off x="7346663" y="1514550"/>
              <a:ext cx="2419084" cy="1551618"/>
              <a:chOff x="7410211" y="1555307"/>
              <a:chExt cx="2355486" cy="1510826"/>
            </a:xfrm>
          </p:grpSpPr>
          <p:grpSp>
            <p:nvGrpSpPr>
              <p:cNvPr id="47" name="Google Shape;47;p4"/>
              <p:cNvGrpSpPr/>
              <p:nvPr/>
            </p:nvGrpSpPr>
            <p:grpSpPr>
              <a:xfrm>
                <a:off x="7410211" y="1555307"/>
                <a:ext cx="2355486" cy="1510826"/>
                <a:chOff x="761258" y="2062484"/>
                <a:chExt cx="1646502" cy="1056078"/>
              </a:xfrm>
            </p:grpSpPr>
            <p:sp>
              <p:nvSpPr>
                <p:cNvPr id="48" name="Google Shape;48;p4"/>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9" name="Google Shape;49;p4"/>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0" name="Google Shape;50;p4"/>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 name="Google Shape;51;p4"/>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2" name="Google Shape;52;p4"/>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3" name="Google Shape;53;p4"/>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4" name="Google Shape;54;p4"/>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5" name="Google Shape;55;p4"/>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56" name="Google Shape;56;p4"/>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57" name="Google Shape;57;p4"/>
          <p:cNvGrpSpPr/>
          <p:nvPr/>
        </p:nvGrpSpPr>
        <p:grpSpPr>
          <a:xfrm rot="2398771">
            <a:off x="-171427" y="6019388"/>
            <a:ext cx="1354807" cy="809635"/>
            <a:chOff x="1202177" y="4613417"/>
            <a:chExt cx="528376" cy="315758"/>
          </a:xfrm>
        </p:grpSpPr>
        <p:sp>
          <p:nvSpPr>
            <p:cNvPr id="58" name="Google Shape;58;p4"/>
            <p:cNvSpPr/>
            <p:nvPr/>
          </p:nvSpPr>
          <p:spPr>
            <a:xfrm>
              <a:off x="1564214" y="4671691"/>
              <a:ext cx="166339" cy="48340"/>
            </a:xfrm>
            <a:custGeom>
              <a:rect b="b" l="l" r="r" t="t"/>
              <a:pathLst>
                <a:path extrusionOk="0" h="438" w="1507">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 name="Google Shape;59;p4"/>
            <p:cNvSpPr/>
            <p:nvPr/>
          </p:nvSpPr>
          <p:spPr>
            <a:xfrm>
              <a:off x="1602846" y="4613417"/>
              <a:ext cx="60708" cy="176363"/>
            </a:xfrm>
            <a:custGeom>
              <a:rect b="b" l="l" r="r" t="t"/>
              <a:pathLst>
                <a:path extrusionOk="0" h="1598" w="55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0" name="Google Shape;60;p4"/>
            <p:cNvSpPr/>
            <p:nvPr/>
          </p:nvSpPr>
          <p:spPr>
            <a:xfrm>
              <a:off x="1582978" y="4629421"/>
              <a:ext cx="104638" cy="138950"/>
            </a:xfrm>
            <a:custGeom>
              <a:rect b="b" l="l" r="r" t="t"/>
              <a:pathLst>
                <a:path extrusionOk="0" h="1259" w="948">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1" name="Google Shape;61;p4"/>
            <p:cNvSpPr/>
            <p:nvPr/>
          </p:nvSpPr>
          <p:spPr>
            <a:xfrm>
              <a:off x="1548982" y="4644430"/>
              <a:ext cx="160158" cy="102419"/>
            </a:xfrm>
            <a:custGeom>
              <a:rect b="b" l="l" r="r" t="t"/>
              <a:pathLst>
                <a:path extrusionOk="0" h="928" w="1451">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2" name="Google Shape;62;p4"/>
            <p:cNvSpPr/>
            <p:nvPr/>
          </p:nvSpPr>
          <p:spPr>
            <a:xfrm>
              <a:off x="1202177" y="4673346"/>
              <a:ext cx="177156" cy="151310"/>
            </a:xfrm>
            <a:custGeom>
              <a:rect b="b" l="l" r="r" t="t"/>
              <a:pathLst>
                <a:path extrusionOk="0" h="1371" w="1605">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3" name="Google Shape;63;p4"/>
            <p:cNvSpPr/>
            <p:nvPr/>
          </p:nvSpPr>
          <p:spPr>
            <a:xfrm>
              <a:off x="1389928" y="4832385"/>
              <a:ext cx="115344" cy="96790"/>
            </a:xfrm>
            <a:custGeom>
              <a:rect b="b" l="l" r="r" t="t"/>
              <a:pathLst>
                <a:path extrusionOk="0" h="877" w="1045">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4" name="Google Shape;64;p4"/>
          <p:cNvGrpSpPr/>
          <p:nvPr/>
        </p:nvGrpSpPr>
        <p:grpSpPr>
          <a:xfrm flipH="1">
            <a:off x="249322" y="211241"/>
            <a:ext cx="660725" cy="625684"/>
            <a:chOff x="2736573" y="4286656"/>
            <a:chExt cx="316076" cy="299294"/>
          </a:xfrm>
        </p:grpSpPr>
        <p:sp>
          <p:nvSpPr>
            <p:cNvPr id="65" name="Google Shape;65;p4"/>
            <p:cNvSpPr/>
            <p:nvPr/>
          </p:nvSpPr>
          <p:spPr>
            <a:xfrm>
              <a:off x="2867907" y="4291145"/>
              <a:ext cx="173578" cy="177388"/>
            </a:xfrm>
            <a:custGeom>
              <a:rect b="b" l="l" r="r" t="t"/>
              <a:pathLst>
                <a:path extrusionOk="0" h="1541" w="1508">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6" name="Google Shape;66;p4"/>
            <p:cNvSpPr/>
            <p:nvPr/>
          </p:nvSpPr>
          <p:spPr>
            <a:xfrm>
              <a:off x="2775708" y="4407871"/>
              <a:ext cx="166672" cy="178079"/>
            </a:xfrm>
            <a:custGeom>
              <a:rect b="b" l="l" r="r" t="t"/>
              <a:pathLst>
                <a:path extrusionOk="0" h="1547" w="1448">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7" name="Google Shape;67;p4"/>
            <p:cNvSpPr/>
            <p:nvPr/>
          </p:nvSpPr>
          <p:spPr>
            <a:xfrm>
              <a:off x="2736573" y="4286656"/>
              <a:ext cx="137090" cy="122480"/>
            </a:xfrm>
            <a:custGeom>
              <a:rect b="b" l="l" r="r" t="t"/>
              <a:pathLst>
                <a:path extrusionOk="0" h="1064" w="1191">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8" name="Google Shape;68;p4"/>
            <p:cNvSpPr/>
            <p:nvPr/>
          </p:nvSpPr>
          <p:spPr>
            <a:xfrm>
              <a:off x="2921890" y="4453916"/>
              <a:ext cx="130759" cy="109702"/>
            </a:xfrm>
            <a:custGeom>
              <a:rect b="b" l="l" r="r" t="t"/>
              <a:pathLst>
                <a:path extrusionOk="0" h="953" w="1136">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69" name="Google Shape;69;p4"/>
          <p:cNvGrpSpPr/>
          <p:nvPr/>
        </p:nvGrpSpPr>
        <p:grpSpPr>
          <a:xfrm rot="3680024">
            <a:off x="11231681" y="5990039"/>
            <a:ext cx="1015890" cy="728977"/>
            <a:chOff x="6102329" y="3283426"/>
            <a:chExt cx="654777" cy="469888"/>
          </a:xfrm>
        </p:grpSpPr>
        <p:sp>
          <p:nvSpPr>
            <p:cNvPr id="70" name="Google Shape;70;p4"/>
            <p:cNvSpPr/>
            <p:nvPr/>
          </p:nvSpPr>
          <p:spPr>
            <a:xfrm>
              <a:off x="6149906" y="3283426"/>
              <a:ext cx="607200" cy="327381"/>
            </a:xfrm>
            <a:custGeom>
              <a:rect b="b" l="l" r="r" t="t"/>
              <a:pathLst>
                <a:path extrusionOk="0" h="1507" w="2795">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1" name="Google Shape;71;p4"/>
            <p:cNvSpPr/>
            <p:nvPr/>
          </p:nvSpPr>
          <p:spPr>
            <a:xfrm>
              <a:off x="6218555" y="3499796"/>
              <a:ext cx="179662" cy="211375"/>
            </a:xfrm>
            <a:custGeom>
              <a:rect b="b" l="l" r="r" t="t"/>
              <a:pathLst>
                <a:path extrusionOk="0" h="973" w="827">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2" name="Google Shape;72;p4"/>
            <p:cNvSpPr/>
            <p:nvPr/>
          </p:nvSpPr>
          <p:spPr>
            <a:xfrm>
              <a:off x="6367367" y="3409207"/>
              <a:ext cx="204862" cy="249174"/>
            </a:xfrm>
            <a:custGeom>
              <a:rect b="b" l="l" r="r" t="t"/>
              <a:pathLst>
                <a:path extrusionOk="0" h="1147" w="943">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3" name="Google Shape;73;p4"/>
            <p:cNvSpPr/>
            <p:nvPr/>
          </p:nvSpPr>
          <p:spPr>
            <a:xfrm>
              <a:off x="6519439" y="3341429"/>
              <a:ext cx="174230" cy="179657"/>
            </a:xfrm>
            <a:custGeom>
              <a:rect b="b" l="l" r="r" t="t"/>
              <a:pathLst>
                <a:path extrusionOk="0" h="827" w="802">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4" name="Google Shape;74;p4"/>
            <p:cNvSpPr/>
            <p:nvPr/>
          </p:nvSpPr>
          <p:spPr>
            <a:xfrm>
              <a:off x="6603730" y="3489151"/>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5" name="Google Shape;75;p4"/>
            <p:cNvSpPr/>
            <p:nvPr/>
          </p:nvSpPr>
          <p:spPr>
            <a:xfrm>
              <a:off x="6487721" y="3299284"/>
              <a:ext cx="68867" cy="74079"/>
            </a:xfrm>
            <a:custGeom>
              <a:rect b="b" l="l" r="r" t="t"/>
              <a:pathLst>
                <a:path extrusionOk="0" h="341" w="317">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6" name="Google Shape;76;p4"/>
            <p:cNvSpPr/>
            <p:nvPr/>
          </p:nvSpPr>
          <p:spPr>
            <a:xfrm>
              <a:off x="6334564" y="3378359"/>
              <a:ext cx="74081" cy="74079"/>
            </a:xfrm>
            <a:custGeom>
              <a:rect b="b" l="l" r="r" t="t"/>
              <a:pathLst>
                <a:path extrusionOk="0" h="341" w="341">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7" name="Google Shape;77;p4"/>
            <p:cNvSpPr/>
            <p:nvPr/>
          </p:nvSpPr>
          <p:spPr>
            <a:xfrm>
              <a:off x="6424286" y="3626446"/>
              <a:ext cx="74081" cy="74079"/>
            </a:xfrm>
            <a:custGeom>
              <a:rect b="b" l="l" r="r" t="t"/>
              <a:pathLst>
                <a:path extrusionOk="0" h="341" w="341">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8" name="Google Shape;78;p4"/>
            <p:cNvSpPr/>
            <p:nvPr/>
          </p:nvSpPr>
          <p:spPr>
            <a:xfrm>
              <a:off x="6181623" y="3462865"/>
              <a:ext cx="74081" cy="68865"/>
            </a:xfrm>
            <a:custGeom>
              <a:rect b="b" l="l" r="r" t="t"/>
              <a:pathLst>
                <a:path extrusionOk="0" h="317" w="341">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79" name="Google Shape;79;p4"/>
            <p:cNvSpPr/>
            <p:nvPr/>
          </p:nvSpPr>
          <p:spPr>
            <a:xfrm>
              <a:off x="6102329" y="3547371"/>
              <a:ext cx="74298" cy="74079"/>
            </a:xfrm>
            <a:custGeom>
              <a:rect b="b" l="l" r="r" t="t"/>
              <a:pathLst>
                <a:path extrusionOk="0" h="341" w="342">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0" name="Google Shape;80;p4"/>
            <p:cNvSpPr/>
            <p:nvPr/>
          </p:nvSpPr>
          <p:spPr>
            <a:xfrm>
              <a:off x="6213341" y="3684449"/>
              <a:ext cx="74081" cy="68865"/>
            </a:xfrm>
            <a:custGeom>
              <a:rect b="b" l="l" r="r" t="t"/>
              <a:pathLst>
                <a:path extrusionOk="0" h="317" w="341">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81" name="Google Shape;81;p4"/>
          <p:cNvSpPr txBox="1"/>
          <p:nvPr>
            <p:ph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ackground 1">
    <p:spTree>
      <p:nvGrpSpPr>
        <p:cNvPr id="1384" name="Shape 1384"/>
        <p:cNvGrpSpPr/>
        <p:nvPr/>
      </p:nvGrpSpPr>
      <p:grpSpPr>
        <a:xfrm>
          <a:off x="0" y="0"/>
          <a:ext cx="0" cy="0"/>
          <a:chOff x="0" y="0"/>
          <a:chExt cx="0" cy="0"/>
        </a:xfrm>
      </p:grpSpPr>
      <p:grpSp>
        <p:nvGrpSpPr>
          <p:cNvPr id="1385" name="Google Shape;1385;p31"/>
          <p:cNvGrpSpPr/>
          <p:nvPr/>
        </p:nvGrpSpPr>
        <p:grpSpPr>
          <a:xfrm flipH="1">
            <a:off x="10043142" y="4855413"/>
            <a:ext cx="1179572" cy="2002585"/>
            <a:chOff x="-1056319" y="1385262"/>
            <a:chExt cx="212940" cy="361495"/>
          </a:xfrm>
        </p:grpSpPr>
        <p:sp>
          <p:nvSpPr>
            <p:cNvPr id="1386" name="Google Shape;1386;p31"/>
            <p:cNvSpPr/>
            <p:nvPr/>
          </p:nvSpPr>
          <p:spPr>
            <a:xfrm>
              <a:off x="-933315" y="1467563"/>
              <a:ext cx="27460" cy="279194"/>
            </a:xfrm>
            <a:custGeom>
              <a:rect b="b" l="l" r="r" t="t"/>
              <a:pathLst>
                <a:path extrusionOk="0" h="7168" w="705">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7" name="Google Shape;1387;p31"/>
            <p:cNvSpPr/>
            <p:nvPr/>
          </p:nvSpPr>
          <p:spPr>
            <a:xfrm>
              <a:off x="-968331" y="1385262"/>
              <a:ext cx="124952" cy="123978"/>
            </a:xfrm>
            <a:custGeom>
              <a:rect b="b" l="l" r="r" t="t"/>
              <a:pathLst>
                <a:path extrusionOk="0" h="3183" w="3208">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8" name="Google Shape;1388;p31"/>
            <p:cNvSpPr/>
            <p:nvPr/>
          </p:nvSpPr>
          <p:spPr>
            <a:xfrm>
              <a:off x="-990104" y="1535297"/>
              <a:ext cx="60606" cy="203864"/>
            </a:xfrm>
            <a:custGeom>
              <a:rect b="b" l="l" r="r" t="t"/>
              <a:pathLst>
                <a:path extrusionOk="0" h="5234" w="1556">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89" name="Google Shape;1389;p31"/>
            <p:cNvSpPr/>
            <p:nvPr/>
          </p:nvSpPr>
          <p:spPr>
            <a:xfrm>
              <a:off x="-1056319" y="1471965"/>
              <a:ext cx="125886" cy="123394"/>
            </a:xfrm>
            <a:custGeom>
              <a:rect b="b" l="l" r="r" t="t"/>
              <a:pathLst>
                <a:path extrusionOk="0" h="3168" w="3232">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0" name="Google Shape;1390;p31"/>
            <p:cNvSpPr/>
            <p:nvPr/>
          </p:nvSpPr>
          <p:spPr>
            <a:xfrm>
              <a:off x="-933315" y="1418369"/>
              <a:ext cx="55854" cy="54919"/>
            </a:xfrm>
            <a:custGeom>
              <a:rect b="b" l="l" r="r" t="t"/>
              <a:pathLst>
                <a:path extrusionOk="0" h="1410" w="1434">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1" name="Google Shape;1391;p31"/>
            <p:cNvSpPr/>
            <p:nvPr/>
          </p:nvSpPr>
          <p:spPr>
            <a:xfrm>
              <a:off x="-1021303" y="1507331"/>
              <a:ext cx="55854" cy="54919"/>
            </a:xfrm>
            <a:custGeom>
              <a:rect b="b" l="l" r="r" t="t"/>
              <a:pathLst>
                <a:path extrusionOk="0" h="1410" w="1434">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92" name="Google Shape;1392;p31"/>
          <p:cNvGrpSpPr/>
          <p:nvPr/>
        </p:nvGrpSpPr>
        <p:grpSpPr>
          <a:xfrm flipH="1">
            <a:off x="10300589" y="1443976"/>
            <a:ext cx="2716935" cy="2147739"/>
            <a:chOff x="855987" y="2204128"/>
            <a:chExt cx="1217483" cy="962421"/>
          </a:xfrm>
        </p:grpSpPr>
        <p:grpSp>
          <p:nvGrpSpPr>
            <p:cNvPr id="1393" name="Google Shape;1393;p31"/>
            <p:cNvGrpSpPr/>
            <p:nvPr/>
          </p:nvGrpSpPr>
          <p:grpSpPr>
            <a:xfrm>
              <a:off x="855987" y="2204128"/>
              <a:ext cx="1146638" cy="962421"/>
              <a:chOff x="958238" y="2157575"/>
              <a:chExt cx="1115190" cy="936025"/>
            </a:xfrm>
          </p:grpSpPr>
          <p:sp>
            <p:nvSpPr>
              <p:cNvPr id="1394" name="Google Shape;1394;p31"/>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5" name="Google Shape;1395;p31"/>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6" name="Google Shape;1396;p31"/>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7" name="Google Shape;1397;p31"/>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8" name="Google Shape;1398;p31"/>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99" name="Google Shape;1399;p31"/>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00" name="Google Shape;1400;p31"/>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01" name="Google Shape;1401;p31"/>
          <p:cNvGrpSpPr/>
          <p:nvPr/>
        </p:nvGrpSpPr>
        <p:grpSpPr>
          <a:xfrm flipH="1">
            <a:off x="3864613" y="-915650"/>
            <a:ext cx="3367840" cy="2147732"/>
            <a:chOff x="7239867" y="1514550"/>
            <a:chExt cx="2525880" cy="1610799"/>
          </a:xfrm>
        </p:grpSpPr>
        <p:grpSp>
          <p:nvGrpSpPr>
            <p:cNvPr id="1402" name="Google Shape;1402;p31"/>
            <p:cNvGrpSpPr/>
            <p:nvPr/>
          </p:nvGrpSpPr>
          <p:grpSpPr>
            <a:xfrm>
              <a:off x="7346663" y="1514550"/>
              <a:ext cx="2419084" cy="1551618"/>
              <a:chOff x="7410211" y="1555307"/>
              <a:chExt cx="2355486" cy="1510826"/>
            </a:xfrm>
          </p:grpSpPr>
          <p:grpSp>
            <p:nvGrpSpPr>
              <p:cNvPr id="1403" name="Google Shape;1403;p31"/>
              <p:cNvGrpSpPr/>
              <p:nvPr/>
            </p:nvGrpSpPr>
            <p:grpSpPr>
              <a:xfrm>
                <a:off x="7410211" y="1555307"/>
                <a:ext cx="2355486" cy="1510826"/>
                <a:chOff x="761258" y="2062484"/>
                <a:chExt cx="1646502" cy="1056078"/>
              </a:xfrm>
            </p:grpSpPr>
            <p:sp>
              <p:nvSpPr>
                <p:cNvPr id="1404" name="Google Shape;1404;p31"/>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5" name="Google Shape;1405;p31"/>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6" name="Google Shape;1406;p31"/>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7" name="Google Shape;1407;p31"/>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8" name="Google Shape;1408;p31"/>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9" name="Google Shape;1409;p31"/>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10" name="Google Shape;1410;p31"/>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1" name="Google Shape;1411;p31"/>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12" name="Google Shape;1412;p31"/>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13" name="Google Shape;1413;p31"/>
          <p:cNvGrpSpPr/>
          <p:nvPr/>
        </p:nvGrpSpPr>
        <p:grpSpPr>
          <a:xfrm flipH="1" rot="615299">
            <a:off x="372564" y="1412122"/>
            <a:ext cx="2202194" cy="1999531"/>
            <a:chOff x="7844079" y="226727"/>
            <a:chExt cx="1373382" cy="1246993"/>
          </a:xfrm>
        </p:grpSpPr>
        <p:sp>
          <p:nvSpPr>
            <p:cNvPr id="1414" name="Google Shape;1414;p31"/>
            <p:cNvSpPr/>
            <p:nvPr/>
          </p:nvSpPr>
          <p:spPr>
            <a:xfrm rot="-1688081">
              <a:off x="8295818" y="1015024"/>
              <a:ext cx="222185" cy="222398"/>
            </a:xfrm>
            <a:custGeom>
              <a:rect b="b" l="l" r="r" t="t"/>
              <a:pathLst>
                <a:path extrusionOk="0" h="1119" w="1118">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5" name="Google Shape;1415;p31"/>
            <p:cNvSpPr/>
            <p:nvPr/>
          </p:nvSpPr>
          <p:spPr>
            <a:xfrm rot="-1688081">
              <a:off x="8403840" y="292330"/>
              <a:ext cx="164354" cy="141707"/>
            </a:xfrm>
            <a:custGeom>
              <a:rect b="b" l="l" r="r" t="t"/>
              <a:pathLst>
                <a:path extrusionOk="0" h="713" w="827">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6" name="Google Shape;1416;p31"/>
            <p:cNvSpPr/>
            <p:nvPr/>
          </p:nvSpPr>
          <p:spPr>
            <a:xfrm rot="-1688081">
              <a:off x="7886315" y="509903"/>
              <a:ext cx="222384" cy="213454"/>
            </a:xfrm>
            <a:custGeom>
              <a:rect b="b" l="l" r="r" t="t"/>
              <a:pathLst>
                <a:path extrusionOk="0" h="1074" w="1119">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7" name="Google Shape;1417;p31"/>
            <p:cNvSpPr/>
            <p:nvPr/>
          </p:nvSpPr>
          <p:spPr>
            <a:xfrm rot="-1688081">
              <a:off x="7968779" y="265401"/>
              <a:ext cx="217416" cy="213057"/>
            </a:xfrm>
            <a:custGeom>
              <a:rect b="b" l="l" r="r" t="t"/>
              <a:pathLst>
                <a:path extrusionOk="0" h="1072" w="1094">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8" name="Google Shape;1418;p31"/>
            <p:cNvSpPr/>
            <p:nvPr/>
          </p:nvSpPr>
          <p:spPr>
            <a:xfrm rot="-1688081">
              <a:off x="8097363" y="456906"/>
              <a:ext cx="198138" cy="172512"/>
            </a:xfrm>
            <a:custGeom>
              <a:rect b="b" l="l" r="r" t="t"/>
              <a:pathLst>
                <a:path extrusionOk="0" h="868" w="997">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9" name="Google Shape;1419;p31"/>
            <p:cNvSpPr/>
            <p:nvPr/>
          </p:nvSpPr>
          <p:spPr>
            <a:xfrm rot="-1688081">
              <a:off x="8096253" y="485759"/>
              <a:ext cx="92014" cy="96790"/>
            </a:xfrm>
            <a:custGeom>
              <a:rect b="b" l="l" r="r" t="t"/>
              <a:pathLst>
                <a:path extrusionOk="0" h="487" w="463">
                  <a:moveTo>
                    <a:pt x="462" y="0"/>
                  </a:moveTo>
                  <a:lnTo>
                    <a:pt x="1" y="486"/>
                  </a:lnTo>
                  <a:cubicBezTo>
                    <a:pt x="1" y="486"/>
                    <a:pt x="438" y="98"/>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0" name="Google Shape;1420;p31"/>
            <p:cNvSpPr/>
            <p:nvPr/>
          </p:nvSpPr>
          <p:spPr>
            <a:xfrm rot="-1688081">
              <a:off x="8086573" y="475658"/>
              <a:ext cx="111093" cy="116466"/>
            </a:xfrm>
            <a:custGeom>
              <a:rect b="b" l="l" r="r" t="t"/>
              <a:pathLst>
                <a:path extrusionOk="0" h="586" w="559">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1" name="Google Shape;1421;p31"/>
            <p:cNvSpPr/>
            <p:nvPr/>
          </p:nvSpPr>
          <p:spPr>
            <a:xfrm rot="-1688081">
              <a:off x="8145749" y="485303"/>
              <a:ext cx="101553" cy="116068"/>
            </a:xfrm>
            <a:custGeom>
              <a:rect b="b" l="l" r="r" t="t"/>
              <a:pathLst>
                <a:path extrusionOk="0" h="584" w="511">
                  <a:moveTo>
                    <a:pt x="510" y="1"/>
                  </a:moveTo>
                  <a:lnTo>
                    <a:pt x="0" y="584"/>
                  </a:lnTo>
                  <a:cubicBezTo>
                    <a:pt x="194" y="390"/>
                    <a:pt x="365" y="195"/>
                    <a:pt x="5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2" name="Google Shape;1422;p31"/>
            <p:cNvSpPr/>
            <p:nvPr/>
          </p:nvSpPr>
          <p:spPr>
            <a:xfrm rot="-1688081">
              <a:off x="8132238" y="479541"/>
              <a:ext cx="125600" cy="132564"/>
            </a:xfrm>
            <a:custGeom>
              <a:rect b="b" l="l" r="r" t="t"/>
              <a:pathLst>
                <a:path extrusionOk="0" h="667" w="632">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3" name="Google Shape;1423;p31"/>
            <p:cNvSpPr/>
            <p:nvPr/>
          </p:nvSpPr>
          <p:spPr>
            <a:xfrm rot="-1688081">
              <a:off x="7848968" y="476562"/>
              <a:ext cx="144878" cy="57040"/>
            </a:xfrm>
            <a:custGeom>
              <a:rect b="b" l="l" r="r" t="t"/>
              <a:pathLst>
                <a:path extrusionOk="0" h="287" w="729">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4" name="Google Shape;1424;p31"/>
            <p:cNvSpPr/>
            <p:nvPr/>
          </p:nvSpPr>
          <p:spPr>
            <a:xfrm rot="-1688081">
              <a:off x="8202326" y="503855"/>
              <a:ext cx="77308" cy="91821"/>
            </a:xfrm>
            <a:custGeom>
              <a:rect b="b" l="l" r="r" t="t"/>
              <a:pathLst>
                <a:path extrusionOk="0" h="462" w="389">
                  <a:moveTo>
                    <a:pt x="389" y="0"/>
                  </a:moveTo>
                  <a:lnTo>
                    <a:pt x="0" y="462"/>
                  </a:lnTo>
                  <a:cubicBezTo>
                    <a:pt x="0" y="462"/>
                    <a:pt x="364" y="146"/>
                    <a:pt x="3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5" name="Google Shape;1425;p31"/>
            <p:cNvSpPr/>
            <p:nvPr/>
          </p:nvSpPr>
          <p:spPr>
            <a:xfrm rot="-1688081">
              <a:off x="8187819" y="494119"/>
              <a:ext cx="101553" cy="112491"/>
            </a:xfrm>
            <a:custGeom>
              <a:rect b="b" l="l" r="r" t="t"/>
              <a:pathLst>
                <a:path extrusionOk="0" h="566" w="511">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6" name="Google Shape;1426;p31"/>
            <p:cNvSpPr/>
            <p:nvPr/>
          </p:nvSpPr>
          <p:spPr>
            <a:xfrm rot="-1688081">
              <a:off x="7905638" y="365861"/>
              <a:ext cx="77507" cy="138924"/>
            </a:xfrm>
            <a:custGeom>
              <a:rect b="b" l="l" r="r" t="t"/>
              <a:pathLst>
                <a:path extrusionOk="0" h="699" w="39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7" name="Google Shape;1427;p31"/>
            <p:cNvSpPr/>
            <p:nvPr/>
          </p:nvSpPr>
          <p:spPr>
            <a:xfrm rot="-1688081">
              <a:off x="8626261" y="406849"/>
              <a:ext cx="367262" cy="1041832"/>
            </a:xfrm>
            <a:custGeom>
              <a:rect b="b" l="l" r="r" t="t"/>
              <a:pathLst>
                <a:path extrusionOk="0" h="5242" w="1848">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28" name="Google Shape;1428;p31"/>
          <p:cNvGrpSpPr/>
          <p:nvPr/>
        </p:nvGrpSpPr>
        <p:grpSpPr>
          <a:xfrm>
            <a:off x="1166943" y="4627399"/>
            <a:ext cx="1360515" cy="2309856"/>
            <a:chOff x="-1056319" y="1385262"/>
            <a:chExt cx="212940" cy="361495"/>
          </a:xfrm>
        </p:grpSpPr>
        <p:sp>
          <p:nvSpPr>
            <p:cNvPr id="1429" name="Google Shape;1429;p31"/>
            <p:cNvSpPr/>
            <p:nvPr/>
          </p:nvSpPr>
          <p:spPr>
            <a:xfrm>
              <a:off x="-933315" y="1467563"/>
              <a:ext cx="27460" cy="279194"/>
            </a:xfrm>
            <a:custGeom>
              <a:rect b="b" l="l" r="r" t="t"/>
              <a:pathLst>
                <a:path extrusionOk="0" h="7168" w="705">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0" name="Google Shape;1430;p31"/>
            <p:cNvSpPr/>
            <p:nvPr/>
          </p:nvSpPr>
          <p:spPr>
            <a:xfrm>
              <a:off x="-968331" y="1385262"/>
              <a:ext cx="124952" cy="123978"/>
            </a:xfrm>
            <a:custGeom>
              <a:rect b="b" l="l" r="r" t="t"/>
              <a:pathLst>
                <a:path extrusionOk="0" h="3183" w="3208">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1" name="Google Shape;1431;p31"/>
            <p:cNvSpPr/>
            <p:nvPr/>
          </p:nvSpPr>
          <p:spPr>
            <a:xfrm>
              <a:off x="-990104" y="1535297"/>
              <a:ext cx="60606" cy="203864"/>
            </a:xfrm>
            <a:custGeom>
              <a:rect b="b" l="l" r="r" t="t"/>
              <a:pathLst>
                <a:path extrusionOk="0" h="5234" w="1556">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2" name="Google Shape;1432;p31"/>
            <p:cNvSpPr/>
            <p:nvPr/>
          </p:nvSpPr>
          <p:spPr>
            <a:xfrm>
              <a:off x="-1056319" y="1471965"/>
              <a:ext cx="125886" cy="123394"/>
            </a:xfrm>
            <a:custGeom>
              <a:rect b="b" l="l" r="r" t="t"/>
              <a:pathLst>
                <a:path extrusionOk="0" h="3168" w="3232">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3" name="Google Shape;1433;p31"/>
            <p:cNvSpPr/>
            <p:nvPr/>
          </p:nvSpPr>
          <p:spPr>
            <a:xfrm>
              <a:off x="-933315" y="1418369"/>
              <a:ext cx="55854" cy="54919"/>
            </a:xfrm>
            <a:custGeom>
              <a:rect b="b" l="l" r="r" t="t"/>
              <a:pathLst>
                <a:path extrusionOk="0" h="1410" w="1434">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4" name="Google Shape;1434;p31"/>
            <p:cNvSpPr/>
            <p:nvPr/>
          </p:nvSpPr>
          <p:spPr>
            <a:xfrm>
              <a:off x="-1021303" y="1507331"/>
              <a:ext cx="55854" cy="54919"/>
            </a:xfrm>
            <a:custGeom>
              <a:rect b="b" l="l" r="r" t="t"/>
              <a:pathLst>
                <a:path extrusionOk="0" h="1410" w="1434">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35" name="Google Shape;1435;p31"/>
          <p:cNvSpPr/>
          <p:nvPr/>
        </p:nvSpPr>
        <p:spPr>
          <a:xfrm>
            <a:off x="-65700" y="6431401"/>
            <a:ext cx="2138592" cy="492032"/>
          </a:xfrm>
          <a:custGeom>
            <a:rect b="b" l="l" r="r" t="t"/>
            <a:pathLst>
              <a:path extrusionOk="0" h="1677" w="7289">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6" name="Google Shape;1436;p31"/>
          <p:cNvSpPr/>
          <p:nvPr/>
        </p:nvSpPr>
        <p:spPr>
          <a:xfrm>
            <a:off x="2008236"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7" name="Google Shape;1437;p31"/>
          <p:cNvSpPr/>
          <p:nvPr/>
        </p:nvSpPr>
        <p:spPr>
          <a:xfrm>
            <a:off x="8005239"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8" name="Google Shape;1438;p31"/>
          <p:cNvSpPr/>
          <p:nvPr/>
        </p:nvSpPr>
        <p:spPr>
          <a:xfrm>
            <a:off x="10043135" y="6431401"/>
            <a:ext cx="2262260" cy="492033"/>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9" name="Google Shape;1439;p31"/>
          <p:cNvSpPr/>
          <p:nvPr/>
        </p:nvSpPr>
        <p:spPr>
          <a:xfrm>
            <a:off x="4194215"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0" name="Google Shape;1440;p31"/>
          <p:cNvSpPr/>
          <p:nvPr/>
        </p:nvSpPr>
        <p:spPr>
          <a:xfrm>
            <a:off x="6226152" y="6515214"/>
            <a:ext cx="1876864" cy="408217"/>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1" name="Google Shape;1441;p31"/>
          <p:cNvSpPr/>
          <p:nvPr/>
        </p:nvSpPr>
        <p:spPr>
          <a:xfrm>
            <a:off x="3157673"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ackground 2">
    <p:spTree>
      <p:nvGrpSpPr>
        <p:cNvPr id="1442" name="Shape 1442"/>
        <p:cNvGrpSpPr/>
        <p:nvPr/>
      </p:nvGrpSpPr>
      <p:grpSpPr>
        <a:xfrm>
          <a:off x="0" y="0"/>
          <a:ext cx="0" cy="0"/>
          <a:chOff x="0" y="0"/>
          <a:chExt cx="0" cy="0"/>
        </a:xfrm>
      </p:grpSpPr>
      <p:grpSp>
        <p:nvGrpSpPr>
          <p:cNvPr id="1443" name="Google Shape;1443;p32"/>
          <p:cNvGrpSpPr/>
          <p:nvPr/>
        </p:nvGrpSpPr>
        <p:grpSpPr>
          <a:xfrm flipH="1">
            <a:off x="-79265" y="5456936"/>
            <a:ext cx="1424348" cy="1276733"/>
            <a:chOff x="6787377" y="436188"/>
            <a:chExt cx="235647" cy="211226"/>
          </a:xfrm>
        </p:grpSpPr>
        <p:sp>
          <p:nvSpPr>
            <p:cNvPr id="1444" name="Google Shape;1444;p32"/>
            <p:cNvSpPr/>
            <p:nvPr/>
          </p:nvSpPr>
          <p:spPr>
            <a:xfrm>
              <a:off x="6856435" y="522657"/>
              <a:ext cx="166589" cy="109566"/>
            </a:xfrm>
            <a:custGeom>
              <a:rect b="b" l="l" r="r" t="t"/>
              <a:pathLst>
                <a:path extrusionOk="0" h="2813" w="4277">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5" name="Google Shape;1445;p32"/>
            <p:cNvSpPr/>
            <p:nvPr/>
          </p:nvSpPr>
          <p:spPr>
            <a:xfrm>
              <a:off x="6789675" y="438253"/>
              <a:ext cx="109683" cy="116928"/>
            </a:xfrm>
            <a:custGeom>
              <a:rect b="b" l="l" r="r" t="t"/>
              <a:pathLst>
                <a:path extrusionOk="0" h="3002" w="2816">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6" name="Google Shape;1446;p32"/>
            <p:cNvSpPr/>
            <p:nvPr/>
          </p:nvSpPr>
          <p:spPr>
            <a:xfrm>
              <a:off x="6787377" y="436188"/>
              <a:ext cx="109800" cy="121290"/>
            </a:xfrm>
            <a:custGeom>
              <a:rect b="b" l="l" r="r" t="t"/>
              <a:pathLst>
                <a:path extrusionOk="0" h="3114" w="2819">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7" name="Google Shape;1447;p32"/>
            <p:cNvSpPr/>
            <p:nvPr/>
          </p:nvSpPr>
          <p:spPr>
            <a:xfrm>
              <a:off x="6824262" y="479851"/>
              <a:ext cx="34120" cy="35055"/>
            </a:xfrm>
            <a:custGeom>
              <a:rect b="b" l="l" r="r" t="t"/>
              <a:pathLst>
                <a:path extrusionOk="0" h="900" w="876">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8" name="Google Shape;1448;p32"/>
            <p:cNvSpPr/>
            <p:nvPr/>
          </p:nvSpPr>
          <p:spPr>
            <a:xfrm>
              <a:off x="6851527" y="561919"/>
              <a:ext cx="46117" cy="34120"/>
            </a:xfrm>
            <a:custGeom>
              <a:rect b="b" l="l" r="r" t="t"/>
              <a:pathLst>
                <a:path extrusionOk="0" h="876" w="1184">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9" name="Google Shape;1449;p32"/>
            <p:cNvSpPr/>
            <p:nvPr/>
          </p:nvSpPr>
          <p:spPr>
            <a:xfrm>
              <a:off x="6870652" y="559894"/>
              <a:ext cx="25590" cy="24071"/>
            </a:xfrm>
            <a:custGeom>
              <a:rect b="b" l="l" r="r" t="t"/>
              <a:pathLst>
                <a:path extrusionOk="0" h="618" w="657">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0" name="Google Shape;1450;p32"/>
            <p:cNvSpPr/>
            <p:nvPr/>
          </p:nvSpPr>
          <p:spPr>
            <a:xfrm>
              <a:off x="6924325" y="613021"/>
              <a:ext cx="46117" cy="34393"/>
            </a:xfrm>
            <a:custGeom>
              <a:rect b="b" l="l" r="r" t="t"/>
              <a:pathLst>
                <a:path extrusionOk="0" h="883" w="1184">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1" name="Google Shape;1451;p32"/>
            <p:cNvSpPr/>
            <p:nvPr/>
          </p:nvSpPr>
          <p:spPr>
            <a:xfrm>
              <a:off x="6943488" y="610996"/>
              <a:ext cx="25590" cy="24071"/>
            </a:xfrm>
            <a:custGeom>
              <a:rect b="b" l="l" r="r" t="t"/>
              <a:pathLst>
                <a:path extrusionOk="0" h="618" w="657">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2" name="Google Shape;1452;p32"/>
            <p:cNvSpPr/>
            <p:nvPr/>
          </p:nvSpPr>
          <p:spPr>
            <a:xfrm>
              <a:off x="6898073" y="510778"/>
              <a:ext cx="46740" cy="38171"/>
            </a:xfrm>
            <a:custGeom>
              <a:rect b="b" l="l" r="r" t="t"/>
              <a:pathLst>
                <a:path extrusionOk="0" h="980" w="120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3" name="Google Shape;1453;p32"/>
            <p:cNvSpPr/>
            <p:nvPr/>
          </p:nvSpPr>
          <p:spPr>
            <a:xfrm>
              <a:off x="6922689" y="524878"/>
              <a:ext cx="13282" cy="26914"/>
            </a:xfrm>
            <a:custGeom>
              <a:rect b="b" l="l" r="r" t="t"/>
              <a:pathLst>
                <a:path extrusionOk="0" h="691" w="341">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4" name="Google Shape;1454;p32"/>
            <p:cNvSpPr/>
            <p:nvPr/>
          </p:nvSpPr>
          <p:spPr>
            <a:xfrm>
              <a:off x="6942865" y="561218"/>
              <a:ext cx="41365" cy="39768"/>
            </a:xfrm>
            <a:custGeom>
              <a:rect b="b" l="l" r="r" t="t"/>
              <a:pathLst>
                <a:path extrusionOk="0" h="1021" w="1062">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5" name="Google Shape;1455;p32"/>
            <p:cNvSpPr/>
            <p:nvPr/>
          </p:nvSpPr>
          <p:spPr>
            <a:xfrm>
              <a:off x="6952953" y="576370"/>
              <a:ext cx="12347" cy="26525"/>
            </a:xfrm>
            <a:custGeom>
              <a:rect b="b" l="l" r="r" t="t"/>
              <a:pathLst>
                <a:path extrusionOk="0" h="681" w="317">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56" name="Google Shape;1456;p32"/>
          <p:cNvGrpSpPr/>
          <p:nvPr/>
        </p:nvGrpSpPr>
        <p:grpSpPr>
          <a:xfrm flipH="1" rot="-4477981">
            <a:off x="11187221" y="5626183"/>
            <a:ext cx="1065851" cy="939624"/>
            <a:chOff x="4508023" y="3764622"/>
            <a:chExt cx="161487" cy="142362"/>
          </a:xfrm>
        </p:grpSpPr>
        <p:sp>
          <p:nvSpPr>
            <p:cNvPr id="1457" name="Google Shape;1457;p32"/>
            <p:cNvSpPr/>
            <p:nvPr/>
          </p:nvSpPr>
          <p:spPr>
            <a:xfrm>
              <a:off x="4558151" y="3764622"/>
              <a:ext cx="65163" cy="54335"/>
            </a:xfrm>
            <a:custGeom>
              <a:rect b="b" l="l" r="r" t="t"/>
              <a:pathLst>
                <a:path extrusionOk="0" h="1395" w="1673">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8" name="Google Shape;1458;p32"/>
            <p:cNvSpPr/>
            <p:nvPr/>
          </p:nvSpPr>
          <p:spPr>
            <a:xfrm>
              <a:off x="4607735" y="3824527"/>
              <a:ext cx="61775" cy="35678"/>
            </a:xfrm>
            <a:custGeom>
              <a:rect b="b" l="l" r="r" t="t"/>
              <a:pathLst>
                <a:path extrusionOk="0" h="916" w="1586">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59" name="Google Shape;1459;p32"/>
            <p:cNvSpPr/>
            <p:nvPr/>
          </p:nvSpPr>
          <p:spPr>
            <a:xfrm>
              <a:off x="4552971" y="3869787"/>
              <a:ext cx="66682" cy="28044"/>
            </a:xfrm>
            <a:custGeom>
              <a:rect b="b" l="l" r="r" t="t"/>
              <a:pathLst>
                <a:path extrusionOk="0" h="720" w="1712">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0" name="Google Shape;1460;p32"/>
            <p:cNvSpPr/>
            <p:nvPr/>
          </p:nvSpPr>
          <p:spPr>
            <a:xfrm>
              <a:off x="4549660" y="3798275"/>
              <a:ext cx="44364" cy="50479"/>
            </a:xfrm>
            <a:custGeom>
              <a:rect b="b" l="l" r="r" t="t"/>
              <a:pathLst>
                <a:path extrusionOk="0" h="1296" w="1139">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1" name="Google Shape;1461;p32"/>
            <p:cNvSpPr/>
            <p:nvPr/>
          </p:nvSpPr>
          <p:spPr>
            <a:xfrm>
              <a:off x="4526018" y="3790290"/>
              <a:ext cx="91805" cy="116694"/>
            </a:xfrm>
            <a:custGeom>
              <a:rect b="b" l="l" r="r" t="t"/>
              <a:pathLst>
                <a:path extrusionOk="0" h="2996" w="2357">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2" name="Google Shape;1462;p32"/>
            <p:cNvSpPr/>
            <p:nvPr/>
          </p:nvSpPr>
          <p:spPr>
            <a:xfrm>
              <a:off x="4596946" y="3843534"/>
              <a:ext cx="44520" cy="12698"/>
            </a:xfrm>
            <a:custGeom>
              <a:rect b="b" l="l" r="r" t="t"/>
              <a:pathLst>
                <a:path extrusionOk="0" h="326" w="1143">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3" name="Google Shape;1463;p32"/>
            <p:cNvSpPr/>
            <p:nvPr/>
          </p:nvSpPr>
          <p:spPr>
            <a:xfrm>
              <a:off x="4569525" y="3818529"/>
              <a:ext cx="11373" cy="42066"/>
            </a:xfrm>
            <a:custGeom>
              <a:rect b="b" l="l" r="r" t="t"/>
              <a:pathLst>
                <a:path extrusionOk="0" h="1080" w="292">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4" name="Google Shape;1464;p32"/>
            <p:cNvSpPr/>
            <p:nvPr/>
          </p:nvSpPr>
          <p:spPr>
            <a:xfrm>
              <a:off x="4508023" y="3819074"/>
              <a:ext cx="44364" cy="50479"/>
            </a:xfrm>
            <a:custGeom>
              <a:rect b="b" l="l" r="r" t="t"/>
              <a:pathLst>
                <a:path extrusionOk="0" h="1296" w="1139">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5" name="Google Shape;1465;p32"/>
            <p:cNvSpPr/>
            <p:nvPr/>
          </p:nvSpPr>
          <p:spPr>
            <a:xfrm>
              <a:off x="4527887" y="3839756"/>
              <a:ext cx="11412" cy="42611"/>
            </a:xfrm>
            <a:custGeom>
              <a:rect b="b" l="l" r="r" t="t"/>
              <a:pathLst>
                <a:path extrusionOk="0" h="1094" w="293">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66" name="Google Shape;1466;p32"/>
            <p:cNvSpPr/>
            <p:nvPr/>
          </p:nvSpPr>
          <p:spPr>
            <a:xfrm>
              <a:off x="4558151" y="3864334"/>
              <a:ext cx="37898" cy="22747"/>
            </a:xfrm>
            <a:custGeom>
              <a:rect b="b" l="l" r="r" t="t"/>
              <a:pathLst>
                <a:path extrusionOk="0" h="584" w="973">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67" name="Google Shape;1467;p32"/>
          <p:cNvGrpSpPr/>
          <p:nvPr/>
        </p:nvGrpSpPr>
        <p:grpSpPr>
          <a:xfrm flipH="1">
            <a:off x="488930" y="-240769"/>
            <a:ext cx="2829176" cy="1886120"/>
            <a:chOff x="6655952" y="-180577"/>
            <a:chExt cx="2121882" cy="1414590"/>
          </a:xfrm>
        </p:grpSpPr>
        <p:grpSp>
          <p:nvGrpSpPr>
            <p:cNvPr id="1468" name="Google Shape;1468;p32"/>
            <p:cNvGrpSpPr/>
            <p:nvPr/>
          </p:nvGrpSpPr>
          <p:grpSpPr>
            <a:xfrm rot="1685293">
              <a:off x="8051699" y="334351"/>
              <a:ext cx="652925" cy="474307"/>
              <a:chOff x="5211663" y="1358969"/>
              <a:chExt cx="483893" cy="351481"/>
            </a:xfrm>
          </p:grpSpPr>
          <p:sp>
            <p:nvSpPr>
              <p:cNvPr id="1469" name="Google Shape;1469;p32"/>
              <p:cNvSpPr/>
              <p:nvPr/>
            </p:nvSpPr>
            <p:spPr>
              <a:xfrm>
                <a:off x="5519159" y="1395927"/>
                <a:ext cx="71050" cy="66812"/>
              </a:xfrm>
              <a:custGeom>
                <a:rect b="b" l="l" r="r" t="t"/>
                <a:pathLst>
                  <a:path extrusionOk="0" h="978" w="104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0" name="Google Shape;1470;p32"/>
              <p:cNvSpPr/>
              <p:nvPr/>
            </p:nvSpPr>
            <p:spPr>
              <a:xfrm>
                <a:off x="5211663" y="1358969"/>
                <a:ext cx="483893" cy="351481"/>
              </a:xfrm>
              <a:custGeom>
                <a:rect b="b" l="l" r="r" t="t"/>
                <a:pathLst>
                  <a:path extrusionOk="0" h="5145" w="7083">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1" name="Google Shape;1471;p32"/>
              <p:cNvSpPr/>
              <p:nvPr/>
            </p:nvSpPr>
            <p:spPr>
              <a:xfrm>
                <a:off x="5467307" y="1398045"/>
                <a:ext cx="48164" cy="44746"/>
              </a:xfrm>
              <a:custGeom>
                <a:rect b="b" l="l" r="r" t="t"/>
                <a:pathLst>
                  <a:path extrusionOk="0" h="655" w="705">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2" name="Google Shape;1472;p32"/>
              <p:cNvSpPr/>
              <p:nvPr/>
            </p:nvSpPr>
            <p:spPr>
              <a:xfrm>
                <a:off x="5309630" y="1479885"/>
                <a:ext cx="102954" cy="109167"/>
              </a:xfrm>
              <a:custGeom>
                <a:rect b="b" l="l" r="r" t="t"/>
                <a:pathLst>
                  <a:path extrusionOk="0" h="1598" w="1507">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3" name="Google Shape;1473;p32"/>
              <p:cNvSpPr/>
              <p:nvPr/>
            </p:nvSpPr>
            <p:spPr>
              <a:xfrm>
                <a:off x="5442439" y="1508440"/>
                <a:ext cx="151050" cy="201598"/>
              </a:xfrm>
              <a:custGeom>
                <a:rect b="b" l="l" r="r" t="t"/>
                <a:pathLst>
                  <a:path extrusionOk="0" h="2951" w="2211">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74" name="Google Shape;1474;p32"/>
            <p:cNvSpPr/>
            <p:nvPr/>
          </p:nvSpPr>
          <p:spPr>
            <a:xfrm rot="-2700000">
              <a:off x="7005059" y="-115361"/>
              <a:ext cx="716375" cy="1284157"/>
            </a:xfrm>
            <a:custGeom>
              <a:rect b="b" l="l" r="r" t="t"/>
              <a:pathLst>
                <a:path extrusionOk="0" h="11977" w="6681">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75" name="Google Shape;1475;p32"/>
          <p:cNvGrpSpPr/>
          <p:nvPr/>
        </p:nvGrpSpPr>
        <p:grpSpPr>
          <a:xfrm flipH="1">
            <a:off x="10974386" y="2382291"/>
            <a:ext cx="1703989" cy="1347004"/>
            <a:chOff x="855987" y="2204128"/>
            <a:chExt cx="1217483" cy="962421"/>
          </a:xfrm>
        </p:grpSpPr>
        <p:grpSp>
          <p:nvGrpSpPr>
            <p:cNvPr id="1476" name="Google Shape;1476;p32"/>
            <p:cNvGrpSpPr/>
            <p:nvPr/>
          </p:nvGrpSpPr>
          <p:grpSpPr>
            <a:xfrm>
              <a:off x="855987" y="2204128"/>
              <a:ext cx="1146638" cy="962421"/>
              <a:chOff x="958238" y="2157575"/>
              <a:chExt cx="1115190" cy="936025"/>
            </a:xfrm>
          </p:grpSpPr>
          <p:sp>
            <p:nvSpPr>
              <p:cNvPr id="1477" name="Google Shape;1477;p32"/>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8" name="Google Shape;1478;p32"/>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79" name="Google Shape;1479;p32"/>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0" name="Google Shape;1480;p32"/>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1" name="Google Shape;1481;p32"/>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2" name="Google Shape;1482;p32"/>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83" name="Google Shape;1483;p32"/>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84" name="Google Shape;1484;p32"/>
          <p:cNvGrpSpPr/>
          <p:nvPr/>
        </p:nvGrpSpPr>
        <p:grpSpPr>
          <a:xfrm flipH="1" rot="10800000">
            <a:off x="4932665" y="-249093"/>
            <a:ext cx="2120539" cy="924348"/>
            <a:chOff x="3965010" y="571479"/>
            <a:chExt cx="1651682"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5" cy="669650"/>
                <a:chOff x="897088" y="2374675"/>
                <a:chExt cx="1383165" cy="669650"/>
              </a:xfrm>
            </p:grpSpPr>
            <p:sp>
              <p:nvSpPr>
                <p:cNvPr id="1487" name="Google Shape;1487;p32"/>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92" name="Google Shape;1492;p32"/>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499" name="Shape 149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p:cSld name="仅标题">
    <p:spTree>
      <p:nvGrpSpPr>
        <p:cNvPr id="1500" name="Shape 1500"/>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showMasterSp="0">
  <p:cSld name="标题幻灯片">
    <p:spTree>
      <p:nvGrpSpPr>
        <p:cNvPr id="1501" name="Shape 1501"/>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自定义版式">
  <p:cSld name="6_自定义版式">
    <p:spTree>
      <p:nvGrpSpPr>
        <p:cNvPr id="1502" name="Shape 1502"/>
        <p:cNvGrpSpPr/>
        <p:nvPr/>
      </p:nvGrpSpPr>
      <p:grpSpPr>
        <a:xfrm>
          <a:off x="0" y="0"/>
          <a:ext cx="0" cy="0"/>
          <a:chOff x="0" y="0"/>
          <a:chExt cx="0" cy="0"/>
        </a:xfrm>
      </p:grpSpPr>
      <p:sp>
        <p:nvSpPr>
          <p:cNvPr id="1503" name="Google Shape;1503;p37"/>
          <p:cNvSpPr/>
          <p:nvPr>
            <p:ph idx="2" type="pic"/>
          </p:nvPr>
        </p:nvSpPr>
        <p:spPr>
          <a:xfrm>
            <a:off x="4015586" y="1363664"/>
            <a:ext cx="1945478" cy="1945478"/>
          </a:xfrm>
          <a:prstGeom prst="rect">
            <a:avLst/>
          </a:prstGeom>
          <a:solidFill>
            <a:schemeClr val="accent1"/>
          </a:solidFill>
          <a:ln cap="flat" cmpd="sng" w="57150">
            <a:solidFill>
              <a:srgbClr val="FEFFFF"/>
            </a:solidFill>
            <a:prstDash val="solid"/>
            <a:miter lim="800000"/>
            <a:headEnd len="sm" w="sm" type="none"/>
            <a:tailEnd len="sm" w="sm" type="none"/>
          </a:ln>
          <a:effectLst>
            <a:outerShdw blurRad="63500" sx="102000" rotWithShape="0" algn="ctr" sy="102000">
              <a:srgbClr val="000000">
                <a:alpha val="40000"/>
              </a:srgbClr>
            </a:outerShdw>
          </a:effectLst>
        </p:spPr>
      </p:sp>
      <p:sp>
        <p:nvSpPr>
          <p:cNvPr id="1504" name="Google Shape;1504;p37"/>
          <p:cNvSpPr/>
          <p:nvPr>
            <p:ph idx="3" type="pic"/>
          </p:nvPr>
        </p:nvSpPr>
        <p:spPr>
          <a:xfrm>
            <a:off x="3228973" y="3834823"/>
            <a:ext cx="2022476" cy="2022476"/>
          </a:xfrm>
          <a:prstGeom prst="rect">
            <a:avLst/>
          </a:prstGeom>
          <a:solidFill>
            <a:schemeClr val="accent1"/>
          </a:solidFill>
          <a:ln cap="flat" cmpd="sng" w="57150">
            <a:solidFill>
              <a:srgbClr val="FEFFFF"/>
            </a:solidFill>
            <a:prstDash val="solid"/>
            <a:miter lim="800000"/>
            <a:headEnd len="sm" w="sm" type="none"/>
            <a:tailEnd len="sm" w="sm" type="none"/>
          </a:ln>
          <a:effectLst>
            <a:outerShdw blurRad="63500" sx="102000" rotWithShape="0" algn="ctr" sy="102000">
              <a:srgbClr val="000000">
                <a:alpha val="40000"/>
              </a:srgbClr>
            </a:outerShdw>
          </a:effectLst>
        </p:spPr>
      </p:sp>
      <p:sp>
        <p:nvSpPr>
          <p:cNvPr id="1505" name="Google Shape;1505;p37"/>
          <p:cNvSpPr/>
          <p:nvPr>
            <p:ph idx="4" type="pic"/>
          </p:nvPr>
        </p:nvSpPr>
        <p:spPr>
          <a:xfrm>
            <a:off x="6453187" y="3045619"/>
            <a:ext cx="2590800" cy="2592388"/>
          </a:xfrm>
          <a:prstGeom prst="rect">
            <a:avLst/>
          </a:prstGeom>
          <a:solidFill>
            <a:schemeClr val="accent1"/>
          </a:solidFill>
          <a:ln cap="flat" cmpd="sng" w="57150">
            <a:solidFill>
              <a:srgbClr val="FEFFFF"/>
            </a:solidFill>
            <a:prstDash val="solid"/>
            <a:miter lim="800000"/>
            <a:headEnd len="sm" w="sm" type="none"/>
            <a:tailEnd len="sm" w="sm" type="none"/>
          </a:ln>
          <a:effectLst>
            <a:outerShdw blurRad="63500" sx="102000" rotWithShape="0" algn="ctr" sy="102000">
              <a:srgbClr val="000000">
                <a:alpha val="40000"/>
              </a:srgbClr>
            </a:outerShdw>
          </a:effectLst>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自定义版式">
  <p:cSld name="5_自定义版式">
    <p:spTree>
      <p:nvGrpSpPr>
        <p:cNvPr id="1506" name="Shape 1506"/>
        <p:cNvGrpSpPr/>
        <p:nvPr/>
      </p:nvGrpSpPr>
      <p:grpSpPr>
        <a:xfrm>
          <a:off x="0" y="0"/>
          <a:ext cx="0" cy="0"/>
          <a:chOff x="0" y="0"/>
          <a:chExt cx="0" cy="0"/>
        </a:xfrm>
      </p:grpSpPr>
      <p:sp>
        <p:nvSpPr>
          <p:cNvPr id="1507" name="Google Shape;1507;p38"/>
          <p:cNvSpPr/>
          <p:nvPr>
            <p:ph idx="2" type="pic"/>
          </p:nvPr>
        </p:nvSpPr>
        <p:spPr>
          <a:xfrm>
            <a:off x="2100746" y="2119783"/>
            <a:ext cx="2866542" cy="2720034"/>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自定义版式">
  <p:cSld name="4_自定义版式">
    <p:spTree>
      <p:nvGrpSpPr>
        <p:cNvPr id="1508" name="Shape 1508"/>
        <p:cNvGrpSpPr/>
        <p:nvPr/>
      </p:nvGrpSpPr>
      <p:grpSpPr>
        <a:xfrm>
          <a:off x="0" y="0"/>
          <a:ext cx="0" cy="0"/>
          <a:chOff x="0" y="0"/>
          <a:chExt cx="0" cy="0"/>
        </a:xfrm>
      </p:grpSpPr>
      <p:sp>
        <p:nvSpPr>
          <p:cNvPr id="1509" name="Google Shape;1509;p39"/>
          <p:cNvSpPr/>
          <p:nvPr>
            <p:ph idx="2" type="pic"/>
          </p:nvPr>
        </p:nvSpPr>
        <p:spPr>
          <a:xfrm>
            <a:off x="1534380" y="1823178"/>
            <a:ext cx="1712665" cy="1744767"/>
          </a:xfrm>
          <a:prstGeom prst="rect">
            <a:avLst/>
          </a:prstGeom>
          <a:noFill/>
          <a:ln>
            <a:noFill/>
          </a:ln>
        </p:spPr>
      </p:sp>
      <p:sp>
        <p:nvSpPr>
          <p:cNvPr id="1510" name="Google Shape;1510;p39"/>
          <p:cNvSpPr/>
          <p:nvPr>
            <p:ph idx="3" type="pic"/>
          </p:nvPr>
        </p:nvSpPr>
        <p:spPr>
          <a:xfrm>
            <a:off x="4002357" y="1823178"/>
            <a:ext cx="1712667" cy="1744767"/>
          </a:xfrm>
          <a:prstGeom prst="rect">
            <a:avLst/>
          </a:prstGeom>
          <a:noFill/>
          <a:ln>
            <a:noFill/>
          </a:ln>
        </p:spPr>
      </p:sp>
      <p:sp>
        <p:nvSpPr>
          <p:cNvPr id="1511" name="Google Shape;1511;p39"/>
          <p:cNvSpPr/>
          <p:nvPr>
            <p:ph idx="4" type="pic"/>
          </p:nvPr>
        </p:nvSpPr>
        <p:spPr>
          <a:xfrm>
            <a:off x="6472221" y="1823178"/>
            <a:ext cx="1712667" cy="1744767"/>
          </a:xfrm>
          <a:prstGeom prst="rect">
            <a:avLst/>
          </a:prstGeom>
          <a:noFill/>
          <a:ln>
            <a:noFill/>
          </a:ln>
        </p:spPr>
      </p:sp>
      <p:sp>
        <p:nvSpPr>
          <p:cNvPr id="1512" name="Google Shape;1512;p39"/>
          <p:cNvSpPr/>
          <p:nvPr>
            <p:ph idx="5" type="pic"/>
          </p:nvPr>
        </p:nvSpPr>
        <p:spPr>
          <a:xfrm>
            <a:off x="8940197" y="1823178"/>
            <a:ext cx="1712665" cy="1744767"/>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自定义版式">
  <p:cSld name="3_自定义版式">
    <p:spTree>
      <p:nvGrpSpPr>
        <p:cNvPr id="1513" name="Shape 1513"/>
        <p:cNvGrpSpPr/>
        <p:nvPr/>
      </p:nvGrpSpPr>
      <p:grpSpPr>
        <a:xfrm>
          <a:off x="0" y="0"/>
          <a:ext cx="0" cy="0"/>
          <a:chOff x="0" y="0"/>
          <a:chExt cx="0" cy="0"/>
        </a:xfrm>
      </p:grpSpPr>
      <p:sp>
        <p:nvSpPr>
          <p:cNvPr id="1514" name="Google Shape;1514;p40"/>
          <p:cNvSpPr/>
          <p:nvPr>
            <p:ph idx="2" type="pic"/>
          </p:nvPr>
        </p:nvSpPr>
        <p:spPr>
          <a:xfrm>
            <a:off x="1714502" y="1857072"/>
            <a:ext cx="2306160" cy="2306158"/>
          </a:xfrm>
          <a:prstGeom prst="rect">
            <a:avLst/>
          </a:prstGeom>
          <a:noFill/>
          <a:ln>
            <a:noFill/>
          </a:ln>
        </p:spPr>
      </p:sp>
      <p:sp>
        <p:nvSpPr>
          <p:cNvPr id="1515" name="Google Shape;1515;p40"/>
          <p:cNvSpPr/>
          <p:nvPr>
            <p:ph idx="3" type="pic"/>
          </p:nvPr>
        </p:nvSpPr>
        <p:spPr>
          <a:xfrm>
            <a:off x="4941904" y="1857072"/>
            <a:ext cx="2306160" cy="2306158"/>
          </a:xfrm>
          <a:prstGeom prst="rect">
            <a:avLst/>
          </a:prstGeom>
          <a:noFill/>
          <a:ln>
            <a:noFill/>
          </a:ln>
        </p:spPr>
      </p:sp>
      <p:sp>
        <p:nvSpPr>
          <p:cNvPr id="1516" name="Google Shape;1516;p40"/>
          <p:cNvSpPr/>
          <p:nvPr>
            <p:ph idx="4" type="pic"/>
          </p:nvPr>
        </p:nvSpPr>
        <p:spPr>
          <a:xfrm>
            <a:off x="8171341" y="1857072"/>
            <a:ext cx="2306160" cy="2306158"/>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自定义版式">
  <p:cSld name="2_自定义版式">
    <p:spTree>
      <p:nvGrpSpPr>
        <p:cNvPr id="1517" name="Shape 1517"/>
        <p:cNvGrpSpPr/>
        <p:nvPr/>
      </p:nvGrpSpPr>
      <p:grpSpPr>
        <a:xfrm>
          <a:off x="0" y="0"/>
          <a:ext cx="0" cy="0"/>
          <a:chOff x="0" y="0"/>
          <a:chExt cx="0" cy="0"/>
        </a:xfrm>
      </p:grpSpPr>
      <p:sp>
        <p:nvSpPr>
          <p:cNvPr id="1518" name="Google Shape;1518;p41"/>
          <p:cNvSpPr/>
          <p:nvPr>
            <p:ph idx="2" type="pic"/>
          </p:nvPr>
        </p:nvSpPr>
        <p:spPr>
          <a:xfrm>
            <a:off x="8070368" y="1879100"/>
            <a:ext cx="2008714" cy="2313642"/>
          </a:xfrm>
          <a:prstGeom prst="rect">
            <a:avLst/>
          </a:prstGeom>
          <a:solidFill>
            <a:schemeClr val="accent1"/>
          </a:solidFill>
          <a:ln cap="flat" cmpd="sng" w="25400">
            <a:solidFill>
              <a:srgbClr val="FFFFFF"/>
            </a:solidFill>
            <a:prstDash val="solid"/>
            <a:round/>
            <a:headEnd len="sm" w="sm" type="none"/>
            <a:tailEnd len="sm" w="sm" type="none"/>
          </a:ln>
          <a:effectLst>
            <a:outerShdw blurRad="50800" sx="103000" rotWithShape="0" algn="ctr" sy="103000">
              <a:srgbClr val="000000">
                <a:alpha val="14901"/>
              </a:srgbClr>
            </a:outerShdw>
          </a:effectLst>
        </p:spPr>
      </p:sp>
      <p:sp>
        <p:nvSpPr>
          <p:cNvPr id="1519" name="Google Shape;1519;p41"/>
          <p:cNvSpPr/>
          <p:nvPr>
            <p:ph idx="3" type="pic"/>
          </p:nvPr>
        </p:nvSpPr>
        <p:spPr>
          <a:xfrm>
            <a:off x="2057063" y="1637557"/>
            <a:ext cx="2301505" cy="2528693"/>
          </a:xfrm>
          <a:prstGeom prst="rect">
            <a:avLst/>
          </a:prstGeom>
          <a:solidFill>
            <a:schemeClr val="accent1"/>
          </a:solidFill>
          <a:ln cap="flat" cmpd="sng" w="25400">
            <a:solidFill>
              <a:srgbClr val="FFFFFF"/>
            </a:solidFill>
            <a:prstDash val="solid"/>
            <a:round/>
            <a:headEnd len="sm" w="sm" type="none"/>
            <a:tailEnd len="sm" w="sm" type="none"/>
          </a:ln>
          <a:effectLst>
            <a:outerShdw blurRad="50800" sx="103000" rotWithShape="0" algn="ctr" sy="103000">
              <a:srgbClr val="000000">
                <a:alpha val="14901"/>
              </a:srgbClr>
            </a:outerShdw>
          </a:effectLst>
        </p:spPr>
      </p:sp>
      <p:sp>
        <p:nvSpPr>
          <p:cNvPr id="1520" name="Google Shape;1520;p41"/>
          <p:cNvSpPr/>
          <p:nvPr>
            <p:ph idx="4" type="pic"/>
          </p:nvPr>
        </p:nvSpPr>
        <p:spPr>
          <a:xfrm>
            <a:off x="3563550" y="1782257"/>
            <a:ext cx="2270491" cy="2507331"/>
          </a:xfrm>
          <a:prstGeom prst="rect">
            <a:avLst/>
          </a:prstGeom>
          <a:solidFill>
            <a:schemeClr val="accent1"/>
          </a:solidFill>
          <a:ln cap="flat" cmpd="sng" w="25400">
            <a:solidFill>
              <a:srgbClr val="FFFFFF"/>
            </a:solidFill>
            <a:prstDash val="solid"/>
            <a:round/>
            <a:headEnd len="sm" w="sm" type="none"/>
            <a:tailEnd len="sm" w="sm" type="none"/>
          </a:ln>
          <a:effectLst>
            <a:outerShdw blurRad="50800" sx="103000" rotWithShape="0" algn="ctr" sy="103000">
              <a:srgbClr val="000000">
                <a:alpha val="14901"/>
              </a:srgbClr>
            </a:outerShdw>
          </a:effectLst>
        </p:spPr>
      </p:sp>
      <p:sp>
        <p:nvSpPr>
          <p:cNvPr id="1521" name="Google Shape;1521;p41"/>
          <p:cNvSpPr/>
          <p:nvPr>
            <p:ph idx="5" type="pic"/>
          </p:nvPr>
        </p:nvSpPr>
        <p:spPr>
          <a:xfrm>
            <a:off x="5197693" y="1637556"/>
            <a:ext cx="2041268" cy="2298056"/>
          </a:xfrm>
          <a:prstGeom prst="rect">
            <a:avLst/>
          </a:prstGeom>
          <a:solidFill>
            <a:schemeClr val="accent1"/>
          </a:solidFill>
          <a:ln cap="flat" cmpd="sng" w="25400">
            <a:solidFill>
              <a:srgbClr val="FFFFFF"/>
            </a:solidFill>
            <a:prstDash val="solid"/>
            <a:round/>
            <a:headEnd len="sm" w="sm" type="none"/>
            <a:tailEnd len="sm" w="sm" type="none"/>
          </a:ln>
          <a:effectLst>
            <a:outerShdw blurRad="50800" sx="103000" rotWithShape="0" algn="ctr" sy="103000">
              <a:srgbClr val="000000">
                <a:alpha val="14901"/>
              </a:srgbClr>
            </a:outerShdw>
          </a:effectLst>
        </p:spPr>
      </p:sp>
      <p:sp>
        <p:nvSpPr>
          <p:cNvPr id="1522" name="Google Shape;1522;p41"/>
          <p:cNvSpPr/>
          <p:nvPr>
            <p:ph idx="6" type="pic"/>
          </p:nvPr>
        </p:nvSpPr>
        <p:spPr>
          <a:xfrm>
            <a:off x="6407555" y="1932934"/>
            <a:ext cx="2226294" cy="2476193"/>
          </a:xfrm>
          <a:prstGeom prst="rect">
            <a:avLst/>
          </a:prstGeom>
          <a:solidFill>
            <a:schemeClr val="accent1"/>
          </a:solidFill>
          <a:ln cap="flat" cmpd="sng" w="25400">
            <a:solidFill>
              <a:srgbClr val="FFFFFF"/>
            </a:solidFill>
            <a:prstDash val="solid"/>
            <a:round/>
            <a:headEnd len="sm" w="sm" type="none"/>
            <a:tailEnd len="sm" w="sm" type="none"/>
          </a:ln>
          <a:effectLst>
            <a:outerShdw blurRad="50800" sx="103000" rotWithShape="0" algn="ctr" sy="103000">
              <a:srgbClr val="000000">
                <a:alpha val="14901"/>
              </a:srgbClr>
            </a:outerShdw>
          </a:effectLst>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5"/>
          <p:cNvSpPr txBox="1"/>
          <p:nvPr>
            <p:ph type="title"/>
          </p:nvPr>
        </p:nvSpPr>
        <p:spPr>
          <a:xfrm>
            <a:off x="1005100" y="560133"/>
            <a:ext cx="9926400" cy="86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grpSp>
        <p:nvGrpSpPr>
          <p:cNvPr id="84" name="Google Shape;84;p5"/>
          <p:cNvGrpSpPr/>
          <p:nvPr/>
        </p:nvGrpSpPr>
        <p:grpSpPr>
          <a:xfrm flipH="1" rot="-1245393">
            <a:off x="-381081" y="270518"/>
            <a:ext cx="1831187" cy="1662667"/>
            <a:chOff x="7844079" y="226727"/>
            <a:chExt cx="1373382" cy="1246993"/>
          </a:xfrm>
        </p:grpSpPr>
        <p:sp>
          <p:nvSpPr>
            <p:cNvPr id="85" name="Google Shape;85;p5"/>
            <p:cNvSpPr/>
            <p:nvPr/>
          </p:nvSpPr>
          <p:spPr>
            <a:xfrm rot="-1688081">
              <a:off x="8403840" y="292330"/>
              <a:ext cx="164354" cy="141707"/>
            </a:xfrm>
            <a:custGeom>
              <a:rect b="b" l="l" r="r" t="t"/>
              <a:pathLst>
                <a:path extrusionOk="0" h="713" w="827">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6" name="Google Shape;86;p5"/>
            <p:cNvSpPr/>
            <p:nvPr/>
          </p:nvSpPr>
          <p:spPr>
            <a:xfrm rot="-1688081">
              <a:off x="7886315" y="509903"/>
              <a:ext cx="222384" cy="213454"/>
            </a:xfrm>
            <a:custGeom>
              <a:rect b="b" l="l" r="r" t="t"/>
              <a:pathLst>
                <a:path extrusionOk="0" h="1074" w="1119">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7" name="Google Shape;87;p5"/>
            <p:cNvSpPr/>
            <p:nvPr/>
          </p:nvSpPr>
          <p:spPr>
            <a:xfrm rot="-1688081">
              <a:off x="7968779" y="265401"/>
              <a:ext cx="217416" cy="213057"/>
            </a:xfrm>
            <a:custGeom>
              <a:rect b="b" l="l" r="r" t="t"/>
              <a:pathLst>
                <a:path extrusionOk="0" h="1072" w="1094">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8" name="Google Shape;88;p5"/>
            <p:cNvSpPr/>
            <p:nvPr/>
          </p:nvSpPr>
          <p:spPr>
            <a:xfrm rot="-1688081">
              <a:off x="8097363" y="456906"/>
              <a:ext cx="198138" cy="172512"/>
            </a:xfrm>
            <a:custGeom>
              <a:rect b="b" l="l" r="r" t="t"/>
              <a:pathLst>
                <a:path extrusionOk="0" h="868" w="997">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89" name="Google Shape;89;p5"/>
            <p:cNvSpPr/>
            <p:nvPr/>
          </p:nvSpPr>
          <p:spPr>
            <a:xfrm rot="-1688081">
              <a:off x="8096253" y="485759"/>
              <a:ext cx="92014" cy="96790"/>
            </a:xfrm>
            <a:custGeom>
              <a:rect b="b" l="l" r="r" t="t"/>
              <a:pathLst>
                <a:path extrusionOk="0" h="487" w="463">
                  <a:moveTo>
                    <a:pt x="462" y="0"/>
                  </a:moveTo>
                  <a:lnTo>
                    <a:pt x="1" y="486"/>
                  </a:lnTo>
                  <a:cubicBezTo>
                    <a:pt x="1" y="486"/>
                    <a:pt x="438" y="98"/>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0" name="Google Shape;90;p5"/>
            <p:cNvSpPr/>
            <p:nvPr/>
          </p:nvSpPr>
          <p:spPr>
            <a:xfrm rot="-1688081">
              <a:off x="8086573" y="475658"/>
              <a:ext cx="111093" cy="116466"/>
            </a:xfrm>
            <a:custGeom>
              <a:rect b="b" l="l" r="r" t="t"/>
              <a:pathLst>
                <a:path extrusionOk="0" h="586" w="559">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1" name="Google Shape;91;p5"/>
            <p:cNvSpPr/>
            <p:nvPr/>
          </p:nvSpPr>
          <p:spPr>
            <a:xfrm rot="-1688081">
              <a:off x="8145749" y="485303"/>
              <a:ext cx="101553" cy="116068"/>
            </a:xfrm>
            <a:custGeom>
              <a:rect b="b" l="l" r="r" t="t"/>
              <a:pathLst>
                <a:path extrusionOk="0" h="584" w="511">
                  <a:moveTo>
                    <a:pt x="510" y="1"/>
                  </a:moveTo>
                  <a:lnTo>
                    <a:pt x="0" y="584"/>
                  </a:lnTo>
                  <a:cubicBezTo>
                    <a:pt x="194" y="390"/>
                    <a:pt x="365" y="195"/>
                    <a:pt x="5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2" name="Google Shape;92;p5"/>
            <p:cNvSpPr/>
            <p:nvPr/>
          </p:nvSpPr>
          <p:spPr>
            <a:xfrm rot="-1688081">
              <a:off x="8132238" y="479541"/>
              <a:ext cx="125600" cy="132564"/>
            </a:xfrm>
            <a:custGeom>
              <a:rect b="b" l="l" r="r" t="t"/>
              <a:pathLst>
                <a:path extrusionOk="0" h="667" w="632">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3" name="Google Shape;93;p5"/>
            <p:cNvSpPr/>
            <p:nvPr/>
          </p:nvSpPr>
          <p:spPr>
            <a:xfrm rot="-1688081">
              <a:off x="7848968" y="476562"/>
              <a:ext cx="144878" cy="57040"/>
            </a:xfrm>
            <a:custGeom>
              <a:rect b="b" l="l" r="r" t="t"/>
              <a:pathLst>
                <a:path extrusionOk="0" h="287" w="729">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4" name="Google Shape;94;p5"/>
            <p:cNvSpPr/>
            <p:nvPr/>
          </p:nvSpPr>
          <p:spPr>
            <a:xfrm rot="-1688081">
              <a:off x="8202326" y="503855"/>
              <a:ext cx="77308" cy="91821"/>
            </a:xfrm>
            <a:custGeom>
              <a:rect b="b" l="l" r="r" t="t"/>
              <a:pathLst>
                <a:path extrusionOk="0" h="462" w="389">
                  <a:moveTo>
                    <a:pt x="389" y="0"/>
                  </a:moveTo>
                  <a:lnTo>
                    <a:pt x="0" y="462"/>
                  </a:lnTo>
                  <a:cubicBezTo>
                    <a:pt x="0" y="462"/>
                    <a:pt x="364" y="146"/>
                    <a:pt x="3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5" name="Google Shape;95;p5"/>
            <p:cNvSpPr/>
            <p:nvPr/>
          </p:nvSpPr>
          <p:spPr>
            <a:xfrm rot="-1688081">
              <a:off x="8187819" y="494119"/>
              <a:ext cx="101553" cy="112491"/>
            </a:xfrm>
            <a:custGeom>
              <a:rect b="b" l="l" r="r" t="t"/>
              <a:pathLst>
                <a:path extrusionOk="0" h="566" w="511">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6" name="Google Shape;96;p5"/>
            <p:cNvSpPr/>
            <p:nvPr/>
          </p:nvSpPr>
          <p:spPr>
            <a:xfrm rot="-1688081">
              <a:off x="7905638" y="365861"/>
              <a:ext cx="77507" cy="138924"/>
            </a:xfrm>
            <a:custGeom>
              <a:rect b="b" l="l" r="r" t="t"/>
              <a:pathLst>
                <a:path extrusionOk="0" h="699" w="39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97" name="Google Shape;97;p5"/>
            <p:cNvSpPr/>
            <p:nvPr/>
          </p:nvSpPr>
          <p:spPr>
            <a:xfrm rot="-1688081">
              <a:off x="8626261" y="406849"/>
              <a:ext cx="367262" cy="1041832"/>
            </a:xfrm>
            <a:custGeom>
              <a:rect b="b" l="l" r="r" t="t"/>
              <a:pathLst>
                <a:path extrusionOk="0" h="5242" w="1848">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98" name="Google Shape;98;p5"/>
          <p:cNvGrpSpPr/>
          <p:nvPr/>
        </p:nvGrpSpPr>
        <p:grpSpPr>
          <a:xfrm flipH="1">
            <a:off x="11040696" y="5276980"/>
            <a:ext cx="944459" cy="1638049"/>
            <a:chOff x="-1056319" y="1385262"/>
            <a:chExt cx="212940" cy="369285"/>
          </a:xfrm>
        </p:grpSpPr>
        <p:sp>
          <p:nvSpPr>
            <p:cNvPr id="99" name="Google Shape;99;p5"/>
            <p:cNvSpPr/>
            <p:nvPr/>
          </p:nvSpPr>
          <p:spPr>
            <a:xfrm>
              <a:off x="-933315" y="1467563"/>
              <a:ext cx="27460" cy="279194"/>
            </a:xfrm>
            <a:custGeom>
              <a:rect b="b" l="l" r="r" t="t"/>
              <a:pathLst>
                <a:path extrusionOk="0" h="7168" w="705">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0" name="Google Shape;100;p5"/>
            <p:cNvSpPr/>
            <p:nvPr/>
          </p:nvSpPr>
          <p:spPr>
            <a:xfrm>
              <a:off x="-968331" y="1385262"/>
              <a:ext cx="124952" cy="123978"/>
            </a:xfrm>
            <a:custGeom>
              <a:rect b="b" l="l" r="r" t="t"/>
              <a:pathLst>
                <a:path extrusionOk="0" h="3183" w="3208">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1" name="Google Shape;101;p5"/>
            <p:cNvSpPr/>
            <p:nvPr/>
          </p:nvSpPr>
          <p:spPr>
            <a:xfrm>
              <a:off x="-990104" y="1535297"/>
              <a:ext cx="60606" cy="203864"/>
            </a:xfrm>
            <a:custGeom>
              <a:rect b="b" l="l" r="r" t="t"/>
              <a:pathLst>
                <a:path extrusionOk="0" h="5234" w="1556">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2" name="Google Shape;102;p5"/>
            <p:cNvSpPr/>
            <p:nvPr/>
          </p:nvSpPr>
          <p:spPr>
            <a:xfrm>
              <a:off x="-1056319" y="1471965"/>
              <a:ext cx="125886" cy="123394"/>
            </a:xfrm>
            <a:custGeom>
              <a:rect b="b" l="l" r="r" t="t"/>
              <a:pathLst>
                <a:path extrusionOk="0" h="3168" w="3232">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3" name="Google Shape;103;p5"/>
            <p:cNvSpPr/>
            <p:nvPr/>
          </p:nvSpPr>
          <p:spPr>
            <a:xfrm>
              <a:off x="-933315" y="1418369"/>
              <a:ext cx="55854" cy="54919"/>
            </a:xfrm>
            <a:custGeom>
              <a:rect b="b" l="l" r="r" t="t"/>
              <a:pathLst>
                <a:path extrusionOk="0" h="1410" w="1434">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4" name="Google Shape;104;p5"/>
            <p:cNvSpPr/>
            <p:nvPr/>
          </p:nvSpPr>
          <p:spPr>
            <a:xfrm>
              <a:off x="-1021303" y="1507331"/>
              <a:ext cx="55854" cy="54919"/>
            </a:xfrm>
            <a:custGeom>
              <a:rect b="b" l="l" r="r" t="t"/>
              <a:pathLst>
                <a:path extrusionOk="0" h="1410" w="1434">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5" name="Google Shape;105;p5"/>
            <p:cNvSpPr/>
            <p:nvPr/>
          </p:nvSpPr>
          <p:spPr>
            <a:xfrm>
              <a:off x="-1029833" y="1690513"/>
              <a:ext cx="173717" cy="64034"/>
            </a:xfrm>
            <a:custGeom>
              <a:rect b="b" l="l" r="r" t="t"/>
              <a:pathLst>
                <a:path extrusionOk="0" h="1644" w="446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6" name="Google Shape;106;p5"/>
            <p:cNvSpPr/>
            <p:nvPr/>
          </p:nvSpPr>
          <p:spPr>
            <a:xfrm>
              <a:off x="-886965" y="1718791"/>
              <a:ext cx="8569" cy="31511"/>
            </a:xfrm>
            <a:custGeom>
              <a:rect b="b" l="l" r="r" t="t"/>
              <a:pathLst>
                <a:path extrusionOk="0" h="809" w="22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7" name="Google Shape;107;p5"/>
            <p:cNvSpPr/>
            <p:nvPr/>
          </p:nvSpPr>
          <p:spPr>
            <a:xfrm>
              <a:off x="-931446" y="1708859"/>
              <a:ext cx="10478" cy="40742"/>
            </a:xfrm>
            <a:custGeom>
              <a:rect b="b" l="l" r="r" t="t"/>
              <a:pathLst>
                <a:path extrusionOk="0" h="1046" w="269">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8" name="Google Shape;108;p5"/>
            <p:cNvSpPr/>
            <p:nvPr/>
          </p:nvSpPr>
          <p:spPr>
            <a:xfrm>
              <a:off x="-976861" y="1713571"/>
              <a:ext cx="6660" cy="34120"/>
            </a:xfrm>
            <a:custGeom>
              <a:rect b="b" l="l" r="r" t="t"/>
              <a:pathLst>
                <a:path extrusionOk="0" h="876" w="171">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09" name="Google Shape;109;p5"/>
            <p:cNvSpPr/>
            <p:nvPr/>
          </p:nvSpPr>
          <p:spPr>
            <a:xfrm>
              <a:off x="-1015656" y="1710767"/>
              <a:ext cx="10478" cy="35990"/>
            </a:xfrm>
            <a:custGeom>
              <a:rect b="b" l="l" r="r" t="t"/>
              <a:pathLst>
                <a:path extrusionOk="0" h="924" w="269">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10" name="Google Shape;110;p5"/>
          <p:cNvGrpSpPr/>
          <p:nvPr/>
        </p:nvGrpSpPr>
        <p:grpSpPr>
          <a:xfrm flipH="1">
            <a:off x="175932" y="5946073"/>
            <a:ext cx="717139" cy="741144"/>
            <a:chOff x="5294267" y="4624350"/>
            <a:chExt cx="383005" cy="395854"/>
          </a:xfrm>
        </p:grpSpPr>
        <p:sp>
          <p:nvSpPr>
            <p:cNvPr id="111" name="Google Shape;111;p5"/>
            <p:cNvSpPr/>
            <p:nvPr/>
          </p:nvSpPr>
          <p:spPr>
            <a:xfrm>
              <a:off x="5358550" y="4859712"/>
              <a:ext cx="58369" cy="160492"/>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2" name="Google Shape;112;p5"/>
            <p:cNvSpPr/>
            <p:nvPr/>
          </p:nvSpPr>
          <p:spPr>
            <a:xfrm>
              <a:off x="5294267" y="4894594"/>
              <a:ext cx="175454" cy="68546"/>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3" name="Google Shape;113;p5"/>
            <p:cNvSpPr/>
            <p:nvPr/>
          </p:nvSpPr>
          <p:spPr>
            <a:xfrm>
              <a:off x="5310447" y="4883895"/>
              <a:ext cx="150836" cy="94033"/>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4" name="Google Shape;114;p5"/>
            <p:cNvSpPr/>
            <p:nvPr/>
          </p:nvSpPr>
          <p:spPr>
            <a:xfrm>
              <a:off x="5340805" y="4845446"/>
              <a:ext cx="97252" cy="157795"/>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5" name="Google Shape;115;p5"/>
            <p:cNvSpPr/>
            <p:nvPr/>
          </p:nvSpPr>
          <p:spPr>
            <a:xfrm>
              <a:off x="5499297" y="4624350"/>
              <a:ext cx="175454" cy="150575"/>
            </a:xfrm>
            <a:custGeom>
              <a:rect b="b" l="l" r="r" t="t"/>
              <a:pathLst>
                <a:path extrusionOk="0" h="1731" w="2017">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6" name="Google Shape;116;p5"/>
            <p:cNvSpPr/>
            <p:nvPr/>
          </p:nvSpPr>
          <p:spPr>
            <a:xfrm>
              <a:off x="5615653" y="4833656"/>
              <a:ext cx="32352" cy="88957"/>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 name="Google Shape;117;p5"/>
            <p:cNvSpPr/>
            <p:nvPr/>
          </p:nvSpPr>
          <p:spPr>
            <a:xfrm>
              <a:off x="5580022" y="4852990"/>
              <a:ext cx="97250" cy="37993"/>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 name="Google Shape;118;p5"/>
            <p:cNvSpPr/>
            <p:nvPr/>
          </p:nvSpPr>
          <p:spPr>
            <a:xfrm>
              <a:off x="5588990" y="4847059"/>
              <a:ext cx="83605" cy="52120"/>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 name="Google Shape;119;p5"/>
            <p:cNvSpPr/>
            <p:nvPr/>
          </p:nvSpPr>
          <p:spPr>
            <a:xfrm>
              <a:off x="5605817" y="4825749"/>
              <a:ext cx="53904" cy="87462"/>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20" name="Google Shape;120;p5"/>
          <p:cNvGrpSpPr/>
          <p:nvPr/>
        </p:nvGrpSpPr>
        <p:grpSpPr>
          <a:xfrm flipH="1" rot="-7204672">
            <a:off x="11267377" y="380869"/>
            <a:ext cx="717137" cy="364061"/>
            <a:chOff x="5294267" y="4825749"/>
            <a:chExt cx="383005" cy="194455"/>
          </a:xfrm>
        </p:grpSpPr>
        <p:sp>
          <p:nvSpPr>
            <p:cNvPr id="121" name="Google Shape;121;p5"/>
            <p:cNvSpPr/>
            <p:nvPr/>
          </p:nvSpPr>
          <p:spPr>
            <a:xfrm>
              <a:off x="5358550" y="4859712"/>
              <a:ext cx="58369" cy="160492"/>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2" name="Google Shape;122;p5"/>
            <p:cNvSpPr/>
            <p:nvPr/>
          </p:nvSpPr>
          <p:spPr>
            <a:xfrm>
              <a:off x="5294267" y="4894594"/>
              <a:ext cx="175454" cy="68546"/>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3" name="Google Shape;123;p5"/>
            <p:cNvSpPr/>
            <p:nvPr/>
          </p:nvSpPr>
          <p:spPr>
            <a:xfrm>
              <a:off x="5310447" y="4883895"/>
              <a:ext cx="150836" cy="94033"/>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4" name="Google Shape;124;p5"/>
            <p:cNvSpPr/>
            <p:nvPr/>
          </p:nvSpPr>
          <p:spPr>
            <a:xfrm>
              <a:off x="5340805" y="4845446"/>
              <a:ext cx="97252" cy="157795"/>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5" name="Google Shape;125;p5"/>
            <p:cNvSpPr/>
            <p:nvPr/>
          </p:nvSpPr>
          <p:spPr>
            <a:xfrm>
              <a:off x="5615653" y="4833656"/>
              <a:ext cx="32352" cy="88957"/>
            </a:xfrm>
            <a:custGeom>
              <a:rect b="b" l="l" r="r" t="t"/>
              <a:pathLst>
                <a:path extrusionOk="0" h="1845" w="671">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6" name="Google Shape;126;p5"/>
            <p:cNvSpPr/>
            <p:nvPr/>
          </p:nvSpPr>
          <p:spPr>
            <a:xfrm>
              <a:off x="5580022" y="4852990"/>
              <a:ext cx="97250" cy="37993"/>
            </a:xfrm>
            <a:custGeom>
              <a:rect b="b" l="l" r="r" t="t"/>
              <a:pathLst>
                <a:path extrusionOk="0" h="788" w="2017">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7" name="Google Shape;127;p5"/>
            <p:cNvSpPr/>
            <p:nvPr/>
          </p:nvSpPr>
          <p:spPr>
            <a:xfrm>
              <a:off x="5588990" y="4847059"/>
              <a:ext cx="83605" cy="52120"/>
            </a:xfrm>
            <a:custGeom>
              <a:rect b="b" l="l" r="r" t="t"/>
              <a:pathLst>
                <a:path extrusionOk="0" h="1081" w="1734">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8" name="Google Shape;128;p5"/>
            <p:cNvSpPr/>
            <p:nvPr/>
          </p:nvSpPr>
          <p:spPr>
            <a:xfrm>
              <a:off x="5605817" y="4825749"/>
              <a:ext cx="53904" cy="87462"/>
            </a:xfrm>
            <a:custGeom>
              <a:rect b="b" l="l" r="r" t="t"/>
              <a:pathLst>
                <a:path extrusionOk="0" h="1814" w="1118">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自定义版式">
  <p:cSld name="1_自定义版式">
    <p:spTree>
      <p:nvGrpSpPr>
        <p:cNvPr id="1523" name="Shape 1523"/>
        <p:cNvGrpSpPr/>
        <p:nvPr/>
      </p:nvGrpSpPr>
      <p:grpSpPr>
        <a:xfrm>
          <a:off x="0" y="0"/>
          <a:ext cx="0" cy="0"/>
          <a:chOff x="0" y="0"/>
          <a:chExt cx="0" cy="0"/>
        </a:xfrm>
      </p:grpSpPr>
      <p:sp>
        <p:nvSpPr>
          <p:cNvPr id="1524" name="Google Shape;1524;p42"/>
          <p:cNvSpPr/>
          <p:nvPr>
            <p:ph idx="2" type="pic"/>
          </p:nvPr>
        </p:nvSpPr>
        <p:spPr>
          <a:xfrm>
            <a:off x="1671835" y="1651705"/>
            <a:ext cx="2624866" cy="2660977"/>
          </a:xfrm>
          <a:prstGeom prst="rect">
            <a:avLst/>
          </a:prstGeom>
          <a:noFill/>
          <a:ln>
            <a:noFill/>
          </a:ln>
        </p:spPr>
      </p:sp>
      <p:sp>
        <p:nvSpPr>
          <p:cNvPr id="1525" name="Google Shape;1525;p42"/>
          <p:cNvSpPr/>
          <p:nvPr>
            <p:ph idx="3" type="pic"/>
          </p:nvPr>
        </p:nvSpPr>
        <p:spPr>
          <a:xfrm>
            <a:off x="3388628" y="3444460"/>
            <a:ext cx="2056679" cy="2079556"/>
          </a:xfrm>
          <a:prstGeom prst="rect">
            <a:avLst/>
          </a:prstGeom>
          <a:noFill/>
          <a:ln>
            <a:noFill/>
          </a:ln>
        </p:spPr>
      </p:sp>
      <p:sp>
        <p:nvSpPr>
          <p:cNvPr id="1526" name="Google Shape;1526;p42"/>
          <p:cNvSpPr/>
          <p:nvPr>
            <p:ph idx="4" type="pic"/>
          </p:nvPr>
        </p:nvSpPr>
        <p:spPr>
          <a:xfrm>
            <a:off x="5408084" y="1555682"/>
            <a:ext cx="1906122" cy="1974317"/>
          </a:xfrm>
          <a:prstGeom prst="rect">
            <a:avLst/>
          </a:prstGeom>
          <a:noFill/>
          <a:ln>
            <a:noFill/>
          </a:ln>
        </p:spPr>
      </p:sp>
      <p:sp>
        <p:nvSpPr>
          <p:cNvPr id="1527" name="Google Shape;1527;p42"/>
          <p:cNvSpPr/>
          <p:nvPr>
            <p:ph idx="5" type="pic"/>
          </p:nvPr>
        </p:nvSpPr>
        <p:spPr>
          <a:xfrm>
            <a:off x="8084639" y="1499621"/>
            <a:ext cx="2192282" cy="2297047"/>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1528" name="Shape 1528"/>
        <p:cNvGrpSpPr/>
        <p:nvPr/>
      </p:nvGrpSpPr>
      <p:grpSpPr>
        <a:xfrm>
          <a:off x="0" y="0"/>
          <a:ext cx="0" cy="0"/>
          <a:chOff x="0" y="0"/>
          <a:chExt cx="0" cy="0"/>
        </a:xfrm>
      </p:grpSpPr>
      <p:sp>
        <p:nvSpPr>
          <p:cNvPr id="1529" name="Google Shape;1529;p43"/>
          <p:cNvSpPr/>
          <p:nvPr>
            <p:ph idx="2" type="pic"/>
          </p:nvPr>
        </p:nvSpPr>
        <p:spPr>
          <a:xfrm>
            <a:off x="6354413" y="1651001"/>
            <a:ext cx="2082899" cy="1451900"/>
          </a:xfrm>
          <a:prstGeom prst="rect">
            <a:avLst/>
          </a:prstGeom>
          <a:noFill/>
          <a:ln>
            <a:noFill/>
          </a:ln>
        </p:spPr>
      </p:sp>
      <p:sp>
        <p:nvSpPr>
          <p:cNvPr id="1530" name="Google Shape;1530;p43"/>
          <p:cNvSpPr/>
          <p:nvPr>
            <p:ph idx="3" type="pic"/>
          </p:nvPr>
        </p:nvSpPr>
        <p:spPr>
          <a:xfrm>
            <a:off x="6354413" y="3829713"/>
            <a:ext cx="2082899" cy="1451900"/>
          </a:xfrm>
          <a:prstGeom prst="rect">
            <a:avLst/>
          </a:prstGeom>
          <a:noFill/>
          <a:ln>
            <a:noFill/>
          </a:ln>
        </p:spPr>
      </p:sp>
      <p:sp>
        <p:nvSpPr>
          <p:cNvPr id="1531" name="Google Shape;1531;p43"/>
          <p:cNvSpPr/>
          <p:nvPr>
            <p:ph idx="4" type="pic"/>
          </p:nvPr>
        </p:nvSpPr>
        <p:spPr>
          <a:xfrm>
            <a:off x="1509918" y="1651001"/>
            <a:ext cx="2082899" cy="1451900"/>
          </a:xfrm>
          <a:prstGeom prst="rect">
            <a:avLst/>
          </a:prstGeom>
          <a:noFill/>
          <a:ln>
            <a:noFill/>
          </a:ln>
        </p:spPr>
      </p:sp>
      <p:sp>
        <p:nvSpPr>
          <p:cNvPr id="1532" name="Google Shape;1532;p43"/>
          <p:cNvSpPr/>
          <p:nvPr>
            <p:ph idx="5" type="pic"/>
          </p:nvPr>
        </p:nvSpPr>
        <p:spPr>
          <a:xfrm>
            <a:off x="1509918" y="3829713"/>
            <a:ext cx="2082899" cy="14519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type="obj">
  <p:cSld name="OBJECT">
    <p:spTree>
      <p:nvGrpSpPr>
        <p:cNvPr id="1533" name="Shape 1533"/>
        <p:cNvGrpSpPr/>
        <p:nvPr/>
      </p:nvGrpSpPr>
      <p:grpSpPr>
        <a:xfrm>
          <a:off x="0" y="0"/>
          <a:ext cx="0" cy="0"/>
          <a:chOff x="0" y="0"/>
          <a:chExt cx="0" cy="0"/>
        </a:xfrm>
      </p:grpSpPr>
      <p:sp>
        <p:nvSpPr>
          <p:cNvPr id="1534" name="Google Shape;1534;p4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35" name="Google Shape;1535;p4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36" name="Google Shape;1536;p4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37" name="Google Shape;1537;p4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38" name="Google Shape;1538;p4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rgbClr val="000000"/>
                </a:solidFill>
                <a:latin typeface="Arial"/>
                <a:ea typeface="Arial"/>
                <a:cs typeface="Arial"/>
                <a:sym typeface="Arial"/>
              </a:defRPr>
            </a:lvl1pPr>
            <a:lvl2pPr indent="0" lvl="1" marL="0" marR="0" rtl="0" algn="l">
              <a:spcBef>
                <a:spcPts val="0"/>
              </a:spcBef>
              <a:spcAft>
                <a:spcPts val="0"/>
              </a:spcAft>
              <a:buNone/>
              <a:defRPr sz="1800">
                <a:solidFill>
                  <a:srgbClr val="000000"/>
                </a:solidFill>
                <a:latin typeface="Arial"/>
                <a:ea typeface="Arial"/>
                <a:cs typeface="Arial"/>
                <a:sym typeface="Arial"/>
              </a:defRPr>
            </a:lvl2pPr>
            <a:lvl3pPr indent="0" lvl="2" marL="0" marR="0" rtl="0" algn="l">
              <a:spcBef>
                <a:spcPts val="0"/>
              </a:spcBef>
              <a:spcAft>
                <a:spcPts val="0"/>
              </a:spcAft>
              <a:buNone/>
              <a:defRPr sz="1800">
                <a:solidFill>
                  <a:srgbClr val="000000"/>
                </a:solidFill>
                <a:latin typeface="Arial"/>
                <a:ea typeface="Arial"/>
                <a:cs typeface="Arial"/>
                <a:sym typeface="Arial"/>
              </a:defRPr>
            </a:lvl3pPr>
            <a:lvl4pPr indent="0" lvl="3" marL="0" marR="0" rtl="0" algn="l">
              <a:spcBef>
                <a:spcPts val="0"/>
              </a:spcBef>
              <a:spcAft>
                <a:spcPts val="0"/>
              </a:spcAft>
              <a:buNone/>
              <a:defRPr sz="1800">
                <a:solidFill>
                  <a:srgbClr val="000000"/>
                </a:solidFill>
                <a:latin typeface="Arial"/>
                <a:ea typeface="Arial"/>
                <a:cs typeface="Arial"/>
                <a:sym typeface="Arial"/>
              </a:defRPr>
            </a:lvl4pPr>
            <a:lvl5pPr indent="0" lvl="4" marL="0" marR="0" rtl="0" algn="l">
              <a:spcBef>
                <a:spcPts val="0"/>
              </a:spcBef>
              <a:spcAft>
                <a:spcPts val="0"/>
              </a:spcAft>
              <a:buNone/>
              <a:defRPr sz="1800">
                <a:solidFill>
                  <a:srgbClr val="000000"/>
                </a:solidFill>
                <a:latin typeface="Arial"/>
                <a:ea typeface="Arial"/>
                <a:cs typeface="Arial"/>
                <a:sym typeface="Arial"/>
              </a:defRPr>
            </a:lvl5pPr>
            <a:lvl6pPr indent="0" lvl="5" marL="0" marR="0" rtl="0" algn="l">
              <a:spcBef>
                <a:spcPts val="0"/>
              </a:spcBef>
              <a:spcAft>
                <a:spcPts val="0"/>
              </a:spcAft>
              <a:buNone/>
              <a:defRPr sz="1800">
                <a:solidFill>
                  <a:srgbClr val="000000"/>
                </a:solidFill>
                <a:latin typeface="Arial"/>
                <a:ea typeface="Arial"/>
                <a:cs typeface="Arial"/>
                <a:sym typeface="Arial"/>
              </a:defRPr>
            </a:lvl6pPr>
            <a:lvl7pPr indent="0" lvl="6" marL="0" marR="0" rtl="0" algn="l">
              <a:spcBef>
                <a:spcPts val="0"/>
              </a:spcBef>
              <a:spcAft>
                <a:spcPts val="0"/>
              </a:spcAft>
              <a:buNone/>
              <a:defRPr sz="1800">
                <a:solidFill>
                  <a:srgbClr val="000000"/>
                </a:solidFill>
                <a:latin typeface="Arial"/>
                <a:ea typeface="Arial"/>
                <a:cs typeface="Arial"/>
                <a:sym typeface="Arial"/>
              </a:defRPr>
            </a:lvl7pPr>
            <a:lvl8pPr indent="0" lvl="7" marL="0" marR="0" rtl="0" algn="l">
              <a:spcBef>
                <a:spcPts val="0"/>
              </a:spcBef>
              <a:spcAft>
                <a:spcPts val="0"/>
              </a:spcAft>
              <a:buNone/>
              <a:defRPr sz="1800">
                <a:solidFill>
                  <a:srgbClr val="000000"/>
                </a:solidFill>
                <a:latin typeface="Arial"/>
                <a:ea typeface="Arial"/>
                <a:cs typeface="Arial"/>
                <a:sym typeface="Arial"/>
              </a:defRPr>
            </a:lvl8pPr>
            <a:lvl9pPr indent="0" lvl="8" marL="0" marR="0" rtl="0" algn="l">
              <a:spcBef>
                <a:spcPts val="0"/>
              </a:spcBef>
              <a:spcAft>
                <a:spcPts val="0"/>
              </a:spcAft>
              <a:buNone/>
              <a:defRPr sz="18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7" name="Shape 1547"/>
        <p:cNvGrpSpPr/>
        <p:nvPr/>
      </p:nvGrpSpPr>
      <p:grpSpPr>
        <a:xfrm>
          <a:off x="0" y="0"/>
          <a:ext cx="0" cy="0"/>
          <a:chOff x="0" y="0"/>
          <a:chExt cx="0" cy="0"/>
        </a:xfrm>
      </p:grpSpPr>
      <p:sp>
        <p:nvSpPr>
          <p:cNvPr id="1548" name="Google Shape;1548;p4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9" name="Google Shape;1549;p4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0" name="Google Shape;1550;p4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51" name="Google Shape;1551;p46"/>
          <p:cNvPicPr preferRelativeResize="0"/>
          <p:nvPr/>
        </p:nvPicPr>
        <p:blipFill rotWithShape="1">
          <a:blip r:embed="rId2">
            <a:alphaModFix/>
          </a:blip>
          <a:srcRect b="0" l="652" r="769" t="1786"/>
          <a:stretch/>
        </p:blipFill>
        <p:spPr>
          <a:xfrm>
            <a:off x="0" y="0"/>
            <a:ext cx="12192000" cy="68580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52" name="Shape 1552"/>
        <p:cNvGrpSpPr/>
        <p:nvPr/>
      </p:nvGrpSpPr>
      <p:grpSpPr>
        <a:xfrm>
          <a:off x="0" y="0"/>
          <a:ext cx="0" cy="0"/>
          <a:chOff x="0" y="0"/>
          <a:chExt cx="0" cy="0"/>
        </a:xfrm>
      </p:grpSpPr>
      <p:sp>
        <p:nvSpPr>
          <p:cNvPr id="1553" name="Google Shape;1553;p4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54" name="Google Shape;1554;p4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555" name="Google Shape;1555;p4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6" name="Google Shape;1556;p4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7" name="Google Shape;1557;p4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58" name="Shape 1558"/>
        <p:cNvGrpSpPr/>
        <p:nvPr/>
      </p:nvGrpSpPr>
      <p:grpSpPr>
        <a:xfrm>
          <a:off x="0" y="0"/>
          <a:ext cx="0" cy="0"/>
          <a:chOff x="0" y="0"/>
          <a:chExt cx="0" cy="0"/>
        </a:xfrm>
      </p:grpSpPr>
      <p:sp>
        <p:nvSpPr>
          <p:cNvPr id="1559" name="Google Shape;1559;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60" name="Google Shape;1560;p48"/>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1" name="Google Shape;1561;p4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2" name="Google Shape;1562;p4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3" name="Google Shape;1563;p4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64" name="Shape 1564"/>
        <p:cNvGrpSpPr/>
        <p:nvPr/>
      </p:nvGrpSpPr>
      <p:grpSpPr>
        <a:xfrm>
          <a:off x="0" y="0"/>
          <a:ext cx="0" cy="0"/>
          <a:chOff x="0" y="0"/>
          <a:chExt cx="0" cy="0"/>
        </a:xfrm>
      </p:grpSpPr>
      <p:sp>
        <p:nvSpPr>
          <p:cNvPr id="1565" name="Google Shape;1565;p4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66" name="Google Shape;1566;p4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567" name="Google Shape;1567;p4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8" name="Google Shape;1568;p4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9" name="Google Shape;1569;p4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70" name="Shape 1570"/>
        <p:cNvGrpSpPr/>
        <p:nvPr/>
      </p:nvGrpSpPr>
      <p:grpSpPr>
        <a:xfrm>
          <a:off x="0" y="0"/>
          <a:ext cx="0" cy="0"/>
          <a:chOff x="0" y="0"/>
          <a:chExt cx="0" cy="0"/>
        </a:xfrm>
      </p:grpSpPr>
      <p:sp>
        <p:nvSpPr>
          <p:cNvPr id="1571" name="Google Shape;1571;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72" name="Google Shape;1572;p5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573" name="Google Shape;1573;p5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574" name="Google Shape;1574;p5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5" name="Google Shape;1575;p5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6" name="Google Shape;1576;p5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77" name="Shape 1577"/>
        <p:cNvGrpSpPr/>
        <p:nvPr/>
      </p:nvGrpSpPr>
      <p:grpSpPr>
        <a:xfrm>
          <a:off x="0" y="0"/>
          <a:ext cx="0" cy="0"/>
          <a:chOff x="0" y="0"/>
          <a:chExt cx="0" cy="0"/>
        </a:xfrm>
      </p:grpSpPr>
      <p:sp>
        <p:nvSpPr>
          <p:cNvPr id="1578" name="Google Shape;1578;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79" name="Google Shape;1579;p5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580" name="Google Shape;1580;p5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581" name="Google Shape;1581;p5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582" name="Google Shape;1582;p5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583" name="Google Shape;1583;p5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4" name="Google Shape;1584;p5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5" name="Google Shape;1585;p5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6" name="Shape 1586"/>
        <p:cNvGrpSpPr/>
        <p:nvPr/>
      </p:nvGrpSpPr>
      <p:grpSpPr>
        <a:xfrm>
          <a:off x="0" y="0"/>
          <a:ext cx="0" cy="0"/>
          <a:chOff x="0" y="0"/>
          <a:chExt cx="0" cy="0"/>
        </a:xfrm>
      </p:grpSpPr>
      <p:sp>
        <p:nvSpPr>
          <p:cNvPr id="1587" name="Google Shape;1587;p5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88" name="Google Shape;1588;p5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9" name="Google Shape;1589;p5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0" name="Google Shape;1590;p5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29" name="Shape 129"/>
        <p:cNvGrpSpPr/>
        <p:nvPr/>
      </p:nvGrpSpPr>
      <p:grpSpPr>
        <a:xfrm>
          <a:off x="0" y="0"/>
          <a:ext cx="0" cy="0"/>
          <a:chOff x="0" y="0"/>
          <a:chExt cx="0" cy="0"/>
        </a:xfrm>
      </p:grpSpPr>
      <p:sp>
        <p:nvSpPr>
          <p:cNvPr id="130" name="Google Shape;130;p6"/>
          <p:cNvSpPr txBox="1"/>
          <p:nvPr>
            <p:ph type="title"/>
          </p:nvPr>
        </p:nvSpPr>
        <p:spPr>
          <a:xfrm>
            <a:off x="1166933" y="2404267"/>
            <a:ext cx="4188800" cy="680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200"/>
              <a:buNone/>
              <a:defRPr i="0"/>
            </a:lvl1pPr>
            <a:lvl2pPr lvl="1" algn="ctr">
              <a:lnSpc>
                <a:spcPct val="100000"/>
              </a:lnSpc>
              <a:spcBef>
                <a:spcPts val="0"/>
              </a:spcBef>
              <a:spcAft>
                <a:spcPts val="0"/>
              </a:spcAft>
              <a:buSzPts val="2200"/>
              <a:buNone/>
              <a:defRPr sz="2933"/>
            </a:lvl2pPr>
            <a:lvl3pPr lvl="2" algn="ctr">
              <a:lnSpc>
                <a:spcPct val="100000"/>
              </a:lnSpc>
              <a:spcBef>
                <a:spcPts val="0"/>
              </a:spcBef>
              <a:spcAft>
                <a:spcPts val="0"/>
              </a:spcAft>
              <a:buSzPts val="2200"/>
              <a:buNone/>
              <a:defRPr sz="2933"/>
            </a:lvl3pPr>
            <a:lvl4pPr lvl="3" algn="ctr">
              <a:lnSpc>
                <a:spcPct val="100000"/>
              </a:lnSpc>
              <a:spcBef>
                <a:spcPts val="0"/>
              </a:spcBef>
              <a:spcAft>
                <a:spcPts val="0"/>
              </a:spcAft>
              <a:buSzPts val="2200"/>
              <a:buNone/>
              <a:defRPr sz="2933"/>
            </a:lvl4pPr>
            <a:lvl5pPr lvl="4" algn="ctr">
              <a:lnSpc>
                <a:spcPct val="100000"/>
              </a:lnSpc>
              <a:spcBef>
                <a:spcPts val="0"/>
              </a:spcBef>
              <a:spcAft>
                <a:spcPts val="0"/>
              </a:spcAft>
              <a:buSzPts val="2200"/>
              <a:buNone/>
              <a:defRPr sz="2933"/>
            </a:lvl5pPr>
            <a:lvl6pPr lvl="5" algn="ctr">
              <a:lnSpc>
                <a:spcPct val="100000"/>
              </a:lnSpc>
              <a:spcBef>
                <a:spcPts val="0"/>
              </a:spcBef>
              <a:spcAft>
                <a:spcPts val="0"/>
              </a:spcAft>
              <a:buSzPts val="2200"/>
              <a:buNone/>
              <a:defRPr sz="2933"/>
            </a:lvl6pPr>
            <a:lvl7pPr lvl="6" algn="ctr">
              <a:lnSpc>
                <a:spcPct val="100000"/>
              </a:lnSpc>
              <a:spcBef>
                <a:spcPts val="0"/>
              </a:spcBef>
              <a:spcAft>
                <a:spcPts val="0"/>
              </a:spcAft>
              <a:buSzPts val="2200"/>
              <a:buNone/>
              <a:defRPr sz="2933"/>
            </a:lvl7pPr>
            <a:lvl8pPr lvl="7" algn="ctr">
              <a:lnSpc>
                <a:spcPct val="100000"/>
              </a:lnSpc>
              <a:spcBef>
                <a:spcPts val="0"/>
              </a:spcBef>
              <a:spcAft>
                <a:spcPts val="0"/>
              </a:spcAft>
              <a:buSzPts val="2200"/>
              <a:buNone/>
              <a:defRPr sz="2933"/>
            </a:lvl8pPr>
            <a:lvl9pPr lvl="8" algn="ctr">
              <a:lnSpc>
                <a:spcPct val="100000"/>
              </a:lnSpc>
              <a:spcBef>
                <a:spcPts val="0"/>
              </a:spcBef>
              <a:spcAft>
                <a:spcPts val="0"/>
              </a:spcAft>
              <a:buSzPts val="2200"/>
              <a:buNone/>
              <a:defRPr sz="2933"/>
            </a:lvl9pPr>
          </a:lstStyle>
          <a:p/>
        </p:txBody>
      </p:sp>
      <p:sp>
        <p:nvSpPr>
          <p:cNvPr id="131" name="Google Shape;131;p6"/>
          <p:cNvSpPr txBox="1"/>
          <p:nvPr>
            <p:ph idx="1" type="subTitle"/>
          </p:nvPr>
        </p:nvSpPr>
        <p:spPr>
          <a:xfrm>
            <a:off x="1166933" y="3168067"/>
            <a:ext cx="4259200" cy="17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400">
                <a:solidFill>
                  <a:schemeClr val="dk1"/>
                </a:solidFill>
                <a:latin typeface="Comfortaa"/>
                <a:ea typeface="Comfortaa"/>
                <a:cs typeface="Comfortaa"/>
                <a:sym typeface="Comfortaa"/>
              </a:defRPr>
            </a:lvl1pPr>
            <a:lvl2pPr lvl="1" algn="l">
              <a:lnSpc>
                <a:spcPct val="100000"/>
              </a:lnSpc>
              <a:spcBef>
                <a:spcPts val="0"/>
              </a:spcBef>
              <a:spcAft>
                <a:spcPts val="0"/>
              </a:spcAft>
              <a:buSzPts val="1400"/>
              <a:buNone/>
              <a:defRPr sz="2400">
                <a:solidFill>
                  <a:schemeClr val="dk1"/>
                </a:solidFill>
                <a:latin typeface="Comfortaa"/>
                <a:ea typeface="Comfortaa"/>
                <a:cs typeface="Comfortaa"/>
                <a:sym typeface="Comfortaa"/>
              </a:defRPr>
            </a:lvl2pPr>
            <a:lvl3pPr lvl="2" algn="l">
              <a:lnSpc>
                <a:spcPct val="100000"/>
              </a:lnSpc>
              <a:spcBef>
                <a:spcPts val="0"/>
              </a:spcBef>
              <a:spcAft>
                <a:spcPts val="0"/>
              </a:spcAft>
              <a:buSzPts val="1400"/>
              <a:buNone/>
              <a:defRPr sz="2400">
                <a:solidFill>
                  <a:schemeClr val="dk1"/>
                </a:solidFill>
                <a:latin typeface="Comfortaa"/>
                <a:ea typeface="Comfortaa"/>
                <a:cs typeface="Comfortaa"/>
                <a:sym typeface="Comfortaa"/>
              </a:defRPr>
            </a:lvl3pPr>
            <a:lvl4pPr lvl="3" algn="l">
              <a:lnSpc>
                <a:spcPct val="100000"/>
              </a:lnSpc>
              <a:spcBef>
                <a:spcPts val="0"/>
              </a:spcBef>
              <a:spcAft>
                <a:spcPts val="0"/>
              </a:spcAft>
              <a:buSzPts val="1400"/>
              <a:buNone/>
              <a:defRPr sz="2400">
                <a:solidFill>
                  <a:schemeClr val="dk1"/>
                </a:solidFill>
                <a:latin typeface="Comfortaa"/>
                <a:ea typeface="Comfortaa"/>
                <a:cs typeface="Comfortaa"/>
                <a:sym typeface="Comfortaa"/>
              </a:defRPr>
            </a:lvl4pPr>
            <a:lvl5pPr lvl="4" algn="l">
              <a:lnSpc>
                <a:spcPct val="100000"/>
              </a:lnSpc>
              <a:spcBef>
                <a:spcPts val="0"/>
              </a:spcBef>
              <a:spcAft>
                <a:spcPts val="0"/>
              </a:spcAft>
              <a:buSzPts val="1400"/>
              <a:buNone/>
              <a:defRPr sz="2400">
                <a:solidFill>
                  <a:schemeClr val="dk1"/>
                </a:solidFill>
                <a:latin typeface="Comfortaa"/>
                <a:ea typeface="Comfortaa"/>
                <a:cs typeface="Comfortaa"/>
                <a:sym typeface="Comfortaa"/>
              </a:defRPr>
            </a:lvl5pPr>
            <a:lvl6pPr lvl="5" algn="l">
              <a:lnSpc>
                <a:spcPct val="100000"/>
              </a:lnSpc>
              <a:spcBef>
                <a:spcPts val="0"/>
              </a:spcBef>
              <a:spcAft>
                <a:spcPts val="0"/>
              </a:spcAft>
              <a:buSzPts val="1400"/>
              <a:buNone/>
              <a:defRPr sz="2400">
                <a:solidFill>
                  <a:schemeClr val="dk1"/>
                </a:solidFill>
                <a:latin typeface="Comfortaa"/>
                <a:ea typeface="Comfortaa"/>
                <a:cs typeface="Comfortaa"/>
                <a:sym typeface="Comfortaa"/>
              </a:defRPr>
            </a:lvl6pPr>
            <a:lvl7pPr lvl="6" algn="l">
              <a:lnSpc>
                <a:spcPct val="100000"/>
              </a:lnSpc>
              <a:spcBef>
                <a:spcPts val="0"/>
              </a:spcBef>
              <a:spcAft>
                <a:spcPts val="0"/>
              </a:spcAft>
              <a:buSzPts val="1400"/>
              <a:buNone/>
              <a:defRPr sz="2400">
                <a:solidFill>
                  <a:schemeClr val="dk1"/>
                </a:solidFill>
                <a:latin typeface="Comfortaa"/>
                <a:ea typeface="Comfortaa"/>
                <a:cs typeface="Comfortaa"/>
                <a:sym typeface="Comfortaa"/>
              </a:defRPr>
            </a:lvl7pPr>
            <a:lvl8pPr lvl="7" algn="l">
              <a:lnSpc>
                <a:spcPct val="100000"/>
              </a:lnSpc>
              <a:spcBef>
                <a:spcPts val="0"/>
              </a:spcBef>
              <a:spcAft>
                <a:spcPts val="0"/>
              </a:spcAft>
              <a:buSzPts val="1400"/>
              <a:buNone/>
              <a:defRPr sz="2400">
                <a:solidFill>
                  <a:schemeClr val="dk1"/>
                </a:solidFill>
                <a:latin typeface="Comfortaa"/>
                <a:ea typeface="Comfortaa"/>
                <a:cs typeface="Comfortaa"/>
                <a:sym typeface="Comfortaa"/>
              </a:defRPr>
            </a:lvl8pPr>
            <a:lvl9pPr lvl="8" algn="l">
              <a:lnSpc>
                <a:spcPct val="100000"/>
              </a:lnSpc>
              <a:spcBef>
                <a:spcPts val="0"/>
              </a:spcBef>
              <a:spcAft>
                <a:spcPts val="0"/>
              </a:spcAft>
              <a:buSzPts val="1400"/>
              <a:buNone/>
              <a:defRPr sz="2400">
                <a:solidFill>
                  <a:schemeClr val="dk1"/>
                </a:solidFill>
                <a:latin typeface="Comfortaa"/>
                <a:ea typeface="Comfortaa"/>
                <a:cs typeface="Comfortaa"/>
                <a:sym typeface="Comfortaa"/>
              </a:defRPr>
            </a:lvl9pPr>
          </a:lstStyle>
          <a:p/>
        </p:txBody>
      </p:sp>
      <p:grpSp>
        <p:nvGrpSpPr>
          <p:cNvPr id="132" name="Google Shape;132;p6"/>
          <p:cNvGrpSpPr/>
          <p:nvPr/>
        </p:nvGrpSpPr>
        <p:grpSpPr>
          <a:xfrm flipH="1" rot="-1253449">
            <a:off x="10553805" y="5089036"/>
            <a:ext cx="1366186" cy="1777425"/>
            <a:chOff x="4318023" y="4113296"/>
            <a:chExt cx="716421" cy="932073"/>
          </a:xfrm>
        </p:grpSpPr>
        <p:sp>
          <p:nvSpPr>
            <p:cNvPr id="133" name="Google Shape;133;p6"/>
            <p:cNvSpPr/>
            <p:nvPr/>
          </p:nvSpPr>
          <p:spPr>
            <a:xfrm>
              <a:off x="4842115" y="4245779"/>
              <a:ext cx="192329" cy="205812"/>
            </a:xfrm>
            <a:custGeom>
              <a:rect b="b" l="l" r="r" t="t"/>
              <a:pathLst>
                <a:path extrusionOk="0" h="2366" w="2211">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4" name="Google Shape;134;p6"/>
            <p:cNvSpPr/>
            <p:nvPr/>
          </p:nvSpPr>
          <p:spPr>
            <a:xfrm>
              <a:off x="4730077" y="4175144"/>
              <a:ext cx="156491" cy="223645"/>
            </a:xfrm>
            <a:custGeom>
              <a:rect b="b" l="l" r="r" t="t"/>
              <a:pathLst>
                <a:path extrusionOk="0" h="2571" w="1799">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5" name="Google Shape;135;p6"/>
            <p:cNvSpPr/>
            <p:nvPr/>
          </p:nvSpPr>
          <p:spPr>
            <a:xfrm>
              <a:off x="4828807" y="4113296"/>
              <a:ext cx="167625" cy="150227"/>
            </a:xfrm>
            <a:custGeom>
              <a:rect b="b" l="l" r="r" t="t"/>
              <a:pathLst>
                <a:path extrusionOk="0" h="1727" w="19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36" name="Google Shape;136;p6"/>
            <p:cNvSpPr/>
            <p:nvPr/>
          </p:nvSpPr>
          <p:spPr>
            <a:xfrm>
              <a:off x="4318023" y="4482647"/>
              <a:ext cx="515662" cy="562722"/>
            </a:xfrm>
            <a:custGeom>
              <a:rect b="b" l="l" r="r" t="t"/>
              <a:pathLst>
                <a:path extrusionOk="0" h="6469" w="5928">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37" name="Google Shape;137;p6"/>
          <p:cNvGrpSpPr/>
          <p:nvPr/>
        </p:nvGrpSpPr>
        <p:grpSpPr>
          <a:xfrm>
            <a:off x="3304456" y="5092124"/>
            <a:ext cx="2085305" cy="1648435"/>
            <a:chOff x="855987" y="2204128"/>
            <a:chExt cx="1217483" cy="962421"/>
          </a:xfrm>
        </p:grpSpPr>
        <p:grpSp>
          <p:nvGrpSpPr>
            <p:cNvPr id="138" name="Google Shape;138;p6"/>
            <p:cNvGrpSpPr/>
            <p:nvPr/>
          </p:nvGrpSpPr>
          <p:grpSpPr>
            <a:xfrm>
              <a:off x="855987" y="2204128"/>
              <a:ext cx="1146638" cy="962421"/>
              <a:chOff x="958238" y="2157575"/>
              <a:chExt cx="1115190" cy="936025"/>
            </a:xfrm>
          </p:grpSpPr>
          <p:sp>
            <p:nvSpPr>
              <p:cNvPr id="139" name="Google Shape;139;p6"/>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0" name="Google Shape;140;p6"/>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1" name="Google Shape;141;p6"/>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2" name="Google Shape;142;p6"/>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3" name="Google Shape;143;p6"/>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44" name="Google Shape;144;p6"/>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45" name="Google Shape;145;p6"/>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46" name="Google Shape;146;p6"/>
          <p:cNvGrpSpPr/>
          <p:nvPr/>
        </p:nvGrpSpPr>
        <p:grpSpPr>
          <a:xfrm>
            <a:off x="-756643" y="-157650"/>
            <a:ext cx="3367840" cy="2147732"/>
            <a:chOff x="7239867" y="1514550"/>
            <a:chExt cx="2525880" cy="1610799"/>
          </a:xfrm>
        </p:grpSpPr>
        <p:grpSp>
          <p:nvGrpSpPr>
            <p:cNvPr id="147" name="Google Shape;147;p6"/>
            <p:cNvGrpSpPr/>
            <p:nvPr/>
          </p:nvGrpSpPr>
          <p:grpSpPr>
            <a:xfrm>
              <a:off x="7346663" y="1514550"/>
              <a:ext cx="2419084" cy="1551618"/>
              <a:chOff x="7410211" y="1555307"/>
              <a:chExt cx="2355486" cy="1510826"/>
            </a:xfrm>
          </p:grpSpPr>
          <p:grpSp>
            <p:nvGrpSpPr>
              <p:cNvPr id="148" name="Google Shape;148;p6"/>
              <p:cNvGrpSpPr/>
              <p:nvPr/>
            </p:nvGrpSpPr>
            <p:grpSpPr>
              <a:xfrm>
                <a:off x="7410211" y="1555307"/>
                <a:ext cx="2355486" cy="1510826"/>
                <a:chOff x="761258" y="2062484"/>
                <a:chExt cx="1646502" cy="1056078"/>
              </a:xfrm>
            </p:grpSpPr>
            <p:sp>
              <p:nvSpPr>
                <p:cNvPr id="149" name="Google Shape;149;p6"/>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0" name="Google Shape;150;p6"/>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1" name="Google Shape;151;p6"/>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2" name="Google Shape;152;p6"/>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3" name="Google Shape;153;p6"/>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4" name="Google Shape;154;p6"/>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55" name="Google Shape;155;p6"/>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56" name="Google Shape;156;p6"/>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57" name="Google Shape;157;p6"/>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58" name="Google Shape;158;p6"/>
          <p:cNvGrpSpPr/>
          <p:nvPr/>
        </p:nvGrpSpPr>
        <p:grpSpPr>
          <a:xfrm>
            <a:off x="313025" y="5214949"/>
            <a:ext cx="932743" cy="1525628"/>
            <a:chOff x="6168935" y="2859502"/>
            <a:chExt cx="1408977" cy="2304574"/>
          </a:xfrm>
        </p:grpSpPr>
        <p:grpSp>
          <p:nvGrpSpPr>
            <p:cNvPr id="159" name="Google Shape;159;p6"/>
            <p:cNvGrpSpPr/>
            <p:nvPr/>
          </p:nvGrpSpPr>
          <p:grpSpPr>
            <a:xfrm>
              <a:off x="6168935" y="2859502"/>
              <a:ext cx="1408977" cy="2304574"/>
              <a:chOff x="-714598" y="3684851"/>
              <a:chExt cx="341454" cy="558441"/>
            </a:xfrm>
          </p:grpSpPr>
          <p:sp>
            <p:nvSpPr>
              <p:cNvPr id="160" name="Google Shape;160;p6"/>
              <p:cNvSpPr/>
              <p:nvPr/>
            </p:nvSpPr>
            <p:spPr>
              <a:xfrm>
                <a:off x="-636793" y="3777865"/>
                <a:ext cx="110261" cy="353121"/>
              </a:xfrm>
              <a:custGeom>
                <a:rect b="b" l="l" r="r" t="t"/>
                <a:pathLst>
                  <a:path extrusionOk="0" h="3971" w="124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 name="Google Shape;161;p6"/>
              <p:cNvSpPr/>
              <p:nvPr/>
            </p:nvSpPr>
            <p:spPr>
              <a:xfrm>
                <a:off x="-548228" y="3839221"/>
                <a:ext cx="92921" cy="328489"/>
              </a:xfrm>
              <a:custGeom>
                <a:rect b="b" l="l" r="r" t="t"/>
                <a:pathLst>
                  <a:path extrusionOk="0" h="3694" w="1045">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2" name="Google Shape;162;p6"/>
              <p:cNvSpPr/>
              <p:nvPr/>
            </p:nvSpPr>
            <p:spPr>
              <a:xfrm>
                <a:off x="-714598" y="3684851"/>
                <a:ext cx="166369" cy="171981"/>
              </a:xfrm>
              <a:custGeom>
                <a:rect b="b" l="l" r="r" t="t"/>
                <a:pathLst>
                  <a:path extrusionOk="0" h="1934" w="1871">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3" name="Google Shape;163;p6"/>
              <p:cNvSpPr/>
              <p:nvPr/>
            </p:nvSpPr>
            <p:spPr>
              <a:xfrm>
                <a:off x="-561210" y="3750565"/>
                <a:ext cx="188066" cy="177850"/>
              </a:xfrm>
              <a:custGeom>
                <a:rect b="b" l="l" r="r" t="t"/>
                <a:pathLst>
                  <a:path extrusionOk="0" h="2000" w="2115">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4" name="Google Shape;164;p6"/>
              <p:cNvSpPr/>
              <p:nvPr/>
            </p:nvSpPr>
            <p:spPr>
              <a:xfrm>
                <a:off x="-686499" y="3891063"/>
                <a:ext cx="121020" cy="108400"/>
              </a:xfrm>
              <a:custGeom>
                <a:rect b="b" l="l" r="r" t="t"/>
                <a:pathLst>
                  <a:path extrusionOk="0" h="1219" w="1361">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5" name="Google Shape;165;p6"/>
              <p:cNvSpPr/>
              <p:nvPr/>
            </p:nvSpPr>
            <p:spPr>
              <a:xfrm>
                <a:off x="-505013" y="3906180"/>
                <a:ext cx="121020" cy="108400"/>
              </a:xfrm>
              <a:custGeom>
                <a:rect b="b" l="l" r="r" t="t"/>
                <a:pathLst>
                  <a:path extrusionOk="0" h="1219" w="1361">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6" name="Google Shape;166;p6"/>
              <p:cNvSpPr/>
              <p:nvPr/>
            </p:nvSpPr>
            <p:spPr>
              <a:xfrm>
                <a:off x="-643284" y="3930545"/>
                <a:ext cx="75671" cy="60024"/>
              </a:xfrm>
              <a:custGeom>
                <a:rect b="b" l="l" r="r" t="t"/>
                <a:pathLst>
                  <a:path extrusionOk="0" h="675" w="851">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7" name="Google Shape;167;p6"/>
              <p:cNvSpPr/>
              <p:nvPr/>
            </p:nvSpPr>
            <p:spPr>
              <a:xfrm>
                <a:off x="-509370" y="3949397"/>
                <a:ext cx="80028" cy="56290"/>
              </a:xfrm>
              <a:custGeom>
                <a:rect b="b" l="l" r="r" t="t"/>
                <a:pathLst>
                  <a:path extrusionOk="0" h="633" w="90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8" name="Google Shape;168;p6"/>
              <p:cNvSpPr/>
              <p:nvPr/>
            </p:nvSpPr>
            <p:spPr>
              <a:xfrm>
                <a:off x="-539603" y="3817613"/>
                <a:ext cx="118886" cy="75764"/>
              </a:xfrm>
              <a:custGeom>
                <a:rect b="b" l="l" r="r" t="t"/>
                <a:pathLst>
                  <a:path extrusionOk="0" h="852" w="1337">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9" name="Google Shape;169;p6"/>
              <p:cNvSpPr/>
              <p:nvPr/>
            </p:nvSpPr>
            <p:spPr>
              <a:xfrm>
                <a:off x="-692990" y="3761503"/>
                <a:ext cx="131868" cy="58424"/>
              </a:xfrm>
              <a:custGeom>
                <a:rect b="b" l="l" r="r" t="t"/>
                <a:pathLst>
                  <a:path extrusionOk="0" h="657" w="1483">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0" name="Google Shape;170;p6"/>
              <p:cNvSpPr/>
              <p:nvPr/>
            </p:nvSpPr>
            <p:spPr>
              <a:xfrm>
                <a:off x="-664891" y="4027204"/>
                <a:ext cx="267916" cy="216088"/>
              </a:xfrm>
              <a:custGeom>
                <a:rect b="b" l="l" r="r" t="t"/>
                <a:pathLst>
                  <a:path extrusionOk="0" h="2430" w="3013">
                    <a:moveTo>
                      <a:pt x="1" y="0"/>
                    </a:moveTo>
                    <a:lnTo>
                      <a:pt x="316" y="2381"/>
                    </a:lnTo>
                    <a:lnTo>
                      <a:pt x="2746" y="2429"/>
                    </a:lnTo>
                    <a:lnTo>
                      <a:pt x="301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71" name="Google Shape;171;p6"/>
            <p:cNvSpPr/>
            <p:nvPr/>
          </p:nvSpPr>
          <p:spPr>
            <a:xfrm>
              <a:off x="6350500" y="4521609"/>
              <a:ext cx="1179950" cy="287650"/>
            </a:xfrm>
            <a:custGeom>
              <a:rect b="b" l="l" r="r" t="t"/>
              <a:pathLst>
                <a:path extrusionOk="0" h="11506" w="47198">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6"/>
          <p:cNvGrpSpPr/>
          <p:nvPr/>
        </p:nvGrpSpPr>
        <p:grpSpPr>
          <a:xfrm>
            <a:off x="10281791" y="195208"/>
            <a:ext cx="2767355" cy="1441986"/>
            <a:chOff x="7239867" y="1514550"/>
            <a:chExt cx="2525880" cy="1610799"/>
          </a:xfrm>
        </p:grpSpPr>
        <p:grpSp>
          <p:nvGrpSpPr>
            <p:cNvPr id="173" name="Google Shape;173;p6"/>
            <p:cNvGrpSpPr/>
            <p:nvPr/>
          </p:nvGrpSpPr>
          <p:grpSpPr>
            <a:xfrm>
              <a:off x="7346663" y="1514550"/>
              <a:ext cx="2419084" cy="1551618"/>
              <a:chOff x="7410211" y="1555307"/>
              <a:chExt cx="2355486" cy="1510826"/>
            </a:xfrm>
          </p:grpSpPr>
          <p:grpSp>
            <p:nvGrpSpPr>
              <p:cNvPr id="174" name="Google Shape;174;p6"/>
              <p:cNvGrpSpPr/>
              <p:nvPr/>
            </p:nvGrpSpPr>
            <p:grpSpPr>
              <a:xfrm>
                <a:off x="7410211" y="1555307"/>
                <a:ext cx="2355486" cy="1510826"/>
                <a:chOff x="761258" y="2062484"/>
                <a:chExt cx="1646502" cy="1056078"/>
              </a:xfrm>
            </p:grpSpPr>
            <p:sp>
              <p:nvSpPr>
                <p:cNvPr id="175" name="Google Shape;175;p6"/>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6" name="Google Shape;176;p6"/>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7" name="Google Shape;177;p6"/>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8" name="Google Shape;178;p6"/>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9" name="Google Shape;179;p6"/>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0" name="Google Shape;180;p6"/>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81" name="Google Shape;181;p6"/>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2" name="Google Shape;182;p6"/>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83" name="Google Shape;183;p6"/>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91" name="Shape 1591"/>
        <p:cNvGrpSpPr/>
        <p:nvPr/>
      </p:nvGrpSpPr>
      <p:grpSpPr>
        <a:xfrm>
          <a:off x="0" y="0"/>
          <a:ext cx="0" cy="0"/>
          <a:chOff x="0" y="0"/>
          <a:chExt cx="0" cy="0"/>
        </a:xfrm>
      </p:grpSpPr>
      <p:sp>
        <p:nvSpPr>
          <p:cNvPr id="1592" name="Google Shape;1592;p5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93" name="Google Shape;1593;p5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594" name="Google Shape;1594;p5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595" name="Google Shape;1595;p5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6" name="Google Shape;1596;p5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7" name="Google Shape;1597;p5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98" name="Shape 1598"/>
        <p:cNvGrpSpPr/>
        <p:nvPr/>
      </p:nvGrpSpPr>
      <p:grpSpPr>
        <a:xfrm>
          <a:off x="0" y="0"/>
          <a:ext cx="0" cy="0"/>
          <a:chOff x="0" y="0"/>
          <a:chExt cx="0" cy="0"/>
        </a:xfrm>
      </p:grpSpPr>
      <p:sp>
        <p:nvSpPr>
          <p:cNvPr id="1599" name="Google Shape;1599;p5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00" name="Google Shape;1600;p54"/>
          <p:cNvSpPr/>
          <p:nvPr>
            <p:ph idx="2" type="pic"/>
          </p:nvPr>
        </p:nvSpPr>
        <p:spPr>
          <a:xfrm>
            <a:off x="2389717" y="612775"/>
            <a:ext cx="7315200" cy="4114800"/>
          </a:xfrm>
          <a:prstGeom prst="rect">
            <a:avLst/>
          </a:prstGeom>
          <a:noFill/>
          <a:ln>
            <a:noFill/>
          </a:ln>
        </p:spPr>
      </p:sp>
      <p:sp>
        <p:nvSpPr>
          <p:cNvPr id="1601" name="Google Shape;1601;p5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602" name="Google Shape;1602;p5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3" name="Google Shape;1603;p5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4" name="Google Shape;1604;p5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05" name="Shape 1605"/>
        <p:cNvGrpSpPr/>
        <p:nvPr/>
      </p:nvGrpSpPr>
      <p:grpSpPr>
        <a:xfrm>
          <a:off x="0" y="0"/>
          <a:ext cx="0" cy="0"/>
          <a:chOff x="0" y="0"/>
          <a:chExt cx="0" cy="0"/>
        </a:xfrm>
      </p:grpSpPr>
      <p:sp>
        <p:nvSpPr>
          <p:cNvPr id="1606" name="Google Shape;1606;p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07" name="Google Shape;1607;p55"/>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08" name="Google Shape;1608;p5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9" name="Google Shape;1609;p5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0" name="Google Shape;1610;p5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11" name="Shape 1611"/>
        <p:cNvGrpSpPr/>
        <p:nvPr/>
      </p:nvGrpSpPr>
      <p:grpSpPr>
        <a:xfrm>
          <a:off x="0" y="0"/>
          <a:ext cx="0" cy="0"/>
          <a:chOff x="0" y="0"/>
          <a:chExt cx="0" cy="0"/>
        </a:xfrm>
      </p:grpSpPr>
      <p:sp>
        <p:nvSpPr>
          <p:cNvPr id="1612" name="Google Shape;1612;p56"/>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13" name="Google Shape;1613;p56"/>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14" name="Google Shape;1614;p5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5" name="Google Shape;1615;p5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6" name="Google Shape;1616;p5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rgbClr val="000000"/>
                </a:solidFill>
                <a:latin typeface="Arial"/>
                <a:ea typeface="Arial"/>
                <a:cs typeface="Arial"/>
                <a:sym typeface="Arial"/>
              </a:defRPr>
            </a:lvl1pPr>
            <a:lvl2pPr indent="0" lvl="1" marL="0" algn="r">
              <a:spcBef>
                <a:spcPts val="0"/>
              </a:spcBef>
              <a:spcAft>
                <a:spcPts val="0"/>
              </a:spcAft>
              <a:buNone/>
              <a:defRPr sz="1400">
                <a:solidFill>
                  <a:srgbClr val="000000"/>
                </a:solidFill>
                <a:latin typeface="Arial"/>
                <a:ea typeface="Arial"/>
                <a:cs typeface="Arial"/>
                <a:sym typeface="Arial"/>
              </a:defRPr>
            </a:lvl2pPr>
            <a:lvl3pPr indent="0" lvl="2" marL="0" algn="r">
              <a:spcBef>
                <a:spcPts val="0"/>
              </a:spcBef>
              <a:spcAft>
                <a:spcPts val="0"/>
              </a:spcAft>
              <a:buNone/>
              <a:defRPr sz="1400">
                <a:solidFill>
                  <a:srgbClr val="000000"/>
                </a:solidFill>
                <a:latin typeface="Arial"/>
                <a:ea typeface="Arial"/>
                <a:cs typeface="Arial"/>
                <a:sym typeface="Arial"/>
              </a:defRPr>
            </a:lvl3pPr>
            <a:lvl4pPr indent="0" lvl="3" marL="0" algn="r">
              <a:spcBef>
                <a:spcPts val="0"/>
              </a:spcBef>
              <a:spcAft>
                <a:spcPts val="0"/>
              </a:spcAft>
              <a:buNone/>
              <a:defRPr sz="1400">
                <a:solidFill>
                  <a:srgbClr val="000000"/>
                </a:solidFill>
                <a:latin typeface="Arial"/>
                <a:ea typeface="Arial"/>
                <a:cs typeface="Arial"/>
                <a:sym typeface="Arial"/>
              </a:defRPr>
            </a:lvl4pPr>
            <a:lvl5pPr indent="0" lvl="4" marL="0" algn="r">
              <a:spcBef>
                <a:spcPts val="0"/>
              </a:spcBef>
              <a:spcAft>
                <a:spcPts val="0"/>
              </a:spcAft>
              <a:buNone/>
              <a:defRPr sz="1400">
                <a:solidFill>
                  <a:srgbClr val="000000"/>
                </a:solidFill>
                <a:latin typeface="Arial"/>
                <a:ea typeface="Arial"/>
                <a:cs typeface="Arial"/>
                <a:sym typeface="Arial"/>
              </a:defRPr>
            </a:lvl5pPr>
            <a:lvl6pPr indent="0" lvl="5" marL="0" algn="r">
              <a:spcBef>
                <a:spcPts val="0"/>
              </a:spcBef>
              <a:spcAft>
                <a:spcPts val="0"/>
              </a:spcAft>
              <a:buNone/>
              <a:defRPr sz="1400">
                <a:solidFill>
                  <a:srgbClr val="000000"/>
                </a:solidFill>
                <a:latin typeface="Arial"/>
                <a:ea typeface="Arial"/>
                <a:cs typeface="Arial"/>
                <a:sym typeface="Arial"/>
              </a:defRPr>
            </a:lvl6pPr>
            <a:lvl7pPr indent="0" lvl="6" marL="0" algn="r">
              <a:spcBef>
                <a:spcPts val="0"/>
              </a:spcBef>
              <a:spcAft>
                <a:spcPts val="0"/>
              </a:spcAft>
              <a:buNone/>
              <a:defRPr sz="1400">
                <a:solidFill>
                  <a:srgbClr val="000000"/>
                </a:solidFill>
                <a:latin typeface="Arial"/>
                <a:ea typeface="Arial"/>
                <a:cs typeface="Arial"/>
                <a:sym typeface="Arial"/>
              </a:defRPr>
            </a:lvl7pPr>
            <a:lvl8pPr indent="0" lvl="7" marL="0" algn="r">
              <a:spcBef>
                <a:spcPts val="0"/>
              </a:spcBef>
              <a:spcAft>
                <a:spcPts val="0"/>
              </a:spcAft>
              <a:buNone/>
              <a:defRPr sz="1400">
                <a:solidFill>
                  <a:srgbClr val="000000"/>
                </a:solidFill>
                <a:latin typeface="Arial"/>
                <a:ea typeface="Arial"/>
                <a:cs typeface="Arial"/>
                <a:sym typeface="Arial"/>
              </a:defRPr>
            </a:lvl8pPr>
            <a:lvl9pPr indent="0" lvl="8" mar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24" name="Shape 1624"/>
        <p:cNvGrpSpPr/>
        <p:nvPr/>
      </p:nvGrpSpPr>
      <p:grpSpPr>
        <a:xfrm>
          <a:off x="0" y="0"/>
          <a:ext cx="0" cy="0"/>
          <a:chOff x="0" y="0"/>
          <a:chExt cx="0" cy="0"/>
        </a:xfrm>
      </p:grpSpPr>
      <p:sp>
        <p:nvSpPr>
          <p:cNvPr id="1625" name="Google Shape;1625;p58"/>
          <p:cNvSpPr/>
          <p:nvPr/>
        </p:nvSpPr>
        <p:spPr>
          <a:xfrm>
            <a:off x="214313" y="144463"/>
            <a:ext cx="11774487" cy="6561137"/>
          </a:xfrm>
          <a:prstGeom prst="roundRect">
            <a:avLst>
              <a:gd fmla="val 3912" name="adj"/>
            </a:avLst>
          </a:prstGeom>
          <a:noFill/>
          <a:ln cap="flat" cmpd="sng" w="12700">
            <a:solidFill>
              <a:srgbClr val="BFBFBF"/>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26" name="Google Shape;1626;p5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27" name="Google Shape;1627;p5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628" name="Google Shape;1628;p5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9" name="Google Shape;1629;p5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0" name="Google Shape;1630;p5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31" name="Shape 1631"/>
        <p:cNvGrpSpPr/>
        <p:nvPr/>
      </p:nvGrpSpPr>
      <p:grpSpPr>
        <a:xfrm>
          <a:off x="0" y="0"/>
          <a:ext cx="0" cy="0"/>
          <a:chOff x="0" y="0"/>
          <a:chExt cx="0" cy="0"/>
        </a:xfrm>
      </p:grpSpPr>
      <p:sp>
        <p:nvSpPr>
          <p:cNvPr id="1632" name="Google Shape;1632;p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33" name="Google Shape;1633;p59"/>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34" name="Google Shape;1634;p59"/>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5" name="Google Shape;1635;p59"/>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6" name="Google Shape;1636;p59"/>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37" name="Shape 1637"/>
        <p:cNvGrpSpPr/>
        <p:nvPr/>
      </p:nvGrpSpPr>
      <p:grpSpPr>
        <a:xfrm>
          <a:off x="0" y="0"/>
          <a:ext cx="0" cy="0"/>
          <a:chOff x="0" y="0"/>
          <a:chExt cx="0" cy="0"/>
        </a:xfrm>
      </p:grpSpPr>
      <p:sp>
        <p:nvSpPr>
          <p:cNvPr id="1638" name="Google Shape;1638;p6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39" name="Google Shape;1639;p6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640" name="Google Shape;1640;p6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1" name="Google Shape;1641;p6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2" name="Google Shape;1642;p6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43" name="Shape 1643"/>
        <p:cNvGrpSpPr/>
        <p:nvPr/>
      </p:nvGrpSpPr>
      <p:grpSpPr>
        <a:xfrm>
          <a:off x="0" y="0"/>
          <a:ext cx="0" cy="0"/>
          <a:chOff x="0" y="0"/>
          <a:chExt cx="0" cy="0"/>
        </a:xfrm>
      </p:grpSpPr>
      <p:sp>
        <p:nvSpPr>
          <p:cNvPr id="1644" name="Google Shape;1644;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45" name="Google Shape;1645;p61"/>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46" name="Google Shape;1646;p61"/>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47" name="Google Shape;1647;p6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8" name="Google Shape;1648;p6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9" name="Google Shape;1649;p6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50" name="Shape 1650"/>
        <p:cNvGrpSpPr/>
        <p:nvPr/>
      </p:nvGrpSpPr>
      <p:grpSpPr>
        <a:xfrm>
          <a:off x="0" y="0"/>
          <a:ext cx="0" cy="0"/>
          <a:chOff x="0" y="0"/>
          <a:chExt cx="0" cy="0"/>
        </a:xfrm>
      </p:grpSpPr>
      <p:sp>
        <p:nvSpPr>
          <p:cNvPr id="1651" name="Google Shape;1651;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52" name="Google Shape;1652;p62"/>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53" name="Google Shape;1653;p6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54" name="Google Shape;1654;p62"/>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55" name="Google Shape;1655;p62"/>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56" name="Google Shape;1656;p6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7" name="Google Shape;1657;p6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8" name="Google Shape;1658;p6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9" name="Shape 1659"/>
        <p:cNvGrpSpPr/>
        <p:nvPr/>
      </p:nvGrpSpPr>
      <p:grpSpPr>
        <a:xfrm>
          <a:off x="0" y="0"/>
          <a:ext cx="0" cy="0"/>
          <a:chOff x="0" y="0"/>
          <a:chExt cx="0" cy="0"/>
        </a:xfrm>
      </p:grpSpPr>
      <p:sp>
        <p:nvSpPr>
          <p:cNvPr id="1660" name="Google Shape;1660;p6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61" name="Google Shape;1661;p6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2" name="Google Shape;1662;p6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3" name="Google Shape;1663;p6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84" name="Shape 184"/>
        <p:cNvGrpSpPr/>
        <p:nvPr/>
      </p:nvGrpSpPr>
      <p:grpSpPr>
        <a:xfrm>
          <a:off x="0" y="0"/>
          <a:ext cx="0" cy="0"/>
          <a:chOff x="0" y="0"/>
          <a:chExt cx="0" cy="0"/>
        </a:xfrm>
      </p:grpSpPr>
      <p:sp>
        <p:nvSpPr>
          <p:cNvPr id="185" name="Google Shape;185;p7"/>
          <p:cNvSpPr txBox="1"/>
          <p:nvPr>
            <p:ph type="title"/>
          </p:nvPr>
        </p:nvSpPr>
        <p:spPr>
          <a:xfrm>
            <a:off x="2372200" y="1390433"/>
            <a:ext cx="7447600" cy="4240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13333"/>
            </a:lvl1pPr>
            <a:lvl2pPr lvl="1" algn="ctr">
              <a:lnSpc>
                <a:spcPct val="100000"/>
              </a:lnSpc>
              <a:spcBef>
                <a:spcPts val="0"/>
              </a:spcBef>
              <a:spcAft>
                <a:spcPts val="0"/>
              </a:spcAft>
              <a:buSzPts val="4800"/>
              <a:buNone/>
              <a:defRPr b="0" sz="6400"/>
            </a:lvl2pPr>
            <a:lvl3pPr lvl="2" algn="ctr">
              <a:lnSpc>
                <a:spcPct val="100000"/>
              </a:lnSpc>
              <a:spcBef>
                <a:spcPts val="0"/>
              </a:spcBef>
              <a:spcAft>
                <a:spcPts val="0"/>
              </a:spcAft>
              <a:buSzPts val="4800"/>
              <a:buNone/>
              <a:defRPr b="0" sz="6400"/>
            </a:lvl3pPr>
            <a:lvl4pPr lvl="3" algn="ctr">
              <a:lnSpc>
                <a:spcPct val="100000"/>
              </a:lnSpc>
              <a:spcBef>
                <a:spcPts val="0"/>
              </a:spcBef>
              <a:spcAft>
                <a:spcPts val="0"/>
              </a:spcAft>
              <a:buSzPts val="4800"/>
              <a:buNone/>
              <a:defRPr b="0" sz="6400"/>
            </a:lvl4pPr>
            <a:lvl5pPr lvl="4" algn="ctr">
              <a:lnSpc>
                <a:spcPct val="100000"/>
              </a:lnSpc>
              <a:spcBef>
                <a:spcPts val="0"/>
              </a:spcBef>
              <a:spcAft>
                <a:spcPts val="0"/>
              </a:spcAft>
              <a:buSzPts val="4800"/>
              <a:buNone/>
              <a:defRPr b="0" sz="6400"/>
            </a:lvl5pPr>
            <a:lvl6pPr lvl="5" algn="ctr">
              <a:lnSpc>
                <a:spcPct val="100000"/>
              </a:lnSpc>
              <a:spcBef>
                <a:spcPts val="0"/>
              </a:spcBef>
              <a:spcAft>
                <a:spcPts val="0"/>
              </a:spcAft>
              <a:buSzPts val="4800"/>
              <a:buNone/>
              <a:defRPr b="0" sz="6400"/>
            </a:lvl6pPr>
            <a:lvl7pPr lvl="6" algn="ctr">
              <a:lnSpc>
                <a:spcPct val="100000"/>
              </a:lnSpc>
              <a:spcBef>
                <a:spcPts val="0"/>
              </a:spcBef>
              <a:spcAft>
                <a:spcPts val="0"/>
              </a:spcAft>
              <a:buSzPts val="4800"/>
              <a:buNone/>
              <a:defRPr b="0" sz="6400"/>
            </a:lvl7pPr>
            <a:lvl8pPr lvl="7" algn="ctr">
              <a:lnSpc>
                <a:spcPct val="100000"/>
              </a:lnSpc>
              <a:spcBef>
                <a:spcPts val="0"/>
              </a:spcBef>
              <a:spcAft>
                <a:spcPts val="0"/>
              </a:spcAft>
              <a:buSzPts val="4800"/>
              <a:buNone/>
              <a:defRPr b="0" sz="6400"/>
            </a:lvl8pPr>
            <a:lvl9pPr lvl="8" algn="ctr">
              <a:lnSpc>
                <a:spcPct val="100000"/>
              </a:lnSpc>
              <a:spcBef>
                <a:spcPts val="0"/>
              </a:spcBef>
              <a:spcAft>
                <a:spcPts val="0"/>
              </a:spcAft>
              <a:buSzPts val="4800"/>
              <a:buNone/>
              <a:defRPr b="0" sz="6400"/>
            </a:lvl9pPr>
          </a:lstStyle>
          <a:p/>
        </p:txBody>
      </p:sp>
      <p:grpSp>
        <p:nvGrpSpPr>
          <p:cNvPr id="186" name="Google Shape;186;p7"/>
          <p:cNvGrpSpPr/>
          <p:nvPr/>
        </p:nvGrpSpPr>
        <p:grpSpPr>
          <a:xfrm>
            <a:off x="-249464" y="3053047"/>
            <a:ext cx="2716935" cy="2147739"/>
            <a:chOff x="855987" y="2204128"/>
            <a:chExt cx="1217483" cy="962421"/>
          </a:xfrm>
        </p:grpSpPr>
        <p:grpSp>
          <p:nvGrpSpPr>
            <p:cNvPr id="187" name="Google Shape;187;p7"/>
            <p:cNvGrpSpPr/>
            <p:nvPr/>
          </p:nvGrpSpPr>
          <p:grpSpPr>
            <a:xfrm>
              <a:off x="855987" y="2204128"/>
              <a:ext cx="1146638" cy="962421"/>
              <a:chOff x="958238" y="2157575"/>
              <a:chExt cx="1115190" cy="936025"/>
            </a:xfrm>
          </p:grpSpPr>
          <p:sp>
            <p:nvSpPr>
              <p:cNvPr id="188" name="Google Shape;188;p7"/>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89" name="Google Shape;189;p7"/>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0" name="Google Shape;190;p7"/>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1" name="Google Shape;191;p7"/>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2" name="Google Shape;192;p7"/>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3" name="Google Shape;193;p7"/>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194" name="Google Shape;194;p7"/>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195" name="Google Shape;195;p7"/>
          <p:cNvGrpSpPr/>
          <p:nvPr/>
        </p:nvGrpSpPr>
        <p:grpSpPr>
          <a:xfrm>
            <a:off x="7360838" y="208364"/>
            <a:ext cx="2202243" cy="959963"/>
            <a:chOff x="3965010" y="571479"/>
            <a:chExt cx="1651682" cy="719972"/>
          </a:xfrm>
        </p:grpSpPr>
        <p:grpSp>
          <p:nvGrpSpPr>
            <p:cNvPr id="196" name="Google Shape;196;p7"/>
            <p:cNvGrpSpPr/>
            <p:nvPr/>
          </p:nvGrpSpPr>
          <p:grpSpPr>
            <a:xfrm>
              <a:off x="3965010" y="571479"/>
              <a:ext cx="1446820" cy="719972"/>
              <a:chOff x="3953250" y="571500"/>
              <a:chExt cx="1383325" cy="766825"/>
            </a:xfrm>
          </p:grpSpPr>
          <p:grpSp>
            <p:nvGrpSpPr>
              <p:cNvPr id="197" name="Google Shape;197;p7"/>
              <p:cNvGrpSpPr/>
              <p:nvPr/>
            </p:nvGrpSpPr>
            <p:grpSpPr>
              <a:xfrm>
                <a:off x="3953250" y="571500"/>
                <a:ext cx="1383165" cy="669650"/>
                <a:chOff x="897088" y="2374675"/>
                <a:chExt cx="1383165" cy="669650"/>
              </a:xfrm>
            </p:grpSpPr>
            <p:sp>
              <p:nvSpPr>
                <p:cNvPr id="198" name="Google Shape;198;p7"/>
                <p:cNvSpPr/>
                <p:nvPr/>
              </p:nvSpPr>
              <p:spPr>
                <a:xfrm>
                  <a:off x="1135613" y="2416700"/>
                  <a:ext cx="622500" cy="622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99" name="Google Shape;199;p7"/>
                <p:cNvSpPr/>
                <p:nvPr/>
              </p:nvSpPr>
              <p:spPr>
                <a:xfrm>
                  <a:off x="1479050" y="23746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0" name="Google Shape;200;p7"/>
                <p:cNvSpPr/>
                <p:nvPr/>
              </p:nvSpPr>
              <p:spPr>
                <a:xfrm>
                  <a:off x="897088" y="2689700"/>
                  <a:ext cx="492600" cy="354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1" name="Google Shape;201;p7"/>
                <p:cNvSpPr/>
                <p:nvPr/>
              </p:nvSpPr>
              <p:spPr>
                <a:xfrm>
                  <a:off x="1657753" y="2551725"/>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02" name="Google Shape;202;p7"/>
              <p:cNvSpPr/>
              <p:nvPr/>
            </p:nvSpPr>
            <p:spPr>
              <a:xfrm>
                <a:off x="3972775" y="907225"/>
                <a:ext cx="1363800" cy="4311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03" name="Google Shape;203;p7"/>
            <p:cNvSpPr/>
            <p:nvPr/>
          </p:nvSpPr>
          <p:spPr>
            <a:xfrm>
              <a:off x="4006544" y="571481"/>
              <a:ext cx="1610148" cy="660750"/>
            </a:xfrm>
            <a:custGeom>
              <a:rect b="b" l="l" r="r" t="t"/>
              <a:pathLst>
                <a:path extrusionOk="0" h="1872" w="3864">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04" name="Google Shape;204;p7"/>
          <p:cNvGrpSpPr/>
          <p:nvPr/>
        </p:nvGrpSpPr>
        <p:grpSpPr>
          <a:xfrm rot="8903269">
            <a:off x="-83158" y="163262"/>
            <a:ext cx="1467960" cy="1050166"/>
            <a:chOff x="1202177" y="4613417"/>
            <a:chExt cx="528376" cy="377939"/>
          </a:xfrm>
        </p:grpSpPr>
        <p:sp>
          <p:nvSpPr>
            <p:cNvPr id="205" name="Google Shape;205;p7"/>
            <p:cNvSpPr/>
            <p:nvPr/>
          </p:nvSpPr>
          <p:spPr>
            <a:xfrm>
              <a:off x="1564214" y="4671691"/>
              <a:ext cx="166339" cy="48340"/>
            </a:xfrm>
            <a:custGeom>
              <a:rect b="b" l="l" r="r" t="t"/>
              <a:pathLst>
                <a:path extrusionOk="0" h="438" w="1507">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6" name="Google Shape;206;p7"/>
            <p:cNvSpPr/>
            <p:nvPr/>
          </p:nvSpPr>
          <p:spPr>
            <a:xfrm>
              <a:off x="1602846" y="4613417"/>
              <a:ext cx="60708" cy="176363"/>
            </a:xfrm>
            <a:custGeom>
              <a:rect b="b" l="l" r="r" t="t"/>
              <a:pathLst>
                <a:path extrusionOk="0" h="1598" w="55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7" name="Google Shape;207;p7"/>
            <p:cNvSpPr/>
            <p:nvPr/>
          </p:nvSpPr>
          <p:spPr>
            <a:xfrm>
              <a:off x="1582978" y="4629421"/>
              <a:ext cx="104638" cy="138950"/>
            </a:xfrm>
            <a:custGeom>
              <a:rect b="b" l="l" r="r" t="t"/>
              <a:pathLst>
                <a:path extrusionOk="0" h="1259" w="948">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8" name="Google Shape;208;p7"/>
            <p:cNvSpPr/>
            <p:nvPr/>
          </p:nvSpPr>
          <p:spPr>
            <a:xfrm>
              <a:off x="1548982" y="4644430"/>
              <a:ext cx="160158" cy="102419"/>
            </a:xfrm>
            <a:custGeom>
              <a:rect b="b" l="l" r="r" t="t"/>
              <a:pathLst>
                <a:path extrusionOk="0" h="928" w="1451">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09" name="Google Shape;209;p7"/>
            <p:cNvSpPr/>
            <p:nvPr/>
          </p:nvSpPr>
          <p:spPr>
            <a:xfrm>
              <a:off x="1202177" y="4673346"/>
              <a:ext cx="177156" cy="151310"/>
            </a:xfrm>
            <a:custGeom>
              <a:rect b="b" l="l" r="r" t="t"/>
              <a:pathLst>
                <a:path extrusionOk="0" h="1371" w="1605">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0" name="Google Shape;210;p7"/>
            <p:cNvSpPr/>
            <p:nvPr/>
          </p:nvSpPr>
          <p:spPr>
            <a:xfrm>
              <a:off x="1419143" y="4894566"/>
              <a:ext cx="115344" cy="96790"/>
            </a:xfrm>
            <a:custGeom>
              <a:rect b="b" l="l" r="r" t="t"/>
              <a:pathLst>
                <a:path extrusionOk="0" h="877" w="1045">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11" name="Google Shape;211;p7"/>
          <p:cNvGrpSpPr/>
          <p:nvPr/>
        </p:nvGrpSpPr>
        <p:grpSpPr>
          <a:xfrm>
            <a:off x="9632090" y="2894834"/>
            <a:ext cx="3367840" cy="2147732"/>
            <a:chOff x="7239867" y="1514550"/>
            <a:chExt cx="2525880" cy="1610799"/>
          </a:xfrm>
        </p:grpSpPr>
        <p:grpSp>
          <p:nvGrpSpPr>
            <p:cNvPr id="212" name="Google Shape;212;p7"/>
            <p:cNvGrpSpPr/>
            <p:nvPr/>
          </p:nvGrpSpPr>
          <p:grpSpPr>
            <a:xfrm>
              <a:off x="7346663" y="1514550"/>
              <a:ext cx="2419084" cy="1551618"/>
              <a:chOff x="7410211" y="1555307"/>
              <a:chExt cx="2355486" cy="1510826"/>
            </a:xfrm>
          </p:grpSpPr>
          <p:grpSp>
            <p:nvGrpSpPr>
              <p:cNvPr id="213" name="Google Shape;213;p7"/>
              <p:cNvGrpSpPr/>
              <p:nvPr/>
            </p:nvGrpSpPr>
            <p:grpSpPr>
              <a:xfrm>
                <a:off x="7410211" y="1555307"/>
                <a:ext cx="2355486" cy="1510826"/>
                <a:chOff x="761258" y="2062484"/>
                <a:chExt cx="1646502" cy="1056078"/>
              </a:xfrm>
            </p:grpSpPr>
            <p:sp>
              <p:nvSpPr>
                <p:cNvPr id="214" name="Google Shape;214;p7"/>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5" name="Google Shape;215;p7"/>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6" name="Google Shape;216;p7"/>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7" name="Google Shape;217;p7"/>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8" name="Google Shape;218;p7"/>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19" name="Google Shape;219;p7"/>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0" name="Google Shape;220;p7"/>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1" name="Google Shape;221;p7"/>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2" name="Google Shape;222;p7"/>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23" name="Google Shape;223;p7"/>
          <p:cNvSpPr/>
          <p:nvPr/>
        </p:nvSpPr>
        <p:spPr>
          <a:xfrm>
            <a:off x="-65700" y="6431401"/>
            <a:ext cx="2138592" cy="492032"/>
          </a:xfrm>
          <a:custGeom>
            <a:rect b="b" l="l" r="r" t="t"/>
            <a:pathLst>
              <a:path extrusionOk="0" h="1677" w="7289">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4" name="Google Shape;224;p7"/>
          <p:cNvSpPr/>
          <p:nvPr/>
        </p:nvSpPr>
        <p:spPr>
          <a:xfrm>
            <a:off x="2008236"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5" name="Google Shape;225;p7"/>
          <p:cNvSpPr/>
          <p:nvPr/>
        </p:nvSpPr>
        <p:spPr>
          <a:xfrm>
            <a:off x="8005239"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6" name="Google Shape;226;p7"/>
          <p:cNvSpPr/>
          <p:nvPr/>
        </p:nvSpPr>
        <p:spPr>
          <a:xfrm>
            <a:off x="10043135" y="6431401"/>
            <a:ext cx="2262260" cy="492033"/>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7" name="Google Shape;227;p7"/>
          <p:cNvSpPr/>
          <p:nvPr/>
        </p:nvSpPr>
        <p:spPr>
          <a:xfrm>
            <a:off x="4194215"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8" name="Google Shape;228;p7"/>
          <p:cNvSpPr/>
          <p:nvPr/>
        </p:nvSpPr>
        <p:spPr>
          <a:xfrm>
            <a:off x="6226152" y="6515214"/>
            <a:ext cx="1876864" cy="408217"/>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29" name="Google Shape;229;p7"/>
          <p:cNvSpPr/>
          <p:nvPr/>
        </p:nvSpPr>
        <p:spPr>
          <a:xfrm>
            <a:off x="3157673"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nvGrpSpPr>
          <p:cNvPr id="230" name="Google Shape;230;p7"/>
          <p:cNvGrpSpPr/>
          <p:nvPr/>
        </p:nvGrpSpPr>
        <p:grpSpPr>
          <a:xfrm flipH="1" rot="615299">
            <a:off x="1544964" y="378855"/>
            <a:ext cx="2202194" cy="1999531"/>
            <a:chOff x="7844079" y="226727"/>
            <a:chExt cx="1373382" cy="1246993"/>
          </a:xfrm>
        </p:grpSpPr>
        <p:sp>
          <p:nvSpPr>
            <p:cNvPr id="231" name="Google Shape;231;p7"/>
            <p:cNvSpPr/>
            <p:nvPr/>
          </p:nvSpPr>
          <p:spPr>
            <a:xfrm rot="-1688081">
              <a:off x="8295818" y="1015024"/>
              <a:ext cx="222185" cy="222398"/>
            </a:xfrm>
            <a:custGeom>
              <a:rect b="b" l="l" r="r" t="t"/>
              <a:pathLst>
                <a:path extrusionOk="0" h="1119" w="1118">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2" name="Google Shape;232;p7"/>
            <p:cNvSpPr/>
            <p:nvPr/>
          </p:nvSpPr>
          <p:spPr>
            <a:xfrm rot="-1688081">
              <a:off x="8403840" y="292330"/>
              <a:ext cx="164354" cy="141707"/>
            </a:xfrm>
            <a:custGeom>
              <a:rect b="b" l="l" r="r" t="t"/>
              <a:pathLst>
                <a:path extrusionOk="0" h="713" w="827">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3" name="Google Shape;233;p7"/>
            <p:cNvSpPr/>
            <p:nvPr/>
          </p:nvSpPr>
          <p:spPr>
            <a:xfrm rot="-1688081">
              <a:off x="7886315" y="509903"/>
              <a:ext cx="222384" cy="213454"/>
            </a:xfrm>
            <a:custGeom>
              <a:rect b="b" l="l" r="r" t="t"/>
              <a:pathLst>
                <a:path extrusionOk="0" h="1074" w="1119">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4" name="Google Shape;234;p7"/>
            <p:cNvSpPr/>
            <p:nvPr/>
          </p:nvSpPr>
          <p:spPr>
            <a:xfrm rot="-1688081">
              <a:off x="7968779" y="265401"/>
              <a:ext cx="217416" cy="213057"/>
            </a:xfrm>
            <a:custGeom>
              <a:rect b="b" l="l" r="r" t="t"/>
              <a:pathLst>
                <a:path extrusionOk="0" h="1072" w="1094">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5" name="Google Shape;235;p7"/>
            <p:cNvSpPr/>
            <p:nvPr/>
          </p:nvSpPr>
          <p:spPr>
            <a:xfrm rot="-1688081">
              <a:off x="8097363" y="456906"/>
              <a:ext cx="198138" cy="172512"/>
            </a:xfrm>
            <a:custGeom>
              <a:rect b="b" l="l" r="r" t="t"/>
              <a:pathLst>
                <a:path extrusionOk="0" h="868" w="997">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6" name="Google Shape;236;p7"/>
            <p:cNvSpPr/>
            <p:nvPr/>
          </p:nvSpPr>
          <p:spPr>
            <a:xfrm rot="-1688081">
              <a:off x="8096253" y="485759"/>
              <a:ext cx="92014" cy="96790"/>
            </a:xfrm>
            <a:custGeom>
              <a:rect b="b" l="l" r="r" t="t"/>
              <a:pathLst>
                <a:path extrusionOk="0" h="487" w="463">
                  <a:moveTo>
                    <a:pt x="462" y="0"/>
                  </a:moveTo>
                  <a:lnTo>
                    <a:pt x="1" y="486"/>
                  </a:lnTo>
                  <a:cubicBezTo>
                    <a:pt x="1" y="486"/>
                    <a:pt x="438" y="98"/>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7" name="Google Shape;237;p7"/>
            <p:cNvSpPr/>
            <p:nvPr/>
          </p:nvSpPr>
          <p:spPr>
            <a:xfrm rot="-1688081">
              <a:off x="8086573" y="475658"/>
              <a:ext cx="111093" cy="116466"/>
            </a:xfrm>
            <a:custGeom>
              <a:rect b="b" l="l" r="r" t="t"/>
              <a:pathLst>
                <a:path extrusionOk="0" h="586" w="559">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 name="Google Shape;238;p7"/>
            <p:cNvSpPr/>
            <p:nvPr/>
          </p:nvSpPr>
          <p:spPr>
            <a:xfrm rot="-1688081">
              <a:off x="8145749" y="485303"/>
              <a:ext cx="101553" cy="116068"/>
            </a:xfrm>
            <a:custGeom>
              <a:rect b="b" l="l" r="r" t="t"/>
              <a:pathLst>
                <a:path extrusionOk="0" h="584" w="511">
                  <a:moveTo>
                    <a:pt x="510" y="1"/>
                  </a:moveTo>
                  <a:lnTo>
                    <a:pt x="0" y="584"/>
                  </a:lnTo>
                  <a:cubicBezTo>
                    <a:pt x="194" y="390"/>
                    <a:pt x="365" y="195"/>
                    <a:pt x="5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 name="Google Shape;239;p7"/>
            <p:cNvSpPr/>
            <p:nvPr/>
          </p:nvSpPr>
          <p:spPr>
            <a:xfrm rot="-1688081">
              <a:off x="8132238" y="479541"/>
              <a:ext cx="125600" cy="132564"/>
            </a:xfrm>
            <a:custGeom>
              <a:rect b="b" l="l" r="r" t="t"/>
              <a:pathLst>
                <a:path extrusionOk="0" h="667" w="632">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 name="Google Shape;240;p7"/>
            <p:cNvSpPr/>
            <p:nvPr/>
          </p:nvSpPr>
          <p:spPr>
            <a:xfrm rot="-1688081">
              <a:off x="7848968" y="476562"/>
              <a:ext cx="144878" cy="57040"/>
            </a:xfrm>
            <a:custGeom>
              <a:rect b="b" l="l" r="r" t="t"/>
              <a:pathLst>
                <a:path extrusionOk="0" h="287" w="729">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 name="Google Shape;241;p7"/>
            <p:cNvSpPr/>
            <p:nvPr/>
          </p:nvSpPr>
          <p:spPr>
            <a:xfrm rot="-1688081">
              <a:off x="8202326" y="503855"/>
              <a:ext cx="77308" cy="91821"/>
            </a:xfrm>
            <a:custGeom>
              <a:rect b="b" l="l" r="r" t="t"/>
              <a:pathLst>
                <a:path extrusionOk="0" h="462" w="389">
                  <a:moveTo>
                    <a:pt x="389" y="0"/>
                  </a:moveTo>
                  <a:lnTo>
                    <a:pt x="0" y="462"/>
                  </a:lnTo>
                  <a:cubicBezTo>
                    <a:pt x="0" y="462"/>
                    <a:pt x="364" y="146"/>
                    <a:pt x="3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 name="Google Shape;242;p7"/>
            <p:cNvSpPr/>
            <p:nvPr/>
          </p:nvSpPr>
          <p:spPr>
            <a:xfrm rot="-1688081">
              <a:off x="8187819" y="494119"/>
              <a:ext cx="101553" cy="112491"/>
            </a:xfrm>
            <a:custGeom>
              <a:rect b="b" l="l" r="r" t="t"/>
              <a:pathLst>
                <a:path extrusionOk="0" h="566" w="511">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3" name="Google Shape;243;p7"/>
            <p:cNvSpPr/>
            <p:nvPr/>
          </p:nvSpPr>
          <p:spPr>
            <a:xfrm rot="-1688081">
              <a:off x="7905638" y="365861"/>
              <a:ext cx="77507" cy="138924"/>
            </a:xfrm>
            <a:custGeom>
              <a:rect b="b" l="l" r="r" t="t"/>
              <a:pathLst>
                <a:path extrusionOk="0" h="699" w="39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4" name="Google Shape;244;p7"/>
            <p:cNvSpPr/>
            <p:nvPr/>
          </p:nvSpPr>
          <p:spPr>
            <a:xfrm rot="-1688081">
              <a:off x="8626261" y="406849"/>
              <a:ext cx="367262" cy="1041832"/>
            </a:xfrm>
            <a:custGeom>
              <a:rect b="b" l="l" r="r" t="t"/>
              <a:pathLst>
                <a:path extrusionOk="0" h="5242" w="1848">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64" name="Shape 1664"/>
        <p:cNvGrpSpPr/>
        <p:nvPr/>
      </p:nvGrpSpPr>
      <p:grpSpPr>
        <a:xfrm>
          <a:off x="0" y="0"/>
          <a:ext cx="0" cy="0"/>
          <a:chOff x="0" y="0"/>
          <a:chExt cx="0" cy="0"/>
        </a:xfrm>
      </p:grpSpPr>
      <p:sp>
        <p:nvSpPr>
          <p:cNvPr id="1665" name="Google Shape;1665;p6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6" name="Google Shape;1666;p6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7" name="Google Shape;1667;p6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68" name="Shape 1668"/>
        <p:cNvGrpSpPr/>
        <p:nvPr/>
      </p:nvGrpSpPr>
      <p:grpSpPr>
        <a:xfrm>
          <a:off x="0" y="0"/>
          <a:ext cx="0" cy="0"/>
          <a:chOff x="0" y="0"/>
          <a:chExt cx="0" cy="0"/>
        </a:xfrm>
      </p:grpSpPr>
      <p:sp>
        <p:nvSpPr>
          <p:cNvPr id="1669" name="Google Shape;1669;p6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70" name="Google Shape;1670;p6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671" name="Google Shape;1671;p6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672" name="Google Shape;1672;p6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3" name="Google Shape;1673;p6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4" name="Google Shape;1674;p6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75" name="Shape 1675"/>
        <p:cNvGrpSpPr/>
        <p:nvPr/>
      </p:nvGrpSpPr>
      <p:grpSpPr>
        <a:xfrm>
          <a:off x="0" y="0"/>
          <a:ext cx="0" cy="0"/>
          <a:chOff x="0" y="0"/>
          <a:chExt cx="0" cy="0"/>
        </a:xfrm>
      </p:grpSpPr>
      <p:sp>
        <p:nvSpPr>
          <p:cNvPr id="1676" name="Google Shape;1676;p6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77" name="Google Shape;1677;p66"/>
          <p:cNvSpPr/>
          <p:nvPr>
            <p:ph idx="2" type="pic"/>
          </p:nvPr>
        </p:nvSpPr>
        <p:spPr>
          <a:xfrm>
            <a:off x="2389717" y="612775"/>
            <a:ext cx="7315200" cy="4114800"/>
          </a:xfrm>
          <a:prstGeom prst="rect">
            <a:avLst/>
          </a:prstGeom>
          <a:noFill/>
          <a:ln>
            <a:noFill/>
          </a:ln>
        </p:spPr>
      </p:sp>
      <p:sp>
        <p:nvSpPr>
          <p:cNvPr id="1678" name="Google Shape;1678;p6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679" name="Google Shape;1679;p6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0" name="Google Shape;1680;p6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1" name="Google Shape;1681;p6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82" name="Shape 1682"/>
        <p:cNvGrpSpPr/>
        <p:nvPr/>
      </p:nvGrpSpPr>
      <p:grpSpPr>
        <a:xfrm>
          <a:off x="0" y="0"/>
          <a:ext cx="0" cy="0"/>
          <a:chOff x="0" y="0"/>
          <a:chExt cx="0" cy="0"/>
        </a:xfrm>
      </p:grpSpPr>
      <p:sp>
        <p:nvSpPr>
          <p:cNvPr id="1683" name="Google Shape;1683;p6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84" name="Google Shape;1684;p67"/>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85" name="Google Shape;1685;p6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6" name="Google Shape;1686;p6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7" name="Google Shape;1687;p6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88" name="Shape 1688"/>
        <p:cNvGrpSpPr/>
        <p:nvPr/>
      </p:nvGrpSpPr>
      <p:grpSpPr>
        <a:xfrm>
          <a:off x="0" y="0"/>
          <a:ext cx="0" cy="0"/>
          <a:chOff x="0" y="0"/>
          <a:chExt cx="0" cy="0"/>
        </a:xfrm>
      </p:grpSpPr>
      <p:sp>
        <p:nvSpPr>
          <p:cNvPr id="1689" name="Google Shape;1689;p68"/>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90" name="Google Shape;1690;p68"/>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91" name="Google Shape;1691;p6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2" name="Google Shape;1692;p6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3" name="Google Shape;1693;p6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Calibri"/>
                <a:ea typeface="Calibri"/>
                <a:cs typeface="Calibri"/>
                <a:sym typeface="Calibri"/>
              </a:defRPr>
            </a:lvl1pPr>
            <a:lvl2pPr indent="0" lvl="1" marL="0" algn="r">
              <a:spcBef>
                <a:spcPts val="0"/>
              </a:spcBef>
              <a:spcAft>
                <a:spcPts val="0"/>
              </a:spcAft>
              <a:buNone/>
              <a:defRPr sz="1200">
                <a:solidFill>
                  <a:srgbClr val="898989"/>
                </a:solidFill>
                <a:latin typeface="Calibri"/>
                <a:ea typeface="Calibri"/>
                <a:cs typeface="Calibri"/>
                <a:sym typeface="Calibri"/>
              </a:defRPr>
            </a:lvl2pPr>
            <a:lvl3pPr indent="0" lvl="2" marL="0" algn="r">
              <a:spcBef>
                <a:spcPts val="0"/>
              </a:spcBef>
              <a:spcAft>
                <a:spcPts val="0"/>
              </a:spcAft>
              <a:buNone/>
              <a:defRPr sz="1200">
                <a:solidFill>
                  <a:srgbClr val="898989"/>
                </a:solidFill>
                <a:latin typeface="Calibri"/>
                <a:ea typeface="Calibri"/>
                <a:cs typeface="Calibri"/>
                <a:sym typeface="Calibri"/>
              </a:defRPr>
            </a:lvl3pPr>
            <a:lvl4pPr indent="0" lvl="3" marL="0" algn="r">
              <a:spcBef>
                <a:spcPts val="0"/>
              </a:spcBef>
              <a:spcAft>
                <a:spcPts val="0"/>
              </a:spcAft>
              <a:buNone/>
              <a:defRPr sz="1200">
                <a:solidFill>
                  <a:srgbClr val="898989"/>
                </a:solidFill>
                <a:latin typeface="Calibri"/>
                <a:ea typeface="Calibri"/>
                <a:cs typeface="Calibri"/>
                <a:sym typeface="Calibri"/>
              </a:defRPr>
            </a:lvl4pPr>
            <a:lvl5pPr indent="0" lvl="4" marL="0" algn="r">
              <a:spcBef>
                <a:spcPts val="0"/>
              </a:spcBef>
              <a:spcAft>
                <a:spcPts val="0"/>
              </a:spcAft>
              <a:buNone/>
              <a:defRPr sz="1200">
                <a:solidFill>
                  <a:srgbClr val="898989"/>
                </a:solidFill>
                <a:latin typeface="Calibri"/>
                <a:ea typeface="Calibri"/>
                <a:cs typeface="Calibri"/>
                <a:sym typeface="Calibri"/>
              </a:defRPr>
            </a:lvl5pPr>
            <a:lvl6pPr indent="0" lvl="5" marL="0" algn="r">
              <a:spcBef>
                <a:spcPts val="0"/>
              </a:spcBef>
              <a:spcAft>
                <a:spcPts val="0"/>
              </a:spcAft>
              <a:buNone/>
              <a:defRPr sz="1200">
                <a:solidFill>
                  <a:srgbClr val="898989"/>
                </a:solidFill>
                <a:latin typeface="Calibri"/>
                <a:ea typeface="Calibri"/>
                <a:cs typeface="Calibri"/>
                <a:sym typeface="Calibri"/>
              </a:defRPr>
            </a:lvl6pPr>
            <a:lvl7pPr indent="0" lvl="6" marL="0" algn="r">
              <a:spcBef>
                <a:spcPts val="0"/>
              </a:spcBef>
              <a:spcAft>
                <a:spcPts val="0"/>
              </a:spcAft>
              <a:buNone/>
              <a:defRPr sz="1200">
                <a:solidFill>
                  <a:srgbClr val="898989"/>
                </a:solidFill>
                <a:latin typeface="Calibri"/>
                <a:ea typeface="Calibri"/>
                <a:cs typeface="Calibri"/>
                <a:sym typeface="Calibri"/>
              </a:defRPr>
            </a:lvl7pPr>
            <a:lvl8pPr indent="0" lvl="7" marL="0" algn="r">
              <a:spcBef>
                <a:spcPts val="0"/>
              </a:spcBef>
              <a:spcAft>
                <a:spcPts val="0"/>
              </a:spcAft>
              <a:buNone/>
              <a:defRPr sz="1200">
                <a:solidFill>
                  <a:srgbClr val="898989"/>
                </a:solidFill>
                <a:latin typeface="Calibri"/>
                <a:ea typeface="Calibri"/>
                <a:cs typeface="Calibri"/>
                <a:sym typeface="Calibri"/>
              </a:defRPr>
            </a:lvl8pPr>
            <a:lvl9pPr indent="0" lvl="8" mar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245" name="Shape 245"/>
        <p:cNvGrpSpPr/>
        <p:nvPr/>
      </p:nvGrpSpPr>
      <p:grpSpPr>
        <a:xfrm>
          <a:off x="0" y="0"/>
          <a:ext cx="0" cy="0"/>
          <a:chOff x="0" y="0"/>
          <a:chExt cx="0" cy="0"/>
        </a:xfrm>
      </p:grpSpPr>
      <p:sp>
        <p:nvSpPr>
          <p:cNvPr id="246" name="Google Shape;246;p8"/>
          <p:cNvSpPr txBox="1"/>
          <p:nvPr>
            <p:ph idx="1" type="subTitle"/>
          </p:nvPr>
        </p:nvSpPr>
        <p:spPr>
          <a:xfrm>
            <a:off x="5890133" y="2891667"/>
            <a:ext cx="4630000" cy="291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400">
                <a:solidFill>
                  <a:schemeClr val="dk1"/>
                </a:solidFill>
                <a:latin typeface="Comfortaa"/>
                <a:ea typeface="Comfortaa"/>
                <a:cs typeface="Comfortaa"/>
                <a:sym typeface="Comfortaa"/>
              </a:defRPr>
            </a:lvl1pPr>
            <a:lvl2pPr lvl="1" algn="l">
              <a:lnSpc>
                <a:spcPct val="100000"/>
              </a:lnSpc>
              <a:spcBef>
                <a:spcPts val="2133"/>
              </a:spcBef>
              <a:spcAft>
                <a:spcPts val="0"/>
              </a:spcAft>
              <a:buSzPts val="1400"/>
              <a:buNone/>
              <a:defRPr sz="2400">
                <a:solidFill>
                  <a:schemeClr val="dk1"/>
                </a:solidFill>
                <a:latin typeface="Comfortaa"/>
                <a:ea typeface="Comfortaa"/>
                <a:cs typeface="Comfortaa"/>
                <a:sym typeface="Comfortaa"/>
              </a:defRPr>
            </a:lvl2pPr>
            <a:lvl3pPr lvl="2" algn="l">
              <a:lnSpc>
                <a:spcPct val="100000"/>
              </a:lnSpc>
              <a:spcBef>
                <a:spcPts val="2133"/>
              </a:spcBef>
              <a:spcAft>
                <a:spcPts val="0"/>
              </a:spcAft>
              <a:buSzPts val="1400"/>
              <a:buNone/>
              <a:defRPr sz="2400">
                <a:solidFill>
                  <a:schemeClr val="dk1"/>
                </a:solidFill>
                <a:latin typeface="Comfortaa"/>
                <a:ea typeface="Comfortaa"/>
                <a:cs typeface="Comfortaa"/>
                <a:sym typeface="Comfortaa"/>
              </a:defRPr>
            </a:lvl3pPr>
            <a:lvl4pPr lvl="3" algn="l">
              <a:lnSpc>
                <a:spcPct val="100000"/>
              </a:lnSpc>
              <a:spcBef>
                <a:spcPts val="2133"/>
              </a:spcBef>
              <a:spcAft>
                <a:spcPts val="0"/>
              </a:spcAft>
              <a:buSzPts val="1400"/>
              <a:buNone/>
              <a:defRPr sz="2400">
                <a:solidFill>
                  <a:schemeClr val="dk1"/>
                </a:solidFill>
                <a:latin typeface="Comfortaa"/>
                <a:ea typeface="Comfortaa"/>
                <a:cs typeface="Comfortaa"/>
                <a:sym typeface="Comfortaa"/>
              </a:defRPr>
            </a:lvl4pPr>
            <a:lvl5pPr lvl="4" algn="l">
              <a:lnSpc>
                <a:spcPct val="100000"/>
              </a:lnSpc>
              <a:spcBef>
                <a:spcPts val="2133"/>
              </a:spcBef>
              <a:spcAft>
                <a:spcPts val="0"/>
              </a:spcAft>
              <a:buSzPts val="1400"/>
              <a:buNone/>
              <a:defRPr sz="2400">
                <a:solidFill>
                  <a:schemeClr val="dk1"/>
                </a:solidFill>
                <a:latin typeface="Comfortaa"/>
                <a:ea typeface="Comfortaa"/>
                <a:cs typeface="Comfortaa"/>
                <a:sym typeface="Comfortaa"/>
              </a:defRPr>
            </a:lvl5pPr>
            <a:lvl6pPr lvl="5" algn="l">
              <a:lnSpc>
                <a:spcPct val="100000"/>
              </a:lnSpc>
              <a:spcBef>
                <a:spcPts val="2133"/>
              </a:spcBef>
              <a:spcAft>
                <a:spcPts val="0"/>
              </a:spcAft>
              <a:buSzPts val="1400"/>
              <a:buNone/>
              <a:defRPr sz="2400">
                <a:solidFill>
                  <a:schemeClr val="dk1"/>
                </a:solidFill>
                <a:latin typeface="Comfortaa"/>
                <a:ea typeface="Comfortaa"/>
                <a:cs typeface="Comfortaa"/>
                <a:sym typeface="Comfortaa"/>
              </a:defRPr>
            </a:lvl6pPr>
            <a:lvl7pPr lvl="6" algn="l">
              <a:lnSpc>
                <a:spcPct val="100000"/>
              </a:lnSpc>
              <a:spcBef>
                <a:spcPts val="2133"/>
              </a:spcBef>
              <a:spcAft>
                <a:spcPts val="0"/>
              </a:spcAft>
              <a:buSzPts val="1400"/>
              <a:buNone/>
              <a:defRPr sz="2400">
                <a:solidFill>
                  <a:schemeClr val="dk1"/>
                </a:solidFill>
                <a:latin typeface="Comfortaa"/>
                <a:ea typeface="Comfortaa"/>
                <a:cs typeface="Comfortaa"/>
                <a:sym typeface="Comfortaa"/>
              </a:defRPr>
            </a:lvl7pPr>
            <a:lvl8pPr lvl="7" algn="l">
              <a:lnSpc>
                <a:spcPct val="100000"/>
              </a:lnSpc>
              <a:spcBef>
                <a:spcPts val="2133"/>
              </a:spcBef>
              <a:spcAft>
                <a:spcPts val="0"/>
              </a:spcAft>
              <a:buSzPts val="1400"/>
              <a:buNone/>
              <a:defRPr sz="2400">
                <a:solidFill>
                  <a:schemeClr val="dk1"/>
                </a:solidFill>
                <a:latin typeface="Comfortaa"/>
                <a:ea typeface="Comfortaa"/>
                <a:cs typeface="Comfortaa"/>
                <a:sym typeface="Comfortaa"/>
              </a:defRPr>
            </a:lvl8pPr>
            <a:lvl9pPr lvl="8" algn="l">
              <a:lnSpc>
                <a:spcPct val="100000"/>
              </a:lnSpc>
              <a:spcBef>
                <a:spcPts val="2133"/>
              </a:spcBef>
              <a:spcAft>
                <a:spcPts val="2133"/>
              </a:spcAft>
              <a:buSzPts val="1400"/>
              <a:buNone/>
              <a:defRPr sz="2400">
                <a:solidFill>
                  <a:schemeClr val="dk1"/>
                </a:solidFill>
                <a:latin typeface="Comfortaa"/>
                <a:ea typeface="Comfortaa"/>
                <a:cs typeface="Comfortaa"/>
                <a:sym typeface="Comfortaa"/>
              </a:defRPr>
            </a:lvl9pPr>
          </a:lstStyle>
          <a:p/>
        </p:txBody>
      </p:sp>
      <p:sp>
        <p:nvSpPr>
          <p:cNvPr id="247" name="Google Shape;247;p8"/>
          <p:cNvSpPr txBox="1"/>
          <p:nvPr>
            <p:ph type="title"/>
          </p:nvPr>
        </p:nvSpPr>
        <p:spPr>
          <a:xfrm>
            <a:off x="5890133" y="1272133"/>
            <a:ext cx="4844400" cy="144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3500"/>
              <a:buNone/>
              <a:defRPr b="0"/>
            </a:lvl1pPr>
            <a:lvl2pPr lvl="1" algn="ctr">
              <a:lnSpc>
                <a:spcPct val="100000"/>
              </a:lnSpc>
              <a:spcBef>
                <a:spcPts val="0"/>
              </a:spcBef>
              <a:spcAft>
                <a:spcPts val="0"/>
              </a:spcAft>
              <a:buClr>
                <a:schemeClr val="dk1"/>
              </a:buClr>
              <a:buSzPts val="3500"/>
              <a:buNone/>
              <a:defRPr>
                <a:solidFill>
                  <a:schemeClr val="dk1"/>
                </a:solidFill>
              </a:defRPr>
            </a:lvl2pPr>
            <a:lvl3pPr lvl="2" algn="ctr">
              <a:lnSpc>
                <a:spcPct val="100000"/>
              </a:lnSpc>
              <a:spcBef>
                <a:spcPts val="0"/>
              </a:spcBef>
              <a:spcAft>
                <a:spcPts val="0"/>
              </a:spcAft>
              <a:buClr>
                <a:schemeClr val="dk1"/>
              </a:buClr>
              <a:buSzPts val="3500"/>
              <a:buNone/>
              <a:defRPr>
                <a:solidFill>
                  <a:schemeClr val="dk1"/>
                </a:solidFill>
              </a:defRPr>
            </a:lvl3pPr>
            <a:lvl4pPr lvl="3" algn="ctr">
              <a:lnSpc>
                <a:spcPct val="100000"/>
              </a:lnSpc>
              <a:spcBef>
                <a:spcPts val="0"/>
              </a:spcBef>
              <a:spcAft>
                <a:spcPts val="0"/>
              </a:spcAft>
              <a:buClr>
                <a:schemeClr val="dk1"/>
              </a:buClr>
              <a:buSzPts val="3500"/>
              <a:buNone/>
              <a:defRPr>
                <a:solidFill>
                  <a:schemeClr val="dk1"/>
                </a:solidFill>
              </a:defRPr>
            </a:lvl4pPr>
            <a:lvl5pPr lvl="4" algn="ctr">
              <a:lnSpc>
                <a:spcPct val="100000"/>
              </a:lnSpc>
              <a:spcBef>
                <a:spcPts val="0"/>
              </a:spcBef>
              <a:spcAft>
                <a:spcPts val="0"/>
              </a:spcAft>
              <a:buClr>
                <a:schemeClr val="dk1"/>
              </a:buClr>
              <a:buSzPts val="3500"/>
              <a:buNone/>
              <a:defRPr>
                <a:solidFill>
                  <a:schemeClr val="dk1"/>
                </a:solidFill>
              </a:defRPr>
            </a:lvl5pPr>
            <a:lvl6pPr lvl="5" algn="ctr">
              <a:lnSpc>
                <a:spcPct val="100000"/>
              </a:lnSpc>
              <a:spcBef>
                <a:spcPts val="0"/>
              </a:spcBef>
              <a:spcAft>
                <a:spcPts val="0"/>
              </a:spcAft>
              <a:buClr>
                <a:schemeClr val="dk1"/>
              </a:buClr>
              <a:buSzPts val="3500"/>
              <a:buNone/>
              <a:defRPr>
                <a:solidFill>
                  <a:schemeClr val="dk1"/>
                </a:solidFill>
              </a:defRPr>
            </a:lvl6pPr>
            <a:lvl7pPr lvl="6" algn="ctr">
              <a:lnSpc>
                <a:spcPct val="100000"/>
              </a:lnSpc>
              <a:spcBef>
                <a:spcPts val="0"/>
              </a:spcBef>
              <a:spcAft>
                <a:spcPts val="0"/>
              </a:spcAft>
              <a:buClr>
                <a:schemeClr val="dk1"/>
              </a:buClr>
              <a:buSzPts val="3500"/>
              <a:buNone/>
              <a:defRPr>
                <a:solidFill>
                  <a:schemeClr val="dk1"/>
                </a:solidFill>
              </a:defRPr>
            </a:lvl7pPr>
            <a:lvl8pPr lvl="7" algn="ctr">
              <a:lnSpc>
                <a:spcPct val="100000"/>
              </a:lnSpc>
              <a:spcBef>
                <a:spcPts val="0"/>
              </a:spcBef>
              <a:spcAft>
                <a:spcPts val="0"/>
              </a:spcAft>
              <a:buClr>
                <a:schemeClr val="dk1"/>
              </a:buClr>
              <a:buSzPts val="3500"/>
              <a:buNone/>
              <a:defRPr>
                <a:solidFill>
                  <a:schemeClr val="dk1"/>
                </a:solidFill>
              </a:defRPr>
            </a:lvl8pPr>
            <a:lvl9pPr lvl="8" algn="ctr">
              <a:lnSpc>
                <a:spcPct val="100000"/>
              </a:lnSpc>
              <a:spcBef>
                <a:spcPts val="0"/>
              </a:spcBef>
              <a:spcAft>
                <a:spcPts val="0"/>
              </a:spcAft>
              <a:buClr>
                <a:schemeClr val="dk1"/>
              </a:buClr>
              <a:buSzPts val="3500"/>
              <a:buNone/>
              <a:defRPr>
                <a:solidFill>
                  <a:schemeClr val="dk1"/>
                </a:solidFill>
              </a:defRPr>
            </a:lvl9pPr>
          </a:lstStyle>
          <a:p/>
        </p:txBody>
      </p:sp>
      <p:grpSp>
        <p:nvGrpSpPr>
          <p:cNvPr id="248" name="Google Shape;248;p8"/>
          <p:cNvGrpSpPr/>
          <p:nvPr/>
        </p:nvGrpSpPr>
        <p:grpSpPr>
          <a:xfrm>
            <a:off x="-483433" y="143845"/>
            <a:ext cx="2680127" cy="1709165"/>
            <a:chOff x="7239867" y="1514550"/>
            <a:chExt cx="2525880" cy="1610799"/>
          </a:xfrm>
        </p:grpSpPr>
        <p:grpSp>
          <p:nvGrpSpPr>
            <p:cNvPr id="249" name="Google Shape;249;p8"/>
            <p:cNvGrpSpPr/>
            <p:nvPr/>
          </p:nvGrpSpPr>
          <p:grpSpPr>
            <a:xfrm>
              <a:off x="7346663" y="1514550"/>
              <a:ext cx="2419084" cy="1551618"/>
              <a:chOff x="7410211" y="1555307"/>
              <a:chExt cx="2355486" cy="1510826"/>
            </a:xfrm>
          </p:grpSpPr>
          <p:grpSp>
            <p:nvGrpSpPr>
              <p:cNvPr id="250" name="Google Shape;250;p8"/>
              <p:cNvGrpSpPr/>
              <p:nvPr/>
            </p:nvGrpSpPr>
            <p:grpSpPr>
              <a:xfrm>
                <a:off x="7410211" y="1555307"/>
                <a:ext cx="2355486" cy="1510826"/>
                <a:chOff x="761258" y="2062484"/>
                <a:chExt cx="1646502" cy="1056078"/>
              </a:xfrm>
            </p:grpSpPr>
            <p:sp>
              <p:nvSpPr>
                <p:cNvPr id="251" name="Google Shape;251;p8"/>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2" name="Google Shape;252;p8"/>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3" name="Google Shape;253;p8"/>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4" name="Google Shape;254;p8"/>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5" name="Google Shape;255;p8"/>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6" name="Google Shape;256;p8"/>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57" name="Google Shape;257;p8"/>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58" name="Google Shape;258;p8"/>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59" name="Google Shape;259;p8"/>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0" name="Google Shape;260;p8"/>
          <p:cNvGrpSpPr/>
          <p:nvPr/>
        </p:nvGrpSpPr>
        <p:grpSpPr>
          <a:xfrm flipH="1" rot="-2398771">
            <a:off x="10789206" y="5835455"/>
            <a:ext cx="1354807" cy="809635"/>
            <a:chOff x="1202177" y="4613417"/>
            <a:chExt cx="528376" cy="315758"/>
          </a:xfrm>
        </p:grpSpPr>
        <p:sp>
          <p:nvSpPr>
            <p:cNvPr id="261" name="Google Shape;261;p8"/>
            <p:cNvSpPr/>
            <p:nvPr/>
          </p:nvSpPr>
          <p:spPr>
            <a:xfrm>
              <a:off x="1564214" y="4671691"/>
              <a:ext cx="166339" cy="48340"/>
            </a:xfrm>
            <a:custGeom>
              <a:rect b="b" l="l" r="r" t="t"/>
              <a:pathLst>
                <a:path extrusionOk="0" h="438" w="1507">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2" name="Google Shape;262;p8"/>
            <p:cNvSpPr/>
            <p:nvPr/>
          </p:nvSpPr>
          <p:spPr>
            <a:xfrm>
              <a:off x="1602846" y="4613417"/>
              <a:ext cx="60708" cy="176363"/>
            </a:xfrm>
            <a:custGeom>
              <a:rect b="b" l="l" r="r" t="t"/>
              <a:pathLst>
                <a:path extrusionOk="0" h="1598" w="55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3" name="Google Shape;263;p8"/>
            <p:cNvSpPr/>
            <p:nvPr/>
          </p:nvSpPr>
          <p:spPr>
            <a:xfrm>
              <a:off x="1582978" y="4629421"/>
              <a:ext cx="104638" cy="138950"/>
            </a:xfrm>
            <a:custGeom>
              <a:rect b="b" l="l" r="r" t="t"/>
              <a:pathLst>
                <a:path extrusionOk="0" h="1259" w="948">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4" name="Google Shape;264;p8"/>
            <p:cNvSpPr/>
            <p:nvPr/>
          </p:nvSpPr>
          <p:spPr>
            <a:xfrm>
              <a:off x="1548982" y="4644430"/>
              <a:ext cx="160158" cy="102419"/>
            </a:xfrm>
            <a:custGeom>
              <a:rect b="b" l="l" r="r" t="t"/>
              <a:pathLst>
                <a:path extrusionOk="0" h="928" w="1451">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5" name="Google Shape;265;p8"/>
            <p:cNvSpPr/>
            <p:nvPr/>
          </p:nvSpPr>
          <p:spPr>
            <a:xfrm>
              <a:off x="1202177" y="4673346"/>
              <a:ext cx="177156" cy="151310"/>
            </a:xfrm>
            <a:custGeom>
              <a:rect b="b" l="l" r="r" t="t"/>
              <a:pathLst>
                <a:path extrusionOk="0" h="1371" w="1605">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6" name="Google Shape;266;p8"/>
            <p:cNvSpPr/>
            <p:nvPr/>
          </p:nvSpPr>
          <p:spPr>
            <a:xfrm>
              <a:off x="1389928" y="4832385"/>
              <a:ext cx="115344" cy="96790"/>
            </a:xfrm>
            <a:custGeom>
              <a:rect b="b" l="l" r="r" t="t"/>
              <a:pathLst>
                <a:path extrusionOk="0" h="877" w="1045">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67" name="Google Shape;267;p8"/>
          <p:cNvGrpSpPr/>
          <p:nvPr/>
        </p:nvGrpSpPr>
        <p:grpSpPr>
          <a:xfrm>
            <a:off x="11246436" y="250674"/>
            <a:ext cx="660725" cy="625684"/>
            <a:chOff x="2736573" y="4286656"/>
            <a:chExt cx="316076" cy="299294"/>
          </a:xfrm>
        </p:grpSpPr>
        <p:sp>
          <p:nvSpPr>
            <p:cNvPr id="268" name="Google Shape;268;p8"/>
            <p:cNvSpPr/>
            <p:nvPr/>
          </p:nvSpPr>
          <p:spPr>
            <a:xfrm>
              <a:off x="2867907" y="4291145"/>
              <a:ext cx="173578" cy="177388"/>
            </a:xfrm>
            <a:custGeom>
              <a:rect b="b" l="l" r="r" t="t"/>
              <a:pathLst>
                <a:path extrusionOk="0" h="1541" w="1508">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69" name="Google Shape;269;p8"/>
            <p:cNvSpPr/>
            <p:nvPr/>
          </p:nvSpPr>
          <p:spPr>
            <a:xfrm>
              <a:off x="2775708" y="4407871"/>
              <a:ext cx="166672" cy="178079"/>
            </a:xfrm>
            <a:custGeom>
              <a:rect b="b" l="l" r="r" t="t"/>
              <a:pathLst>
                <a:path extrusionOk="0" h="1547" w="1448">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0" name="Google Shape;270;p8"/>
            <p:cNvSpPr/>
            <p:nvPr/>
          </p:nvSpPr>
          <p:spPr>
            <a:xfrm>
              <a:off x="2736573" y="4286656"/>
              <a:ext cx="137090" cy="122480"/>
            </a:xfrm>
            <a:custGeom>
              <a:rect b="b" l="l" r="r" t="t"/>
              <a:pathLst>
                <a:path extrusionOk="0" h="1064" w="1191">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1" name="Google Shape;271;p8"/>
            <p:cNvSpPr/>
            <p:nvPr/>
          </p:nvSpPr>
          <p:spPr>
            <a:xfrm>
              <a:off x="2921890" y="4453916"/>
              <a:ext cx="130759" cy="109702"/>
            </a:xfrm>
            <a:custGeom>
              <a:rect b="b" l="l" r="r" t="t"/>
              <a:pathLst>
                <a:path extrusionOk="0" h="953" w="1136">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272" name="Shape 272"/>
        <p:cNvGrpSpPr/>
        <p:nvPr/>
      </p:nvGrpSpPr>
      <p:grpSpPr>
        <a:xfrm>
          <a:off x="0" y="0"/>
          <a:ext cx="0" cy="0"/>
          <a:chOff x="0" y="0"/>
          <a:chExt cx="0" cy="0"/>
        </a:xfrm>
      </p:grpSpPr>
      <p:sp>
        <p:nvSpPr>
          <p:cNvPr id="273" name="Google Shape;273;p9"/>
          <p:cNvSpPr txBox="1"/>
          <p:nvPr>
            <p:ph idx="1" type="body"/>
          </p:nvPr>
        </p:nvSpPr>
        <p:spPr>
          <a:xfrm>
            <a:off x="6806967" y="1219200"/>
            <a:ext cx="4216000" cy="16040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Clr>
                <a:schemeClr val="dk1"/>
              </a:buClr>
              <a:buSzPts val="1400"/>
              <a:buNone/>
              <a:defRPr sz="4667">
                <a:solidFill>
                  <a:schemeClr val="lt1"/>
                </a:solidFill>
                <a:latin typeface="Vibur"/>
                <a:ea typeface="Vibur"/>
                <a:cs typeface="Vibur"/>
                <a:sym typeface="Vibu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grpSp>
        <p:nvGrpSpPr>
          <p:cNvPr id="274" name="Google Shape;274;p9"/>
          <p:cNvGrpSpPr/>
          <p:nvPr/>
        </p:nvGrpSpPr>
        <p:grpSpPr>
          <a:xfrm rot="392454">
            <a:off x="3593367" y="3753636"/>
            <a:ext cx="2562648" cy="3334053"/>
            <a:chOff x="4318023" y="4113296"/>
            <a:chExt cx="716421" cy="932073"/>
          </a:xfrm>
        </p:grpSpPr>
        <p:sp>
          <p:nvSpPr>
            <p:cNvPr id="275" name="Google Shape;275;p9"/>
            <p:cNvSpPr/>
            <p:nvPr/>
          </p:nvSpPr>
          <p:spPr>
            <a:xfrm>
              <a:off x="4842115" y="4245779"/>
              <a:ext cx="192329" cy="205812"/>
            </a:xfrm>
            <a:custGeom>
              <a:rect b="b" l="l" r="r" t="t"/>
              <a:pathLst>
                <a:path extrusionOk="0" h="2366" w="2211">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6" name="Google Shape;276;p9"/>
            <p:cNvSpPr/>
            <p:nvPr/>
          </p:nvSpPr>
          <p:spPr>
            <a:xfrm>
              <a:off x="4730077" y="4175144"/>
              <a:ext cx="156491" cy="223645"/>
            </a:xfrm>
            <a:custGeom>
              <a:rect b="b" l="l" r="r" t="t"/>
              <a:pathLst>
                <a:path extrusionOk="0" h="2571" w="1799">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7" name="Google Shape;277;p9"/>
            <p:cNvSpPr/>
            <p:nvPr/>
          </p:nvSpPr>
          <p:spPr>
            <a:xfrm>
              <a:off x="4828807" y="4113296"/>
              <a:ext cx="167625" cy="150227"/>
            </a:xfrm>
            <a:custGeom>
              <a:rect b="b" l="l" r="r" t="t"/>
              <a:pathLst>
                <a:path extrusionOk="0" h="1727" w="1927">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78" name="Google Shape;278;p9"/>
            <p:cNvSpPr/>
            <p:nvPr/>
          </p:nvSpPr>
          <p:spPr>
            <a:xfrm>
              <a:off x="4318023" y="4482647"/>
              <a:ext cx="515662" cy="562722"/>
            </a:xfrm>
            <a:custGeom>
              <a:rect b="b" l="l" r="r" t="t"/>
              <a:pathLst>
                <a:path extrusionOk="0" h="6469" w="5928">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79" name="Google Shape;279;p9"/>
          <p:cNvGrpSpPr/>
          <p:nvPr/>
        </p:nvGrpSpPr>
        <p:grpSpPr>
          <a:xfrm>
            <a:off x="-997532" y="2823209"/>
            <a:ext cx="2716935" cy="2147739"/>
            <a:chOff x="855987" y="2204128"/>
            <a:chExt cx="1217483" cy="962421"/>
          </a:xfrm>
        </p:grpSpPr>
        <p:grpSp>
          <p:nvGrpSpPr>
            <p:cNvPr id="280" name="Google Shape;280;p9"/>
            <p:cNvGrpSpPr/>
            <p:nvPr/>
          </p:nvGrpSpPr>
          <p:grpSpPr>
            <a:xfrm>
              <a:off x="855987" y="2204128"/>
              <a:ext cx="1146638" cy="962421"/>
              <a:chOff x="958238" y="2157575"/>
              <a:chExt cx="1115190" cy="936025"/>
            </a:xfrm>
          </p:grpSpPr>
          <p:sp>
            <p:nvSpPr>
              <p:cNvPr id="281" name="Google Shape;281;p9"/>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2" name="Google Shape;282;p9"/>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3" name="Google Shape;283;p9"/>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4" name="Google Shape;284;p9"/>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5" name="Google Shape;285;p9"/>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86" name="Google Shape;286;p9"/>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87" name="Google Shape;287;p9"/>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288" name="Google Shape;288;p9"/>
          <p:cNvGrpSpPr/>
          <p:nvPr/>
        </p:nvGrpSpPr>
        <p:grpSpPr>
          <a:xfrm>
            <a:off x="9718157" y="3618550"/>
            <a:ext cx="3367840" cy="2147732"/>
            <a:chOff x="7239867" y="1514550"/>
            <a:chExt cx="2525880" cy="1610799"/>
          </a:xfrm>
        </p:grpSpPr>
        <p:grpSp>
          <p:nvGrpSpPr>
            <p:cNvPr id="289" name="Google Shape;289;p9"/>
            <p:cNvGrpSpPr/>
            <p:nvPr/>
          </p:nvGrpSpPr>
          <p:grpSpPr>
            <a:xfrm>
              <a:off x="7346663" y="1514550"/>
              <a:ext cx="2419084" cy="1551618"/>
              <a:chOff x="7410211" y="1555307"/>
              <a:chExt cx="2355486" cy="1510826"/>
            </a:xfrm>
          </p:grpSpPr>
          <p:grpSp>
            <p:nvGrpSpPr>
              <p:cNvPr id="290" name="Google Shape;290;p9"/>
              <p:cNvGrpSpPr/>
              <p:nvPr/>
            </p:nvGrpSpPr>
            <p:grpSpPr>
              <a:xfrm>
                <a:off x="7410211" y="1555307"/>
                <a:ext cx="2355486" cy="1510826"/>
                <a:chOff x="761258" y="2062484"/>
                <a:chExt cx="1646502" cy="1056078"/>
              </a:xfrm>
            </p:grpSpPr>
            <p:sp>
              <p:nvSpPr>
                <p:cNvPr id="291" name="Google Shape;291;p9"/>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2" name="Google Shape;292;p9"/>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3" name="Google Shape;293;p9"/>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4" name="Google Shape;294;p9"/>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5" name="Google Shape;295;p9"/>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6" name="Google Shape;296;p9"/>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97" name="Google Shape;297;p9"/>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98" name="Google Shape;298;p9"/>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299" name="Google Shape;299;p9"/>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00" name="Google Shape;300;p9"/>
          <p:cNvGrpSpPr/>
          <p:nvPr/>
        </p:nvGrpSpPr>
        <p:grpSpPr>
          <a:xfrm>
            <a:off x="3693490" y="-985316"/>
            <a:ext cx="3367840" cy="2147732"/>
            <a:chOff x="7239867" y="1514550"/>
            <a:chExt cx="2525880" cy="1610799"/>
          </a:xfrm>
        </p:grpSpPr>
        <p:grpSp>
          <p:nvGrpSpPr>
            <p:cNvPr id="301" name="Google Shape;301;p9"/>
            <p:cNvGrpSpPr/>
            <p:nvPr/>
          </p:nvGrpSpPr>
          <p:grpSpPr>
            <a:xfrm>
              <a:off x="7346663" y="1514550"/>
              <a:ext cx="2419084" cy="1551618"/>
              <a:chOff x="7410211" y="1555307"/>
              <a:chExt cx="2355486" cy="1510826"/>
            </a:xfrm>
          </p:grpSpPr>
          <p:grpSp>
            <p:nvGrpSpPr>
              <p:cNvPr id="302" name="Google Shape;302;p9"/>
              <p:cNvGrpSpPr/>
              <p:nvPr/>
            </p:nvGrpSpPr>
            <p:grpSpPr>
              <a:xfrm>
                <a:off x="7410211" y="1555307"/>
                <a:ext cx="2355486" cy="1510826"/>
                <a:chOff x="761258" y="2062484"/>
                <a:chExt cx="1646502" cy="1056078"/>
              </a:xfrm>
            </p:grpSpPr>
            <p:sp>
              <p:nvSpPr>
                <p:cNvPr id="303" name="Google Shape;303;p9"/>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4" name="Google Shape;304;p9"/>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5" name="Google Shape;305;p9"/>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6" name="Google Shape;306;p9"/>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7" name="Google Shape;307;p9"/>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08" name="Google Shape;308;p9"/>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09" name="Google Shape;309;p9"/>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0" name="Google Shape;310;p9"/>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11" name="Google Shape;311;p9"/>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12" name="Shape 312"/>
        <p:cNvGrpSpPr/>
        <p:nvPr/>
      </p:nvGrpSpPr>
      <p:grpSpPr>
        <a:xfrm>
          <a:off x="0" y="0"/>
          <a:ext cx="0" cy="0"/>
          <a:chOff x="0" y="0"/>
          <a:chExt cx="0" cy="0"/>
        </a:xfrm>
      </p:grpSpPr>
      <p:grpSp>
        <p:nvGrpSpPr>
          <p:cNvPr id="313" name="Google Shape;313;p10"/>
          <p:cNvGrpSpPr/>
          <p:nvPr/>
        </p:nvGrpSpPr>
        <p:grpSpPr>
          <a:xfrm flipH="1">
            <a:off x="10043142" y="4855413"/>
            <a:ext cx="1179572" cy="2002585"/>
            <a:chOff x="-1056319" y="1385262"/>
            <a:chExt cx="212940" cy="361495"/>
          </a:xfrm>
        </p:grpSpPr>
        <p:sp>
          <p:nvSpPr>
            <p:cNvPr id="314" name="Google Shape;314;p10"/>
            <p:cNvSpPr/>
            <p:nvPr/>
          </p:nvSpPr>
          <p:spPr>
            <a:xfrm>
              <a:off x="-933315" y="1467563"/>
              <a:ext cx="27460" cy="279194"/>
            </a:xfrm>
            <a:custGeom>
              <a:rect b="b" l="l" r="r" t="t"/>
              <a:pathLst>
                <a:path extrusionOk="0" h="7168" w="705">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5" name="Google Shape;315;p10"/>
            <p:cNvSpPr/>
            <p:nvPr/>
          </p:nvSpPr>
          <p:spPr>
            <a:xfrm>
              <a:off x="-968331" y="1385262"/>
              <a:ext cx="124952" cy="123978"/>
            </a:xfrm>
            <a:custGeom>
              <a:rect b="b" l="l" r="r" t="t"/>
              <a:pathLst>
                <a:path extrusionOk="0" h="3183" w="3208">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6" name="Google Shape;316;p10"/>
            <p:cNvSpPr/>
            <p:nvPr/>
          </p:nvSpPr>
          <p:spPr>
            <a:xfrm>
              <a:off x="-990104" y="1535297"/>
              <a:ext cx="60606" cy="203864"/>
            </a:xfrm>
            <a:custGeom>
              <a:rect b="b" l="l" r="r" t="t"/>
              <a:pathLst>
                <a:path extrusionOk="0" h="5234" w="1556">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7" name="Google Shape;317;p10"/>
            <p:cNvSpPr/>
            <p:nvPr/>
          </p:nvSpPr>
          <p:spPr>
            <a:xfrm>
              <a:off x="-1056319" y="1471965"/>
              <a:ext cx="125886" cy="123394"/>
            </a:xfrm>
            <a:custGeom>
              <a:rect b="b" l="l" r="r" t="t"/>
              <a:pathLst>
                <a:path extrusionOk="0" h="3168" w="3232">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8" name="Google Shape;318;p10"/>
            <p:cNvSpPr/>
            <p:nvPr/>
          </p:nvSpPr>
          <p:spPr>
            <a:xfrm>
              <a:off x="-933315" y="1418369"/>
              <a:ext cx="55854" cy="54919"/>
            </a:xfrm>
            <a:custGeom>
              <a:rect b="b" l="l" r="r" t="t"/>
              <a:pathLst>
                <a:path extrusionOk="0" h="1410" w="1434">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19" name="Google Shape;319;p10"/>
            <p:cNvSpPr/>
            <p:nvPr/>
          </p:nvSpPr>
          <p:spPr>
            <a:xfrm>
              <a:off x="-1021303" y="1507331"/>
              <a:ext cx="55854" cy="54919"/>
            </a:xfrm>
            <a:custGeom>
              <a:rect b="b" l="l" r="r" t="t"/>
              <a:pathLst>
                <a:path extrusionOk="0" h="1410" w="1434">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20" name="Google Shape;320;p10"/>
          <p:cNvSpPr txBox="1"/>
          <p:nvPr>
            <p:ph type="title"/>
          </p:nvPr>
        </p:nvSpPr>
        <p:spPr>
          <a:xfrm>
            <a:off x="2333000" y="2446367"/>
            <a:ext cx="7526000" cy="176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0"/>
              <a:buNone/>
              <a:defRPr sz="108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321" name="Google Shape;321;p10"/>
          <p:cNvSpPr txBox="1"/>
          <p:nvPr>
            <p:ph idx="1" type="body"/>
          </p:nvPr>
        </p:nvSpPr>
        <p:spPr>
          <a:xfrm>
            <a:off x="2057000" y="4282167"/>
            <a:ext cx="8078000" cy="7076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2133">
                <a:solidFill>
                  <a:schemeClr val="dk1"/>
                </a:solidFill>
                <a:latin typeface="Comfortaa"/>
                <a:ea typeface="Comfortaa"/>
                <a:cs typeface="Comfortaa"/>
                <a:sym typeface="Comfortaa"/>
              </a:defRPr>
            </a:lvl1pPr>
            <a:lvl2pPr indent="-317500" lvl="1" marL="914400" algn="ctr">
              <a:lnSpc>
                <a:spcPct val="100000"/>
              </a:lnSpc>
              <a:spcBef>
                <a:spcPts val="0"/>
              </a:spcBef>
              <a:spcAft>
                <a:spcPts val="0"/>
              </a:spcAft>
              <a:buSzPts val="1400"/>
              <a:buChar char="○"/>
              <a:defRPr/>
            </a:lvl2pPr>
            <a:lvl3pPr indent="-317500" lvl="2" marL="1371600" algn="ctr">
              <a:lnSpc>
                <a:spcPct val="100000"/>
              </a:lnSpc>
              <a:spcBef>
                <a:spcPts val="0"/>
              </a:spcBef>
              <a:spcAft>
                <a:spcPts val="0"/>
              </a:spcAft>
              <a:buSzPts val="1400"/>
              <a:buChar char="■"/>
              <a:defRPr/>
            </a:lvl3pPr>
            <a:lvl4pPr indent="-317500" lvl="3" marL="1828800" algn="ctr">
              <a:lnSpc>
                <a:spcPct val="100000"/>
              </a:lnSpc>
              <a:spcBef>
                <a:spcPts val="0"/>
              </a:spcBef>
              <a:spcAft>
                <a:spcPts val="0"/>
              </a:spcAft>
              <a:buSzPts val="1400"/>
              <a:buChar char="●"/>
              <a:defRPr/>
            </a:lvl4pPr>
            <a:lvl5pPr indent="-317500" lvl="4" marL="2286000" algn="ctr">
              <a:lnSpc>
                <a:spcPct val="100000"/>
              </a:lnSpc>
              <a:spcBef>
                <a:spcPts val="0"/>
              </a:spcBef>
              <a:spcAft>
                <a:spcPts val="0"/>
              </a:spcAft>
              <a:buSzPts val="1400"/>
              <a:buChar char="○"/>
              <a:defRPr/>
            </a:lvl5pPr>
            <a:lvl6pPr indent="-317500" lvl="5" marL="2743200" algn="ctr">
              <a:lnSpc>
                <a:spcPct val="100000"/>
              </a:lnSpc>
              <a:spcBef>
                <a:spcPts val="0"/>
              </a:spcBef>
              <a:spcAft>
                <a:spcPts val="0"/>
              </a:spcAft>
              <a:buSzPts val="1400"/>
              <a:buChar char="■"/>
              <a:defRPr/>
            </a:lvl6pPr>
            <a:lvl7pPr indent="-317500" lvl="6" marL="3200400" algn="ctr">
              <a:lnSpc>
                <a:spcPct val="100000"/>
              </a:lnSpc>
              <a:spcBef>
                <a:spcPts val="0"/>
              </a:spcBef>
              <a:spcAft>
                <a:spcPts val="0"/>
              </a:spcAft>
              <a:buSzPts val="1400"/>
              <a:buChar char="●"/>
              <a:defRPr/>
            </a:lvl7pPr>
            <a:lvl8pPr indent="-317500" lvl="7" marL="3657600" algn="ctr">
              <a:lnSpc>
                <a:spcPct val="100000"/>
              </a:lnSpc>
              <a:spcBef>
                <a:spcPts val="0"/>
              </a:spcBef>
              <a:spcAft>
                <a:spcPts val="0"/>
              </a:spcAft>
              <a:buSzPts val="1400"/>
              <a:buChar char="○"/>
              <a:defRPr/>
            </a:lvl8pPr>
            <a:lvl9pPr indent="-317500" lvl="8" marL="4114800" algn="ctr">
              <a:lnSpc>
                <a:spcPct val="100000"/>
              </a:lnSpc>
              <a:spcBef>
                <a:spcPts val="0"/>
              </a:spcBef>
              <a:spcAft>
                <a:spcPts val="0"/>
              </a:spcAft>
              <a:buSzPts val="1400"/>
              <a:buChar char="■"/>
              <a:defRPr/>
            </a:lvl9pPr>
          </a:lstStyle>
          <a:p/>
        </p:txBody>
      </p:sp>
      <p:grpSp>
        <p:nvGrpSpPr>
          <p:cNvPr id="322" name="Google Shape;322;p10"/>
          <p:cNvGrpSpPr/>
          <p:nvPr/>
        </p:nvGrpSpPr>
        <p:grpSpPr>
          <a:xfrm flipH="1">
            <a:off x="10300589" y="1443976"/>
            <a:ext cx="2716935" cy="2147739"/>
            <a:chOff x="855987" y="2204128"/>
            <a:chExt cx="1217483" cy="962421"/>
          </a:xfrm>
        </p:grpSpPr>
        <p:grpSp>
          <p:nvGrpSpPr>
            <p:cNvPr id="323" name="Google Shape;323;p10"/>
            <p:cNvGrpSpPr/>
            <p:nvPr/>
          </p:nvGrpSpPr>
          <p:grpSpPr>
            <a:xfrm>
              <a:off x="855987" y="2204128"/>
              <a:ext cx="1146638" cy="962421"/>
              <a:chOff x="958238" y="2157575"/>
              <a:chExt cx="1115190" cy="936025"/>
            </a:xfrm>
          </p:grpSpPr>
          <p:sp>
            <p:nvSpPr>
              <p:cNvPr id="324" name="Google Shape;324;p10"/>
              <p:cNvSpPr/>
              <p:nvPr/>
            </p:nvSpPr>
            <p:spPr>
              <a:xfrm>
                <a:off x="1253863" y="215757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5" name="Google Shape;325;p10"/>
              <p:cNvSpPr/>
              <p:nvPr/>
            </p:nvSpPr>
            <p:spPr>
              <a:xfrm>
                <a:off x="1441088" y="23251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6" name="Google Shape;326;p10"/>
              <p:cNvSpPr/>
              <p:nvPr/>
            </p:nvSpPr>
            <p:spPr>
              <a:xfrm>
                <a:off x="997663" y="233495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7" name="Google Shape;327;p10"/>
              <p:cNvSpPr/>
              <p:nvPr/>
            </p:nvSpPr>
            <p:spPr>
              <a:xfrm>
                <a:off x="958238" y="2551725"/>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8" name="Google Shape;328;p10"/>
              <p:cNvSpPr/>
              <p:nvPr/>
            </p:nvSpPr>
            <p:spPr>
              <a:xfrm>
                <a:off x="1165163" y="2601000"/>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29" name="Google Shape;329;p10"/>
              <p:cNvSpPr/>
              <p:nvPr/>
            </p:nvSpPr>
            <p:spPr>
              <a:xfrm>
                <a:off x="1450928" y="2561600"/>
                <a:ext cx="6225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30" name="Google Shape;330;p10"/>
            <p:cNvSpPr/>
            <p:nvPr/>
          </p:nvSpPr>
          <p:spPr>
            <a:xfrm>
              <a:off x="926851" y="2206843"/>
              <a:ext cx="1146619" cy="869887"/>
            </a:xfrm>
            <a:custGeom>
              <a:rect b="b" l="l" r="r" t="t"/>
              <a:pathLst>
                <a:path extrusionOk="0" h="4608" w="6074">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31" name="Google Shape;331;p10"/>
          <p:cNvGrpSpPr/>
          <p:nvPr/>
        </p:nvGrpSpPr>
        <p:grpSpPr>
          <a:xfrm flipH="1">
            <a:off x="3864613" y="-915650"/>
            <a:ext cx="3367840" cy="2147732"/>
            <a:chOff x="7239867" y="1514550"/>
            <a:chExt cx="2525880" cy="1610799"/>
          </a:xfrm>
        </p:grpSpPr>
        <p:grpSp>
          <p:nvGrpSpPr>
            <p:cNvPr id="332" name="Google Shape;332;p10"/>
            <p:cNvGrpSpPr/>
            <p:nvPr/>
          </p:nvGrpSpPr>
          <p:grpSpPr>
            <a:xfrm>
              <a:off x="7346663" y="1514550"/>
              <a:ext cx="2419084" cy="1551618"/>
              <a:chOff x="7410211" y="1555307"/>
              <a:chExt cx="2355486" cy="1510826"/>
            </a:xfrm>
          </p:grpSpPr>
          <p:grpSp>
            <p:nvGrpSpPr>
              <p:cNvPr id="333" name="Google Shape;333;p10"/>
              <p:cNvGrpSpPr/>
              <p:nvPr/>
            </p:nvGrpSpPr>
            <p:grpSpPr>
              <a:xfrm>
                <a:off x="7410211" y="1555307"/>
                <a:ext cx="2355486" cy="1510826"/>
                <a:chOff x="761258" y="2062484"/>
                <a:chExt cx="1646502" cy="1056078"/>
              </a:xfrm>
            </p:grpSpPr>
            <p:sp>
              <p:nvSpPr>
                <p:cNvPr id="334" name="Google Shape;334;p10"/>
                <p:cNvSpPr/>
                <p:nvPr/>
              </p:nvSpPr>
              <p:spPr>
                <a:xfrm rot="-1481318">
                  <a:off x="1087094" y="2126891"/>
                  <a:ext cx="430227" cy="556678"/>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5" name="Google Shape;335;p10"/>
                <p:cNvSpPr/>
                <p:nvPr/>
              </p:nvSpPr>
              <p:spPr>
                <a:xfrm>
                  <a:off x="1415418" y="2201127"/>
                  <a:ext cx="5577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6" name="Google Shape;336;p10"/>
                <p:cNvSpPr/>
                <p:nvPr/>
              </p:nvSpPr>
              <p:spPr>
                <a:xfrm>
                  <a:off x="761258" y="2379293"/>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7" name="Google Shape;337;p10"/>
                <p:cNvSpPr/>
                <p:nvPr/>
              </p:nvSpPr>
              <p:spPr>
                <a:xfrm>
                  <a:off x="899445" y="2606080"/>
                  <a:ext cx="469500" cy="4695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8" name="Google Shape;338;p10"/>
                <p:cNvSpPr/>
                <p:nvPr/>
              </p:nvSpPr>
              <p:spPr>
                <a:xfrm>
                  <a:off x="1250808" y="2594534"/>
                  <a:ext cx="492600" cy="4926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39" name="Google Shape;339;p10"/>
                <p:cNvSpPr/>
                <p:nvPr/>
              </p:nvSpPr>
              <p:spPr>
                <a:xfrm rot="-2967336">
                  <a:off x="1706888" y="2475460"/>
                  <a:ext cx="622580" cy="492779"/>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40" name="Google Shape;340;p10"/>
              <p:cNvSpPr/>
              <p:nvPr/>
            </p:nvSpPr>
            <p:spPr>
              <a:xfrm>
                <a:off x="793321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1" name="Google Shape;341;p10"/>
              <p:cNvSpPr/>
              <p:nvPr/>
            </p:nvSpPr>
            <p:spPr>
              <a:xfrm>
                <a:off x="8386462" y="2119383"/>
                <a:ext cx="704700" cy="704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42" name="Google Shape;342;p10"/>
            <p:cNvSpPr/>
            <p:nvPr/>
          </p:nvSpPr>
          <p:spPr>
            <a:xfrm>
              <a:off x="7239867" y="1792171"/>
              <a:ext cx="2256600" cy="1333178"/>
            </a:xfrm>
            <a:custGeom>
              <a:rect b="b" l="l" r="r" t="t"/>
              <a:pathLst>
                <a:path extrusionOk="0" h="2929" w="4957">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43" name="Google Shape;343;p10"/>
          <p:cNvGrpSpPr/>
          <p:nvPr/>
        </p:nvGrpSpPr>
        <p:grpSpPr>
          <a:xfrm flipH="1" rot="615299">
            <a:off x="372564" y="1412122"/>
            <a:ext cx="2202194" cy="1999531"/>
            <a:chOff x="7844079" y="226727"/>
            <a:chExt cx="1373382" cy="1246993"/>
          </a:xfrm>
        </p:grpSpPr>
        <p:sp>
          <p:nvSpPr>
            <p:cNvPr id="344" name="Google Shape;344;p10"/>
            <p:cNvSpPr/>
            <p:nvPr/>
          </p:nvSpPr>
          <p:spPr>
            <a:xfrm rot="-1688081">
              <a:off x="8295818" y="1015024"/>
              <a:ext cx="222185" cy="222398"/>
            </a:xfrm>
            <a:custGeom>
              <a:rect b="b" l="l" r="r" t="t"/>
              <a:pathLst>
                <a:path extrusionOk="0" h="1119" w="1118">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5" name="Google Shape;345;p10"/>
            <p:cNvSpPr/>
            <p:nvPr/>
          </p:nvSpPr>
          <p:spPr>
            <a:xfrm rot="-1688081">
              <a:off x="8403840" y="292330"/>
              <a:ext cx="164354" cy="141707"/>
            </a:xfrm>
            <a:custGeom>
              <a:rect b="b" l="l" r="r" t="t"/>
              <a:pathLst>
                <a:path extrusionOk="0" h="713" w="827">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6" name="Google Shape;346;p10"/>
            <p:cNvSpPr/>
            <p:nvPr/>
          </p:nvSpPr>
          <p:spPr>
            <a:xfrm rot="-1688081">
              <a:off x="7886315" y="509903"/>
              <a:ext cx="222384" cy="213454"/>
            </a:xfrm>
            <a:custGeom>
              <a:rect b="b" l="l" r="r" t="t"/>
              <a:pathLst>
                <a:path extrusionOk="0" h="1074" w="1119">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 name="Google Shape;347;p10"/>
            <p:cNvSpPr/>
            <p:nvPr/>
          </p:nvSpPr>
          <p:spPr>
            <a:xfrm rot="-1688081">
              <a:off x="7968779" y="265401"/>
              <a:ext cx="217416" cy="213057"/>
            </a:xfrm>
            <a:custGeom>
              <a:rect b="b" l="l" r="r" t="t"/>
              <a:pathLst>
                <a:path extrusionOk="0" h="1072" w="1094">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8" name="Google Shape;348;p10"/>
            <p:cNvSpPr/>
            <p:nvPr/>
          </p:nvSpPr>
          <p:spPr>
            <a:xfrm rot="-1688081">
              <a:off x="8097363" y="456906"/>
              <a:ext cx="198138" cy="172512"/>
            </a:xfrm>
            <a:custGeom>
              <a:rect b="b" l="l" r="r" t="t"/>
              <a:pathLst>
                <a:path extrusionOk="0" h="868" w="997">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9" name="Google Shape;349;p10"/>
            <p:cNvSpPr/>
            <p:nvPr/>
          </p:nvSpPr>
          <p:spPr>
            <a:xfrm rot="-1688081">
              <a:off x="8096253" y="485759"/>
              <a:ext cx="92014" cy="96790"/>
            </a:xfrm>
            <a:custGeom>
              <a:rect b="b" l="l" r="r" t="t"/>
              <a:pathLst>
                <a:path extrusionOk="0" h="487" w="463">
                  <a:moveTo>
                    <a:pt x="462" y="0"/>
                  </a:moveTo>
                  <a:lnTo>
                    <a:pt x="1" y="486"/>
                  </a:lnTo>
                  <a:cubicBezTo>
                    <a:pt x="1" y="486"/>
                    <a:pt x="438" y="98"/>
                    <a:pt x="46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0" name="Google Shape;350;p10"/>
            <p:cNvSpPr/>
            <p:nvPr/>
          </p:nvSpPr>
          <p:spPr>
            <a:xfrm rot="-1688081">
              <a:off x="8086573" y="475658"/>
              <a:ext cx="111093" cy="116466"/>
            </a:xfrm>
            <a:custGeom>
              <a:rect b="b" l="l" r="r" t="t"/>
              <a:pathLst>
                <a:path extrusionOk="0" h="586" w="559">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1" name="Google Shape;351;p10"/>
            <p:cNvSpPr/>
            <p:nvPr/>
          </p:nvSpPr>
          <p:spPr>
            <a:xfrm rot="-1688081">
              <a:off x="8145749" y="485303"/>
              <a:ext cx="101553" cy="116068"/>
            </a:xfrm>
            <a:custGeom>
              <a:rect b="b" l="l" r="r" t="t"/>
              <a:pathLst>
                <a:path extrusionOk="0" h="584" w="511">
                  <a:moveTo>
                    <a:pt x="510" y="1"/>
                  </a:moveTo>
                  <a:lnTo>
                    <a:pt x="0" y="584"/>
                  </a:lnTo>
                  <a:cubicBezTo>
                    <a:pt x="194" y="390"/>
                    <a:pt x="365" y="195"/>
                    <a:pt x="5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2" name="Google Shape;352;p10"/>
            <p:cNvSpPr/>
            <p:nvPr/>
          </p:nvSpPr>
          <p:spPr>
            <a:xfrm rot="-1688081">
              <a:off x="8132238" y="479541"/>
              <a:ext cx="125600" cy="132564"/>
            </a:xfrm>
            <a:custGeom>
              <a:rect b="b" l="l" r="r" t="t"/>
              <a:pathLst>
                <a:path extrusionOk="0" h="667" w="632">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3" name="Google Shape;353;p10"/>
            <p:cNvSpPr/>
            <p:nvPr/>
          </p:nvSpPr>
          <p:spPr>
            <a:xfrm rot="-1688081">
              <a:off x="7848968" y="476562"/>
              <a:ext cx="144878" cy="57040"/>
            </a:xfrm>
            <a:custGeom>
              <a:rect b="b" l="l" r="r" t="t"/>
              <a:pathLst>
                <a:path extrusionOk="0" h="287" w="729">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4" name="Google Shape;354;p10"/>
            <p:cNvSpPr/>
            <p:nvPr/>
          </p:nvSpPr>
          <p:spPr>
            <a:xfrm rot="-1688081">
              <a:off x="8202326" y="503855"/>
              <a:ext cx="77308" cy="91821"/>
            </a:xfrm>
            <a:custGeom>
              <a:rect b="b" l="l" r="r" t="t"/>
              <a:pathLst>
                <a:path extrusionOk="0" h="462" w="389">
                  <a:moveTo>
                    <a:pt x="389" y="0"/>
                  </a:moveTo>
                  <a:lnTo>
                    <a:pt x="0" y="462"/>
                  </a:lnTo>
                  <a:cubicBezTo>
                    <a:pt x="0" y="462"/>
                    <a:pt x="364" y="146"/>
                    <a:pt x="38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5" name="Google Shape;355;p10"/>
            <p:cNvSpPr/>
            <p:nvPr/>
          </p:nvSpPr>
          <p:spPr>
            <a:xfrm rot="-1688081">
              <a:off x="8187819" y="494119"/>
              <a:ext cx="101553" cy="112491"/>
            </a:xfrm>
            <a:custGeom>
              <a:rect b="b" l="l" r="r" t="t"/>
              <a:pathLst>
                <a:path extrusionOk="0" h="566" w="511">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 name="Google Shape;356;p10"/>
            <p:cNvSpPr/>
            <p:nvPr/>
          </p:nvSpPr>
          <p:spPr>
            <a:xfrm rot="-1688081">
              <a:off x="7905638" y="365861"/>
              <a:ext cx="77507" cy="138924"/>
            </a:xfrm>
            <a:custGeom>
              <a:rect b="b" l="l" r="r" t="t"/>
              <a:pathLst>
                <a:path extrusionOk="0" h="699" w="39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 name="Google Shape;357;p10"/>
            <p:cNvSpPr/>
            <p:nvPr/>
          </p:nvSpPr>
          <p:spPr>
            <a:xfrm rot="-1688081">
              <a:off x="8626261" y="406849"/>
              <a:ext cx="367262" cy="1041832"/>
            </a:xfrm>
            <a:custGeom>
              <a:rect b="b" l="l" r="r" t="t"/>
              <a:pathLst>
                <a:path extrusionOk="0" h="5242" w="1848">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grpSp>
        <p:nvGrpSpPr>
          <p:cNvPr id="358" name="Google Shape;358;p10"/>
          <p:cNvGrpSpPr/>
          <p:nvPr/>
        </p:nvGrpSpPr>
        <p:grpSpPr>
          <a:xfrm>
            <a:off x="1166943" y="4627399"/>
            <a:ext cx="1360515" cy="2309856"/>
            <a:chOff x="-1056319" y="1385262"/>
            <a:chExt cx="212940" cy="361495"/>
          </a:xfrm>
        </p:grpSpPr>
        <p:sp>
          <p:nvSpPr>
            <p:cNvPr id="359" name="Google Shape;359;p10"/>
            <p:cNvSpPr/>
            <p:nvPr/>
          </p:nvSpPr>
          <p:spPr>
            <a:xfrm>
              <a:off x="-933315" y="1467563"/>
              <a:ext cx="27460" cy="279194"/>
            </a:xfrm>
            <a:custGeom>
              <a:rect b="b" l="l" r="r" t="t"/>
              <a:pathLst>
                <a:path extrusionOk="0" h="7168" w="705">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0" name="Google Shape;360;p10"/>
            <p:cNvSpPr/>
            <p:nvPr/>
          </p:nvSpPr>
          <p:spPr>
            <a:xfrm>
              <a:off x="-968331" y="1385262"/>
              <a:ext cx="124952" cy="123978"/>
            </a:xfrm>
            <a:custGeom>
              <a:rect b="b" l="l" r="r" t="t"/>
              <a:pathLst>
                <a:path extrusionOk="0" h="3183" w="3208">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 name="Google Shape;361;p10"/>
            <p:cNvSpPr/>
            <p:nvPr/>
          </p:nvSpPr>
          <p:spPr>
            <a:xfrm>
              <a:off x="-990104" y="1535297"/>
              <a:ext cx="60606" cy="203864"/>
            </a:xfrm>
            <a:custGeom>
              <a:rect b="b" l="l" r="r" t="t"/>
              <a:pathLst>
                <a:path extrusionOk="0" h="5234" w="1556">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2" name="Google Shape;362;p10"/>
            <p:cNvSpPr/>
            <p:nvPr/>
          </p:nvSpPr>
          <p:spPr>
            <a:xfrm>
              <a:off x="-1056319" y="1471965"/>
              <a:ext cx="125886" cy="123394"/>
            </a:xfrm>
            <a:custGeom>
              <a:rect b="b" l="l" r="r" t="t"/>
              <a:pathLst>
                <a:path extrusionOk="0" h="3168" w="3232">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3" name="Google Shape;363;p10"/>
            <p:cNvSpPr/>
            <p:nvPr/>
          </p:nvSpPr>
          <p:spPr>
            <a:xfrm>
              <a:off x="-933315" y="1418369"/>
              <a:ext cx="55854" cy="54919"/>
            </a:xfrm>
            <a:custGeom>
              <a:rect b="b" l="l" r="r" t="t"/>
              <a:pathLst>
                <a:path extrusionOk="0" h="1410" w="1434">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4" name="Google Shape;364;p10"/>
            <p:cNvSpPr/>
            <p:nvPr/>
          </p:nvSpPr>
          <p:spPr>
            <a:xfrm>
              <a:off x="-1021303" y="1507331"/>
              <a:ext cx="55854" cy="54919"/>
            </a:xfrm>
            <a:custGeom>
              <a:rect b="b" l="l" r="r" t="t"/>
              <a:pathLst>
                <a:path extrusionOk="0" h="1410" w="1434">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65" name="Google Shape;365;p10"/>
          <p:cNvSpPr/>
          <p:nvPr/>
        </p:nvSpPr>
        <p:spPr>
          <a:xfrm>
            <a:off x="-65700" y="6431401"/>
            <a:ext cx="2138592" cy="492032"/>
          </a:xfrm>
          <a:custGeom>
            <a:rect b="b" l="l" r="r" t="t"/>
            <a:pathLst>
              <a:path extrusionOk="0" h="1677" w="7289">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 name="Google Shape;366;p10"/>
          <p:cNvSpPr/>
          <p:nvPr/>
        </p:nvSpPr>
        <p:spPr>
          <a:xfrm>
            <a:off x="2008236"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 name="Google Shape;367;p10"/>
          <p:cNvSpPr/>
          <p:nvPr/>
        </p:nvSpPr>
        <p:spPr>
          <a:xfrm>
            <a:off x="8005239"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8" name="Google Shape;368;p10"/>
          <p:cNvSpPr/>
          <p:nvPr/>
        </p:nvSpPr>
        <p:spPr>
          <a:xfrm>
            <a:off x="10043135" y="6431401"/>
            <a:ext cx="2262260" cy="492033"/>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 name="Google Shape;369;p10"/>
          <p:cNvSpPr/>
          <p:nvPr/>
        </p:nvSpPr>
        <p:spPr>
          <a:xfrm>
            <a:off x="4194215" y="6458275"/>
            <a:ext cx="2138603" cy="465160"/>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0" name="Google Shape;370;p10"/>
          <p:cNvSpPr/>
          <p:nvPr/>
        </p:nvSpPr>
        <p:spPr>
          <a:xfrm>
            <a:off x="6226152" y="6515214"/>
            <a:ext cx="1876864" cy="408217"/>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1" name="Google Shape;371;p10"/>
          <p:cNvSpPr/>
          <p:nvPr/>
        </p:nvSpPr>
        <p:spPr>
          <a:xfrm>
            <a:off x="3157673" y="6614303"/>
            <a:ext cx="1421248" cy="309132"/>
          </a:xfrm>
          <a:custGeom>
            <a:rect b="b" l="l" r="r" t="t"/>
            <a:pathLst>
              <a:path extrusionOk="0" h="1337" w="6147">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5.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theme" Target="../theme/theme3.xml"/><Relationship Id="rId1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11" Type="http://schemas.openxmlformats.org/officeDocument/2006/relationships/slideLayout" Target="../slideLayouts/slideLayout64.xml"/><Relationship Id="rId10" Type="http://schemas.openxmlformats.org/officeDocument/2006/relationships/slideLayout" Target="../slideLayouts/slideLayout63.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nvSpPr>
        <p:spPr>
          <a:xfrm>
            <a:off x="0" y="-1604665"/>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CFCFCF"/>
                </a:solidFill>
                <a:latin typeface="Arial"/>
                <a:ea typeface="Arial"/>
                <a:cs typeface="Arial"/>
                <a:sym typeface="Arial"/>
              </a:rPr>
              <a:t>www.9slide.vn</a:t>
            </a:r>
            <a:endParaRPr/>
          </a:p>
        </p:txBody>
      </p:sp>
      <p:sp>
        <p:nvSpPr>
          <p:cNvPr id="11" name="Google Shape;11;p1"/>
          <p:cNvSpPr txBox="1"/>
          <p:nvPr>
            <p:ph idx="1" type="body"/>
          </p:nvPr>
        </p:nvSpPr>
        <p:spPr>
          <a:xfrm>
            <a:off x="951767" y="1548033"/>
            <a:ext cx="10173600" cy="46152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Catamaran"/>
              <a:buChar char="●"/>
              <a:defRPr b="0" i="0" sz="1867" u="none" cap="none" strike="noStrike">
                <a:solidFill>
                  <a:schemeClr val="dk1"/>
                </a:solidFill>
                <a:latin typeface="Catamaran"/>
                <a:ea typeface="Catamaran"/>
                <a:cs typeface="Catamaran"/>
                <a:sym typeface="Catamaran"/>
              </a:defRPr>
            </a:lvl1pPr>
            <a:lvl2pPr indent="-317500" lvl="1" marL="914400" marR="0" rtl="0" algn="l">
              <a:lnSpc>
                <a:spcPct val="100000"/>
              </a:lnSpc>
              <a:spcBef>
                <a:spcPts val="0"/>
              </a:spcBef>
              <a:spcAft>
                <a:spcPts val="0"/>
              </a:spcAft>
              <a:buClr>
                <a:schemeClr val="dk1"/>
              </a:buClr>
              <a:buSzPts val="1400"/>
              <a:buFont typeface="Catamaran"/>
              <a:buChar char="○"/>
              <a:defRPr b="0" i="0" sz="1867" u="none" cap="none" strike="noStrike">
                <a:solidFill>
                  <a:schemeClr val="dk1"/>
                </a:solidFill>
                <a:latin typeface="Catamaran"/>
                <a:ea typeface="Catamaran"/>
                <a:cs typeface="Catamaran"/>
                <a:sym typeface="Catamaran"/>
              </a:defRPr>
            </a:lvl2pPr>
            <a:lvl3pPr indent="-317500" lvl="2" marL="1371600" marR="0" rtl="0" algn="l">
              <a:lnSpc>
                <a:spcPct val="100000"/>
              </a:lnSpc>
              <a:spcBef>
                <a:spcPts val="0"/>
              </a:spcBef>
              <a:spcAft>
                <a:spcPts val="0"/>
              </a:spcAft>
              <a:buClr>
                <a:schemeClr val="dk1"/>
              </a:buClr>
              <a:buSzPts val="1400"/>
              <a:buFont typeface="Catamaran"/>
              <a:buChar char="■"/>
              <a:defRPr b="0" i="0" sz="1867" u="none" cap="none" strike="noStrike">
                <a:solidFill>
                  <a:schemeClr val="dk1"/>
                </a:solidFill>
                <a:latin typeface="Catamaran"/>
                <a:ea typeface="Catamaran"/>
                <a:cs typeface="Catamaran"/>
                <a:sym typeface="Catamaran"/>
              </a:defRPr>
            </a:lvl3pPr>
            <a:lvl4pPr indent="-317500" lvl="3" marL="1828800" marR="0" rtl="0" algn="l">
              <a:lnSpc>
                <a:spcPct val="100000"/>
              </a:lnSpc>
              <a:spcBef>
                <a:spcPts val="0"/>
              </a:spcBef>
              <a:spcAft>
                <a:spcPts val="0"/>
              </a:spcAft>
              <a:buClr>
                <a:schemeClr val="dk1"/>
              </a:buClr>
              <a:buSzPts val="1400"/>
              <a:buFont typeface="Catamaran"/>
              <a:buChar char="●"/>
              <a:defRPr b="0" i="0" sz="1867" u="none" cap="none" strike="noStrike">
                <a:solidFill>
                  <a:schemeClr val="dk1"/>
                </a:solidFill>
                <a:latin typeface="Catamaran"/>
                <a:ea typeface="Catamaran"/>
                <a:cs typeface="Catamaran"/>
                <a:sym typeface="Catamaran"/>
              </a:defRPr>
            </a:lvl4pPr>
            <a:lvl5pPr indent="-317500" lvl="4" marL="2286000" marR="0" rtl="0" algn="l">
              <a:lnSpc>
                <a:spcPct val="100000"/>
              </a:lnSpc>
              <a:spcBef>
                <a:spcPts val="0"/>
              </a:spcBef>
              <a:spcAft>
                <a:spcPts val="0"/>
              </a:spcAft>
              <a:buClr>
                <a:schemeClr val="dk1"/>
              </a:buClr>
              <a:buSzPts val="1400"/>
              <a:buFont typeface="Catamaran"/>
              <a:buChar char="○"/>
              <a:defRPr b="0" i="0" sz="1867" u="none" cap="none" strike="noStrike">
                <a:solidFill>
                  <a:schemeClr val="dk1"/>
                </a:solidFill>
                <a:latin typeface="Catamaran"/>
                <a:ea typeface="Catamaran"/>
                <a:cs typeface="Catamaran"/>
                <a:sym typeface="Catamaran"/>
              </a:defRPr>
            </a:lvl5pPr>
            <a:lvl6pPr indent="-317500" lvl="5" marL="2743200" marR="0" rtl="0" algn="l">
              <a:lnSpc>
                <a:spcPct val="100000"/>
              </a:lnSpc>
              <a:spcBef>
                <a:spcPts val="0"/>
              </a:spcBef>
              <a:spcAft>
                <a:spcPts val="0"/>
              </a:spcAft>
              <a:buClr>
                <a:schemeClr val="dk1"/>
              </a:buClr>
              <a:buSzPts val="1400"/>
              <a:buFont typeface="Catamaran"/>
              <a:buChar char="■"/>
              <a:defRPr b="0" i="0" sz="1867" u="none" cap="none" strike="noStrike">
                <a:solidFill>
                  <a:schemeClr val="dk1"/>
                </a:solidFill>
                <a:latin typeface="Catamaran"/>
                <a:ea typeface="Catamaran"/>
                <a:cs typeface="Catamaran"/>
                <a:sym typeface="Catamaran"/>
              </a:defRPr>
            </a:lvl6pPr>
            <a:lvl7pPr indent="-317500" lvl="6" marL="3200400" marR="0" rtl="0" algn="l">
              <a:lnSpc>
                <a:spcPct val="100000"/>
              </a:lnSpc>
              <a:spcBef>
                <a:spcPts val="0"/>
              </a:spcBef>
              <a:spcAft>
                <a:spcPts val="0"/>
              </a:spcAft>
              <a:buClr>
                <a:schemeClr val="dk1"/>
              </a:buClr>
              <a:buSzPts val="1400"/>
              <a:buFont typeface="Catamaran"/>
              <a:buChar char="●"/>
              <a:defRPr b="0" i="0" sz="1867" u="none" cap="none" strike="noStrike">
                <a:solidFill>
                  <a:schemeClr val="dk1"/>
                </a:solidFill>
                <a:latin typeface="Catamaran"/>
                <a:ea typeface="Catamaran"/>
                <a:cs typeface="Catamaran"/>
                <a:sym typeface="Catamaran"/>
              </a:defRPr>
            </a:lvl7pPr>
            <a:lvl8pPr indent="-317500" lvl="7" marL="3657600" marR="0" rtl="0" algn="l">
              <a:lnSpc>
                <a:spcPct val="100000"/>
              </a:lnSpc>
              <a:spcBef>
                <a:spcPts val="0"/>
              </a:spcBef>
              <a:spcAft>
                <a:spcPts val="0"/>
              </a:spcAft>
              <a:buClr>
                <a:schemeClr val="dk1"/>
              </a:buClr>
              <a:buSzPts val="1400"/>
              <a:buFont typeface="Catamaran"/>
              <a:buChar char="○"/>
              <a:defRPr b="0" i="0" sz="1867" u="none" cap="none" strike="noStrike">
                <a:solidFill>
                  <a:schemeClr val="dk1"/>
                </a:solidFill>
                <a:latin typeface="Catamaran"/>
                <a:ea typeface="Catamaran"/>
                <a:cs typeface="Catamaran"/>
                <a:sym typeface="Catamaran"/>
              </a:defRPr>
            </a:lvl8pPr>
            <a:lvl9pPr indent="-317500" lvl="8" marL="4114800" marR="0" rtl="0" algn="l">
              <a:lnSpc>
                <a:spcPct val="100000"/>
              </a:lnSpc>
              <a:spcBef>
                <a:spcPts val="0"/>
              </a:spcBef>
              <a:spcAft>
                <a:spcPts val="0"/>
              </a:spcAft>
              <a:buClr>
                <a:schemeClr val="dk1"/>
              </a:buClr>
              <a:buSzPts val="1400"/>
              <a:buFont typeface="Catamaran"/>
              <a:buChar char="■"/>
              <a:defRPr b="0" i="0" sz="1867" u="none" cap="none" strike="noStrike">
                <a:solidFill>
                  <a:schemeClr val="dk1"/>
                </a:solidFill>
                <a:latin typeface="Catamaran"/>
                <a:ea typeface="Catamaran"/>
                <a:cs typeface="Catamaran"/>
                <a:sym typeface="Catamaran"/>
              </a:defRPr>
            </a:lvl9pPr>
          </a:lstStyle>
          <a:p/>
        </p:txBody>
      </p:sp>
      <p:sp>
        <p:nvSpPr>
          <p:cNvPr id="12" name="Google Shape;12;p1"/>
          <p:cNvSpPr txBox="1"/>
          <p:nvPr>
            <p:ph type="title"/>
          </p:nvPr>
        </p:nvSpPr>
        <p:spPr>
          <a:xfrm>
            <a:off x="1106700" y="303967"/>
            <a:ext cx="9371200" cy="682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500"/>
              <a:buFont typeface="Vibur"/>
              <a:buNone/>
              <a:defRPr b="0" i="0" sz="3500" u="none" cap="none" strike="noStrike">
                <a:solidFill>
                  <a:schemeClr val="dk1"/>
                </a:solidFill>
                <a:latin typeface="Vibur"/>
                <a:ea typeface="Vibur"/>
                <a:cs typeface="Vibur"/>
                <a:sym typeface="Vibur"/>
              </a:defRPr>
            </a:lvl1pPr>
            <a:lvl2pPr lvl="1" marR="0" rtl="0" algn="ctr">
              <a:lnSpc>
                <a:spcPct val="100000"/>
              </a:lnSpc>
              <a:spcBef>
                <a:spcPts val="0"/>
              </a:spcBef>
              <a:spcAft>
                <a:spcPts val="0"/>
              </a:spcAft>
              <a:buClr>
                <a:schemeClr val="dk1"/>
              </a:buClr>
              <a:buSzPts val="3500"/>
              <a:buFont typeface="Vibur"/>
              <a:buNone/>
              <a:defRPr b="0" i="0" sz="3500" u="none" cap="none" strike="noStrike">
                <a:solidFill>
                  <a:schemeClr val="dk1"/>
                </a:solidFill>
                <a:latin typeface="Vibur"/>
                <a:ea typeface="Vibur"/>
                <a:cs typeface="Vibur"/>
                <a:sym typeface="Vibur"/>
              </a:defRPr>
            </a:lvl2pPr>
            <a:lvl3pPr lvl="2" marR="0" rtl="0" algn="ctr">
              <a:lnSpc>
                <a:spcPct val="100000"/>
              </a:lnSpc>
              <a:spcBef>
                <a:spcPts val="0"/>
              </a:spcBef>
              <a:spcAft>
                <a:spcPts val="0"/>
              </a:spcAft>
              <a:buClr>
                <a:schemeClr val="dk1"/>
              </a:buClr>
              <a:buSzPts val="3500"/>
              <a:buFont typeface="Vibur"/>
              <a:buNone/>
              <a:defRPr b="0" i="0" sz="3500" u="none" cap="none" strike="noStrike">
                <a:solidFill>
                  <a:schemeClr val="dk1"/>
                </a:solidFill>
                <a:latin typeface="Vibur"/>
                <a:ea typeface="Vibur"/>
                <a:cs typeface="Vibur"/>
                <a:sym typeface="Vibur"/>
              </a:defRPr>
            </a:lvl3pPr>
            <a:lvl4pPr lvl="3" marR="0" rtl="0" algn="ctr">
              <a:lnSpc>
                <a:spcPct val="100000"/>
              </a:lnSpc>
              <a:spcBef>
                <a:spcPts val="0"/>
              </a:spcBef>
              <a:spcAft>
                <a:spcPts val="0"/>
              </a:spcAft>
              <a:buClr>
                <a:schemeClr val="dk1"/>
              </a:buClr>
              <a:buSzPts val="3500"/>
              <a:buFont typeface="Vibur"/>
              <a:buNone/>
              <a:defRPr b="0" i="0" sz="3500" u="none" cap="none" strike="noStrike">
                <a:solidFill>
                  <a:schemeClr val="dk1"/>
                </a:solidFill>
                <a:latin typeface="Vibur"/>
                <a:ea typeface="Vibur"/>
                <a:cs typeface="Vibur"/>
                <a:sym typeface="Vibur"/>
              </a:defRPr>
            </a:lvl4pPr>
            <a:lvl5pPr lvl="4" marR="0" rtl="0" algn="ctr">
              <a:lnSpc>
                <a:spcPct val="100000"/>
              </a:lnSpc>
              <a:spcBef>
                <a:spcPts val="0"/>
              </a:spcBef>
              <a:spcAft>
                <a:spcPts val="0"/>
              </a:spcAft>
              <a:buClr>
                <a:schemeClr val="dk1"/>
              </a:buClr>
              <a:buSzPts val="3500"/>
              <a:buFont typeface="Vibur"/>
              <a:buNone/>
              <a:defRPr b="0" i="0" sz="3500" u="none" cap="none" strike="noStrike">
                <a:solidFill>
                  <a:schemeClr val="dk1"/>
                </a:solidFill>
                <a:latin typeface="Vibur"/>
                <a:ea typeface="Vibur"/>
                <a:cs typeface="Vibur"/>
                <a:sym typeface="Vibur"/>
              </a:defRPr>
            </a:lvl5pPr>
            <a:lvl6pPr lvl="5" marR="0" rtl="0" algn="ctr">
              <a:lnSpc>
                <a:spcPct val="100000"/>
              </a:lnSpc>
              <a:spcBef>
                <a:spcPts val="0"/>
              </a:spcBef>
              <a:spcAft>
                <a:spcPts val="0"/>
              </a:spcAft>
              <a:buClr>
                <a:schemeClr val="dk1"/>
              </a:buClr>
              <a:buSzPts val="3500"/>
              <a:buFont typeface="Vibur"/>
              <a:buNone/>
              <a:defRPr b="0" i="0" sz="3500" u="none" cap="none" strike="noStrike">
                <a:solidFill>
                  <a:schemeClr val="dk1"/>
                </a:solidFill>
                <a:latin typeface="Vibur"/>
                <a:ea typeface="Vibur"/>
                <a:cs typeface="Vibur"/>
                <a:sym typeface="Vibur"/>
              </a:defRPr>
            </a:lvl6pPr>
            <a:lvl7pPr lvl="6" marR="0" rtl="0" algn="ctr">
              <a:lnSpc>
                <a:spcPct val="100000"/>
              </a:lnSpc>
              <a:spcBef>
                <a:spcPts val="0"/>
              </a:spcBef>
              <a:spcAft>
                <a:spcPts val="0"/>
              </a:spcAft>
              <a:buClr>
                <a:schemeClr val="dk1"/>
              </a:buClr>
              <a:buSzPts val="3500"/>
              <a:buFont typeface="Vibur"/>
              <a:buNone/>
              <a:defRPr b="0" i="0" sz="3500" u="none" cap="none" strike="noStrike">
                <a:solidFill>
                  <a:schemeClr val="dk1"/>
                </a:solidFill>
                <a:latin typeface="Vibur"/>
                <a:ea typeface="Vibur"/>
                <a:cs typeface="Vibur"/>
                <a:sym typeface="Vibur"/>
              </a:defRPr>
            </a:lvl7pPr>
            <a:lvl8pPr lvl="7" marR="0" rtl="0" algn="ctr">
              <a:lnSpc>
                <a:spcPct val="100000"/>
              </a:lnSpc>
              <a:spcBef>
                <a:spcPts val="0"/>
              </a:spcBef>
              <a:spcAft>
                <a:spcPts val="0"/>
              </a:spcAft>
              <a:buClr>
                <a:schemeClr val="dk1"/>
              </a:buClr>
              <a:buSzPts val="3500"/>
              <a:buFont typeface="Vibur"/>
              <a:buNone/>
              <a:defRPr b="0" i="0" sz="3500" u="none" cap="none" strike="noStrike">
                <a:solidFill>
                  <a:schemeClr val="dk1"/>
                </a:solidFill>
                <a:latin typeface="Vibur"/>
                <a:ea typeface="Vibur"/>
                <a:cs typeface="Vibur"/>
                <a:sym typeface="Vibur"/>
              </a:defRPr>
            </a:lvl8pPr>
            <a:lvl9pPr lvl="8" marR="0" rtl="0" algn="ctr">
              <a:lnSpc>
                <a:spcPct val="100000"/>
              </a:lnSpc>
              <a:spcBef>
                <a:spcPts val="0"/>
              </a:spcBef>
              <a:spcAft>
                <a:spcPts val="0"/>
              </a:spcAft>
              <a:buClr>
                <a:schemeClr val="dk1"/>
              </a:buClr>
              <a:buSzPts val="3500"/>
              <a:buFont typeface="Vibur"/>
              <a:buNone/>
              <a:defRPr b="0" i="0" sz="3500" u="none" cap="none" strike="noStrike">
                <a:solidFill>
                  <a:schemeClr val="dk1"/>
                </a:solidFill>
                <a:latin typeface="Vibur"/>
                <a:ea typeface="Vibur"/>
                <a:cs typeface="Vibur"/>
                <a:sym typeface="Vibu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3" name="Shape 1493"/>
        <p:cNvGrpSpPr/>
        <p:nvPr/>
      </p:nvGrpSpPr>
      <p:grpSpPr>
        <a:xfrm>
          <a:off x="0" y="0"/>
          <a:ext cx="0" cy="0"/>
          <a:chOff x="0" y="0"/>
          <a:chExt cx="0" cy="0"/>
        </a:xfrm>
      </p:grpSpPr>
      <p:sp>
        <p:nvSpPr>
          <p:cNvPr id="1494" name="Google Shape;1494;p33"/>
          <p:cNvSpPr txBox="1"/>
          <p:nvPr/>
        </p:nvSpPr>
        <p:spPr>
          <a:xfrm>
            <a:off x="0" y="-1604665"/>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CFCFCF"/>
                </a:solidFill>
                <a:latin typeface="Arial"/>
                <a:ea typeface="Arial"/>
                <a:cs typeface="Arial"/>
                <a:sym typeface="Arial"/>
              </a:rPr>
              <a:t>www.9slide.vn</a:t>
            </a:r>
            <a:endParaRPr/>
          </a:p>
        </p:txBody>
      </p:sp>
      <p:sp>
        <p:nvSpPr>
          <p:cNvPr id="1495" name="Google Shape;1495;p33"/>
          <p:cNvSpPr/>
          <p:nvPr/>
        </p:nvSpPr>
        <p:spPr>
          <a:xfrm>
            <a:off x="0" y="6553200"/>
            <a:ext cx="12192000" cy="304800"/>
          </a:xfrm>
          <a:prstGeom prst="rect">
            <a:avLst/>
          </a:prstGeom>
          <a:solidFill>
            <a:srgbClr val="A1BF2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pic>
        <p:nvPicPr>
          <p:cNvPr id="1496" name="Google Shape;1496;p33"/>
          <p:cNvPicPr preferRelativeResize="0"/>
          <p:nvPr/>
        </p:nvPicPr>
        <p:blipFill rotWithShape="1">
          <a:blip r:embed="rId1">
            <a:alphaModFix/>
          </a:blip>
          <a:srcRect b="0" l="0" r="0" t="0"/>
          <a:stretch/>
        </p:blipFill>
        <p:spPr>
          <a:xfrm>
            <a:off x="9093200" y="5970960"/>
            <a:ext cx="2815661" cy="747339"/>
          </a:xfrm>
          <a:prstGeom prst="rect">
            <a:avLst/>
          </a:prstGeom>
          <a:noFill/>
          <a:ln>
            <a:noFill/>
          </a:ln>
        </p:spPr>
      </p:pic>
      <p:pic>
        <p:nvPicPr>
          <p:cNvPr id="1497" name="Google Shape;1497;p33"/>
          <p:cNvPicPr preferRelativeResize="0"/>
          <p:nvPr/>
        </p:nvPicPr>
        <p:blipFill rotWithShape="1">
          <a:blip r:embed="rId2">
            <a:alphaModFix/>
          </a:blip>
          <a:srcRect b="0" l="0" r="0" t="0"/>
          <a:stretch/>
        </p:blipFill>
        <p:spPr>
          <a:xfrm>
            <a:off x="390533" y="216861"/>
            <a:ext cx="1425567" cy="657468"/>
          </a:xfrm>
          <a:prstGeom prst="rect">
            <a:avLst/>
          </a:prstGeom>
          <a:noFill/>
          <a:ln>
            <a:noFill/>
          </a:ln>
        </p:spPr>
      </p:pic>
      <p:sp>
        <p:nvSpPr>
          <p:cNvPr id="1498" name="Google Shape;1498;p33"/>
          <p:cNvSpPr/>
          <p:nvPr/>
        </p:nvSpPr>
        <p:spPr>
          <a:xfrm>
            <a:off x="119336" y="0"/>
            <a:ext cx="2160240" cy="112474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9" name="Shape 1539"/>
        <p:cNvGrpSpPr/>
        <p:nvPr/>
      </p:nvGrpSpPr>
      <p:grpSpPr>
        <a:xfrm>
          <a:off x="0" y="0"/>
          <a:ext cx="0" cy="0"/>
          <a:chOff x="0" y="0"/>
          <a:chExt cx="0" cy="0"/>
        </a:xfrm>
      </p:grpSpPr>
      <p:sp>
        <p:nvSpPr>
          <p:cNvPr id="1540" name="Google Shape;1540;p45"/>
          <p:cNvSpPr txBox="1"/>
          <p:nvPr/>
        </p:nvSpPr>
        <p:spPr>
          <a:xfrm>
            <a:off x="0" y="-1604665"/>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FCFCF"/>
                </a:solidFill>
                <a:latin typeface="Arial"/>
                <a:ea typeface="Arial"/>
                <a:cs typeface="Arial"/>
                <a:sym typeface="Arial"/>
              </a:rPr>
              <a:t>www.9slide.vn</a:t>
            </a:r>
            <a:endParaRPr/>
          </a:p>
        </p:txBody>
      </p:sp>
      <p:sp>
        <p:nvSpPr>
          <p:cNvPr id="1541" name="Google Shape;1541;p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542" name="Google Shape;1542;p45"/>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43" name="Google Shape;1543;p4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44" name="Google Shape;1544;p4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45" name="Google Shape;1545;p4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rgbClr val="000000"/>
                </a:solidFill>
                <a:latin typeface="Arial"/>
                <a:ea typeface="Arial"/>
                <a:cs typeface="Arial"/>
                <a:sym typeface="Arial"/>
              </a:defRPr>
            </a:lvl1pPr>
            <a:lvl2pPr indent="0" lvl="1" marL="0" marR="0" rtl="0" algn="r">
              <a:spcBef>
                <a:spcPts val="0"/>
              </a:spcBef>
              <a:spcAft>
                <a:spcPts val="0"/>
              </a:spcAft>
              <a:buNone/>
              <a:defRPr sz="1400">
                <a:solidFill>
                  <a:srgbClr val="000000"/>
                </a:solidFill>
                <a:latin typeface="Arial"/>
                <a:ea typeface="Arial"/>
                <a:cs typeface="Arial"/>
                <a:sym typeface="Arial"/>
              </a:defRPr>
            </a:lvl2pPr>
            <a:lvl3pPr indent="0" lvl="2" marL="0" marR="0" rtl="0" algn="r">
              <a:spcBef>
                <a:spcPts val="0"/>
              </a:spcBef>
              <a:spcAft>
                <a:spcPts val="0"/>
              </a:spcAft>
              <a:buNone/>
              <a:defRPr sz="1400">
                <a:solidFill>
                  <a:srgbClr val="000000"/>
                </a:solidFill>
                <a:latin typeface="Arial"/>
                <a:ea typeface="Arial"/>
                <a:cs typeface="Arial"/>
                <a:sym typeface="Arial"/>
              </a:defRPr>
            </a:lvl3pPr>
            <a:lvl4pPr indent="0" lvl="3" marL="0" marR="0" rtl="0" algn="r">
              <a:spcBef>
                <a:spcPts val="0"/>
              </a:spcBef>
              <a:spcAft>
                <a:spcPts val="0"/>
              </a:spcAft>
              <a:buNone/>
              <a:defRPr sz="1400">
                <a:solidFill>
                  <a:srgbClr val="000000"/>
                </a:solidFill>
                <a:latin typeface="Arial"/>
                <a:ea typeface="Arial"/>
                <a:cs typeface="Arial"/>
                <a:sym typeface="Arial"/>
              </a:defRPr>
            </a:lvl4pPr>
            <a:lvl5pPr indent="0" lvl="4" marL="0" marR="0" rtl="0" algn="r">
              <a:spcBef>
                <a:spcPts val="0"/>
              </a:spcBef>
              <a:spcAft>
                <a:spcPts val="0"/>
              </a:spcAft>
              <a:buNone/>
              <a:defRPr sz="1400">
                <a:solidFill>
                  <a:srgbClr val="000000"/>
                </a:solidFill>
                <a:latin typeface="Arial"/>
                <a:ea typeface="Arial"/>
                <a:cs typeface="Arial"/>
                <a:sym typeface="Arial"/>
              </a:defRPr>
            </a:lvl5pPr>
            <a:lvl6pPr indent="0" lvl="5" marL="0" marR="0" rtl="0" algn="r">
              <a:spcBef>
                <a:spcPts val="0"/>
              </a:spcBef>
              <a:spcAft>
                <a:spcPts val="0"/>
              </a:spcAft>
              <a:buNone/>
              <a:defRPr sz="1400">
                <a:solidFill>
                  <a:srgbClr val="000000"/>
                </a:solidFill>
                <a:latin typeface="Arial"/>
                <a:ea typeface="Arial"/>
                <a:cs typeface="Arial"/>
                <a:sym typeface="Arial"/>
              </a:defRPr>
            </a:lvl6pPr>
            <a:lvl7pPr indent="0" lvl="6" marL="0" marR="0" rtl="0" algn="r">
              <a:spcBef>
                <a:spcPts val="0"/>
              </a:spcBef>
              <a:spcAft>
                <a:spcPts val="0"/>
              </a:spcAft>
              <a:buNone/>
              <a:defRPr sz="1400">
                <a:solidFill>
                  <a:srgbClr val="000000"/>
                </a:solidFill>
                <a:latin typeface="Arial"/>
                <a:ea typeface="Arial"/>
                <a:cs typeface="Arial"/>
                <a:sym typeface="Arial"/>
              </a:defRPr>
            </a:lvl7pPr>
            <a:lvl8pPr indent="0" lvl="7" marL="0" marR="0" rtl="0" algn="r">
              <a:spcBef>
                <a:spcPts val="0"/>
              </a:spcBef>
              <a:spcAft>
                <a:spcPts val="0"/>
              </a:spcAft>
              <a:buNone/>
              <a:defRPr sz="1400">
                <a:solidFill>
                  <a:srgbClr val="000000"/>
                </a:solidFill>
                <a:latin typeface="Arial"/>
                <a:ea typeface="Arial"/>
                <a:cs typeface="Arial"/>
                <a:sym typeface="Arial"/>
              </a:defRPr>
            </a:lvl8pPr>
            <a:lvl9pPr indent="0" lvl="8" marL="0" marR="0" rt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ackground pattern&#10;&#10;Description automatically generated" id="1546" name="Google Shape;1546;p45"/>
          <p:cNvPicPr preferRelativeResize="0"/>
          <p:nvPr/>
        </p:nvPicPr>
        <p:blipFill rotWithShape="1">
          <a:blip r:embed="rId1">
            <a:alphaModFix/>
          </a:blip>
          <a:srcRect b="0" l="0" r="0" t="0"/>
          <a:stretch/>
        </p:blipFill>
        <p:spPr>
          <a:xfrm>
            <a:off x="0" y="0"/>
            <a:ext cx="12192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7" name="Shape 1617"/>
        <p:cNvGrpSpPr/>
        <p:nvPr/>
      </p:nvGrpSpPr>
      <p:grpSpPr>
        <a:xfrm>
          <a:off x="0" y="0"/>
          <a:ext cx="0" cy="0"/>
          <a:chOff x="0" y="0"/>
          <a:chExt cx="0" cy="0"/>
        </a:xfrm>
      </p:grpSpPr>
      <p:sp>
        <p:nvSpPr>
          <p:cNvPr id="1618" name="Google Shape;1618;p57"/>
          <p:cNvSpPr txBox="1"/>
          <p:nvPr/>
        </p:nvSpPr>
        <p:spPr>
          <a:xfrm>
            <a:off x="0" y="-1604665"/>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CFCFCF"/>
                </a:solidFill>
                <a:latin typeface="Arial"/>
                <a:ea typeface="Arial"/>
                <a:cs typeface="Arial"/>
                <a:sym typeface="Arial"/>
              </a:rPr>
              <a:t>www.9slide.vn</a:t>
            </a:r>
            <a:endParaRPr/>
          </a:p>
        </p:txBody>
      </p:sp>
      <p:sp>
        <p:nvSpPr>
          <p:cNvPr id="1619" name="Google Shape;1619;p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620" name="Google Shape;1620;p57"/>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21" name="Google Shape;1621;p5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22" name="Google Shape;1622;p5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23" name="Google Shape;1623;p5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Calibri"/>
                <a:ea typeface="Calibri"/>
                <a:cs typeface="Calibri"/>
                <a:sym typeface="Calibri"/>
              </a:defRPr>
            </a:lvl1pPr>
            <a:lvl2pPr indent="0" lvl="1" marL="0" marR="0" rtl="0" algn="r">
              <a:spcBef>
                <a:spcPts val="0"/>
              </a:spcBef>
              <a:spcAft>
                <a:spcPts val="0"/>
              </a:spcAft>
              <a:buNone/>
              <a:defRPr sz="1200">
                <a:solidFill>
                  <a:srgbClr val="898989"/>
                </a:solidFill>
                <a:latin typeface="Calibri"/>
                <a:ea typeface="Calibri"/>
                <a:cs typeface="Calibri"/>
                <a:sym typeface="Calibri"/>
              </a:defRPr>
            </a:lvl2pPr>
            <a:lvl3pPr indent="0" lvl="2" marL="0" marR="0" rtl="0" algn="r">
              <a:spcBef>
                <a:spcPts val="0"/>
              </a:spcBef>
              <a:spcAft>
                <a:spcPts val="0"/>
              </a:spcAft>
              <a:buNone/>
              <a:defRPr sz="1200">
                <a:solidFill>
                  <a:srgbClr val="898989"/>
                </a:solidFill>
                <a:latin typeface="Calibri"/>
                <a:ea typeface="Calibri"/>
                <a:cs typeface="Calibri"/>
                <a:sym typeface="Calibri"/>
              </a:defRPr>
            </a:lvl3pPr>
            <a:lvl4pPr indent="0" lvl="3" marL="0" marR="0" rtl="0" algn="r">
              <a:spcBef>
                <a:spcPts val="0"/>
              </a:spcBef>
              <a:spcAft>
                <a:spcPts val="0"/>
              </a:spcAft>
              <a:buNone/>
              <a:defRPr sz="1200">
                <a:solidFill>
                  <a:srgbClr val="898989"/>
                </a:solidFill>
                <a:latin typeface="Calibri"/>
                <a:ea typeface="Calibri"/>
                <a:cs typeface="Calibri"/>
                <a:sym typeface="Calibri"/>
              </a:defRPr>
            </a:lvl4pPr>
            <a:lvl5pPr indent="0" lvl="4" marL="0" marR="0" rtl="0" algn="r">
              <a:spcBef>
                <a:spcPts val="0"/>
              </a:spcBef>
              <a:spcAft>
                <a:spcPts val="0"/>
              </a:spcAft>
              <a:buNone/>
              <a:defRPr sz="1200">
                <a:solidFill>
                  <a:srgbClr val="898989"/>
                </a:solidFill>
                <a:latin typeface="Calibri"/>
                <a:ea typeface="Calibri"/>
                <a:cs typeface="Calibri"/>
                <a:sym typeface="Calibri"/>
              </a:defRPr>
            </a:lvl5pPr>
            <a:lvl6pPr indent="0" lvl="5" marL="0" marR="0" rtl="0" algn="r">
              <a:spcBef>
                <a:spcPts val="0"/>
              </a:spcBef>
              <a:spcAft>
                <a:spcPts val="0"/>
              </a:spcAft>
              <a:buNone/>
              <a:defRPr sz="1200">
                <a:solidFill>
                  <a:srgbClr val="898989"/>
                </a:solidFill>
                <a:latin typeface="Calibri"/>
                <a:ea typeface="Calibri"/>
                <a:cs typeface="Calibri"/>
                <a:sym typeface="Calibri"/>
              </a:defRPr>
            </a:lvl6pPr>
            <a:lvl7pPr indent="0" lvl="6" marL="0" marR="0" rtl="0" algn="r">
              <a:spcBef>
                <a:spcPts val="0"/>
              </a:spcBef>
              <a:spcAft>
                <a:spcPts val="0"/>
              </a:spcAft>
              <a:buNone/>
              <a:defRPr sz="1200">
                <a:solidFill>
                  <a:srgbClr val="898989"/>
                </a:solidFill>
                <a:latin typeface="Calibri"/>
                <a:ea typeface="Calibri"/>
                <a:cs typeface="Calibri"/>
                <a:sym typeface="Calibri"/>
              </a:defRPr>
            </a:lvl7pPr>
            <a:lvl8pPr indent="0" lvl="7" marL="0" marR="0" rtl="0" algn="r">
              <a:spcBef>
                <a:spcPts val="0"/>
              </a:spcBef>
              <a:spcAft>
                <a:spcPts val="0"/>
              </a:spcAft>
              <a:buNone/>
              <a:defRPr sz="1200">
                <a:solidFill>
                  <a:srgbClr val="898989"/>
                </a:solidFill>
                <a:latin typeface="Calibri"/>
                <a:ea typeface="Calibri"/>
                <a:cs typeface="Calibri"/>
                <a:sym typeface="Calibri"/>
              </a:defRPr>
            </a:lvl8pPr>
            <a:lvl9pPr indent="0" lvl="8" marL="0" marR="0" rt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5.png"/><Relationship Id="rId9"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12.png"/><Relationship Id="rId8" Type="http://schemas.openxmlformats.org/officeDocument/2006/relationships/image" Target="../media/image11.png"/><Relationship Id="rId11" Type="http://schemas.openxmlformats.org/officeDocument/2006/relationships/image" Target="../media/image18.png"/><Relationship Id="rId10"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9.png"/><Relationship Id="rId7" Type="http://schemas.openxmlformats.org/officeDocument/2006/relationships/image" Target="../media/image14.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9.png"/><Relationship Id="rId7" Type="http://schemas.openxmlformats.org/officeDocument/2006/relationships/image" Target="../media/image24.png"/><Relationship Id="rId8"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pic>
        <p:nvPicPr>
          <p:cNvPr id="1699" name="Google Shape;1699;p69"/>
          <p:cNvPicPr preferRelativeResize="0"/>
          <p:nvPr/>
        </p:nvPicPr>
        <p:blipFill rotWithShape="1">
          <a:blip r:embed="rId3">
            <a:alphaModFix/>
          </a:blip>
          <a:srcRect b="0" l="652" r="769" t="1786"/>
          <a:stretch/>
        </p:blipFill>
        <p:spPr>
          <a:xfrm>
            <a:off x="0" y="0"/>
            <a:ext cx="12192000" cy="6858000"/>
          </a:xfrm>
          <a:prstGeom prst="rect">
            <a:avLst/>
          </a:prstGeom>
          <a:noFill/>
          <a:ln>
            <a:noFill/>
          </a:ln>
        </p:spPr>
      </p:pic>
      <p:sp>
        <p:nvSpPr>
          <p:cNvPr id="1700" name="Google Shape;1700;p69"/>
          <p:cNvSpPr txBox="1"/>
          <p:nvPr/>
        </p:nvSpPr>
        <p:spPr>
          <a:xfrm>
            <a:off x="2519369" y="2330740"/>
            <a:ext cx="692176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0F3D18"/>
                </a:solidFill>
                <a:latin typeface="Arial"/>
                <a:ea typeface="Arial"/>
                <a:cs typeface="Arial"/>
                <a:sym typeface="Arial"/>
              </a:rPr>
              <a:t>ÔN TẬP: KHÁI NIỆM VỀ PHÂN SỐ</a:t>
            </a:r>
            <a:endParaRPr/>
          </a:p>
        </p:txBody>
      </p:sp>
      <p:sp>
        <p:nvSpPr>
          <p:cNvPr id="1701" name="Google Shape;1701;p69"/>
          <p:cNvSpPr/>
          <p:nvPr/>
        </p:nvSpPr>
        <p:spPr>
          <a:xfrm>
            <a:off x="3758501" y="1876425"/>
            <a:ext cx="4674999" cy="707886"/>
          </a:xfrm>
          <a:prstGeom prst="rect">
            <a:avLst/>
          </a:prstGeom>
        </p:spPr>
        <p:txBody>
          <a:bodyPr>
            <a:prstTxWarp prst="textPlain"/>
          </a:bodyPr>
          <a:lstStyle/>
          <a:p>
            <a:pPr lvl="0" algn="ctr"/>
            <a:r>
              <a:rPr b="0" i="0">
                <a:ln>
                  <a:noFill/>
                </a:ln>
                <a:solidFill>
                  <a:srgbClr val="401010"/>
                </a:solidFill>
                <a:latin typeface="Kaushan Script"/>
              </a:rPr>
              <a:t>TOÁN 5</a:t>
            </a:r>
          </a:p>
        </p:txBody>
      </p:sp>
      <p:sp>
        <p:nvSpPr>
          <p:cNvPr id="1702" name="Google Shape;1702;p69"/>
          <p:cNvSpPr/>
          <p:nvPr/>
        </p:nvSpPr>
        <p:spPr>
          <a:xfrm>
            <a:off x="4707138" y="3431747"/>
            <a:ext cx="2546231" cy="633475"/>
          </a:xfrm>
          <a:prstGeom prst="roundRect">
            <a:avLst>
              <a:gd fmla="val 50000" name="adj"/>
            </a:avLst>
          </a:prstGeom>
          <a:solidFill>
            <a:srgbClr val="08ACB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1" sz="2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i="1" lang="en-US" sz="2800" u="none" cap="none" strike="noStrike">
                <a:solidFill>
                  <a:schemeClr val="dk1"/>
                </a:solidFill>
                <a:latin typeface="Arial"/>
                <a:ea typeface="Arial"/>
                <a:cs typeface="Arial"/>
                <a:sym typeface="Arial"/>
              </a:rPr>
              <a:t>Trang 3, 4</a:t>
            </a:r>
            <a:endParaRPr b="0" i="1" sz="2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1"/>
                                        </p:tgtEl>
                                        <p:attrNameLst>
                                          <p:attrName>style.visibility</p:attrName>
                                        </p:attrNameLst>
                                      </p:cBhvr>
                                      <p:to>
                                        <p:strVal val="visible"/>
                                      </p:to>
                                    </p:set>
                                    <p:animEffect filter="fade" transition="in">
                                      <p:cBhvr>
                                        <p:cTn dur="1000"/>
                                        <p:tgtEl>
                                          <p:spTgt spid="170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700"/>
                                        </p:tgtEl>
                                        <p:attrNameLst>
                                          <p:attrName>style.visibility</p:attrName>
                                        </p:attrNameLst>
                                      </p:cBhvr>
                                      <p:to>
                                        <p:strVal val="visible"/>
                                      </p:to>
                                    </p:set>
                                    <p:anim calcmode="lin" valueType="num">
                                      <p:cBhvr additive="base">
                                        <p:cTn dur="500"/>
                                        <p:tgtEl>
                                          <p:spTgt spid="1700"/>
                                        </p:tgtEl>
                                        <p:attrNameLst>
                                          <p:attrName>ppt_w</p:attrName>
                                        </p:attrNameLst>
                                      </p:cBhvr>
                                      <p:tavLst>
                                        <p:tav fmla="" tm="0">
                                          <p:val>
                                            <p:strVal val="0"/>
                                          </p:val>
                                        </p:tav>
                                        <p:tav fmla="" tm="100000">
                                          <p:val>
                                            <p:strVal val="#ppt_w"/>
                                          </p:val>
                                        </p:tav>
                                      </p:tavLst>
                                    </p:anim>
                                    <p:anim calcmode="lin" valueType="num">
                                      <p:cBhvr additive="base">
                                        <p:cTn dur="500"/>
                                        <p:tgtEl>
                                          <p:spTgt spid="170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702"/>
                                        </p:tgtEl>
                                        <p:attrNameLst>
                                          <p:attrName>style.visibility</p:attrName>
                                        </p:attrNameLst>
                                      </p:cBhvr>
                                      <p:to>
                                        <p:strVal val="visible"/>
                                      </p:to>
                                    </p:set>
                                    <p:anim calcmode="lin" valueType="num">
                                      <p:cBhvr additive="base">
                                        <p:cTn dur="500"/>
                                        <p:tgtEl>
                                          <p:spTgt spid="1702"/>
                                        </p:tgtEl>
                                        <p:attrNameLst>
                                          <p:attrName>ppt_w</p:attrName>
                                        </p:attrNameLst>
                                      </p:cBhvr>
                                      <p:tavLst>
                                        <p:tav fmla="" tm="0">
                                          <p:val>
                                            <p:strVal val="0"/>
                                          </p:val>
                                        </p:tav>
                                        <p:tav fmla="" tm="100000">
                                          <p:val>
                                            <p:strVal val="#ppt_w"/>
                                          </p:val>
                                        </p:tav>
                                      </p:tavLst>
                                    </p:anim>
                                    <p:anim calcmode="lin" valueType="num">
                                      <p:cBhvr additive="base">
                                        <p:cTn dur="500"/>
                                        <p:tgtEl>
                                          <p:spTgt spid="17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3" name="Shape 1833"/>
        <p:cNvGrpSpPr/>
        <p:nvPr/>
      </p:nvGrpSpPr>
      <p:grpSpPr>
        <a:xfrm>
          <a:off x="0" y="0"/>
          <a:ext cx="0" cy="0"/>
          <a:chOff x="0" y="0"/>
          <a:chExt cx="0" cy="0"/>
        </a:xfrm>
      </p:grpSpPr>
      <p:sp>
        <p:nvSpPr>
          <p:cNvPr id="1834" name="Google Shape;1834;p78"/>
          <p:cNvSpPr/>
          <p:nvPr/>
        </p:nvSpPr>
        <p:spPr>
          <a:xfrm>
            <a:off x="4265364" y="2244124"/>
            <a:ext cx="76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32</a:t>
            </a:r>
            <a:endParaRPr/>
          </a:p>
        </p:txBody>
      </p:sp>
      <p:sp>
        <p:nvSpPr>
          <p:cNvPr id="1835" name="Google Shape;1835;p78"/>
          <p:cNvSpPr/>
          <p:nvPr/>
        </p:nvSpPr>
        <p:spPr>
          <a:xfrm>
            <a:off x="4300289" y="3644441"/>
            <a:ext cx="76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105</a:t>
            </a:r>
            <a:endParaRPr/>
          </a:p>
        </p:txBody>
      </p:sp>
      <p:sp>
        <p:nvSpPr>
          <p:cNvPr id="1836" name="Google Shape;1836;p78"/>
          <p:cNvSpPr/>
          <p:nvPr/>
        </p:nvSpPr>
        <p:spPr>
          <a:xfrm>
            <a:off x="4325107" y="5191472"/>
            <a:ext cx="76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1000</a:t>
            </a:r>
            <a:endParaRPr/>
          </a:p>
        </p:txBody>
      </p:sp>
      <p:sp>
        <p:nvSpPr>
          <p:cNvPr id="1837" name="Google Shape;1837;p78"/>
          <p:cNvSpPr/>
          <p:nvPr/>
        </p:nvSpPr>
        <p:spPr>
          <a:xfrm>
            <a:off x="5027364" y="2358424"/>
            <a:ext cx="609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a:t>
            </a:r>
            <a:endParaRPr/>
          </a:p>
        </p:txBody>
      </p:sp>
      <p:sp>
        <p:nvSpPr>
          <p:cNvPr id="1838" name="Google Shape;1838;p78"/>
          <p:cNvSpPr/>
          <p:nvPr/>
        </p:nvSpPr>
        <p:spPr>
          <a:xfrm>
            <a:off x="5027364" y="3806224"/>
            <a:ext cx="609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a:t>
            </a:r>
            <a:endParaRPr/>
          </a:p>
        </p:txBody>
      </p:sp>
      <p:sp>
        <p:nvSpPr>
          <p:cNvPr id="1839" name="Google Shape;1839;p78"/>
          <p:cNvSpPr/>
          <p:nvPr/>
        </p:nvSpPr>
        <p:spPr>
          <a:xfrm>
            <a:off x="5054352" y="5330224"/>
            <a:ext cx="6096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a:t>
            </a:r>
            <a:endParaRPr/>
          </a:p>
        </p:txBody>
      </p:sp>
      <p:sp>
        <p:nvSpPr>
          <p:cNvPr id="1840" name="Google Shape;1840;p78"/>
          <p:cNvSpPr txBox="1"/>
          <p:nvPr/>
        </p:nvSpPr>
        <p:spPr>
          <a:xfrm>
            <a:off x="2135560" y="921693"/>
            <a:ext cx="856895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00FF"/>
                </a:solidFill>
                <a:latin typeface="Arial"/>
                <a:ea typeface="Arial"/>
                <a:cs typeface="Arial"/>
                <a:sym typeface="Arial"/>
              </a:rPr>
              <a:t>Bài 3: Viết các số tự nhiên sau dưới dạng phân số có mẫu số là 1.</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5" name="Shape 1845"/>
        <p:cNvGrpSpPr/>
        <p:nvPr/>
      </p:nvGrpSpPr>
      <p:grpSpPr>
        <a:xfrm>
          <a:off x="0" y="0"/>
          <a:ext cx="0" cy="0"/>
          <a:chOff x="0" y="0"/>
          <a:chExt cx="0" cy="0"/>
        </a:xfrm>
      </p:grpSpPr>
      <p:sp>
        <p:nvSpPr>
          <p:cNvPr id="1846" name="Google Shape;1846;p79"/>
          <p:cNvSpPr/>
          <p:nvPr/>
        </p:nvSpPr>
        <p:spPr>
          <a:xfrm>
            <a:off x="1631504" y="974678"/>
            <a:ext cx="2590800" cy="2133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a)  1 = </a:t>
            </a:r>
            <a:endParaRPr/>
          </a:p>
        </p:txBody>
      </p:sp>
      <p:cxnSp>
        <p:nvCxnSpPr>
          <p:cNvPr id="1847" name="Google Shape;1847;p79"/>
          <p:cNvCxnSpPr/>
          <p:nvPr/>
        </p:nvCxnSpPr>
        <p:spPr>
          <a:xfrm>
            <a:off x="3165251" y="2060848"/>
            <a:ext cx="914400" cy="0"/>
          </a:xfrm>
          <a:prstGeom prst="straightConnector1">
            <a:avLst/>
          </a:prstGeom>
          <a:noFill/>
          <a:ln cap="flat" cmpd="sng" w="9525">
            <a:solidFill>
              <a:schemeClr val="dk1"/>
            </a:solidFill>
            <a:prstDash val="solid"/>
            <a:round/>
            <a:headEnd len="med" w="med" type="none"/>
            <a:tailEnd len="med" w="med" type="none"/>
          </a:ln>
        </p:spPr>
      </p:cxnSp>
      <p:sp>
        <p:nvSpPr>
          <p:cNvPr id="1848" name="Google Shape;1848;p79"/>
          <p:cNvSpPr/>
          <p:nvPr/>
        </p:nvSpPr>
        <p:spPr>
          <a:xfrm>
            <a:off x="3145979" y="1529305"/>
            <a:ext cx="6096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6</a:t>
            </a:r>
            <a:endParaRPr/>
          </a:p>
        </p:txBody>
      </p:sp>
      <p:sp>
        <p:nvSpPr>
          <p:cNvPr id="1849" name="Google Shape;1849;p79"/>
          <p:cNvSpPr/>
          <p:nvPr/>
        </p:nvSpPr>
        <p:spPr>
          <a:xfrm>
            <a:off x="4982475" y="2245753"/>
            <a:ext cx="952500" cy="86252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850" name="Google Shape;1850;p79"/>
          <p:cNvSpPr/>
          <p:nvPr/>
        </p:nvSpPr>
        <p:spPr>
          <a:xfrm>
            <a:off x="1594283" y="3533092"/>
            <a:ext cx="2590800" cy="2133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b)  0 = </a:t>
            </a:r>
            <a:endParaRPr/>
          </a:p>
        </p:txBody>
      </p:sp>
      <p:sp>
        <p:nvSpPr>
          <p:cNvPr id="1851" name="Google Shape;1851;p79"/>
          <p:cNvSpPr/>
          <p:nvPr/>
        </p:nvSpPr>
        <p:spPr>
          <a:xfrm>
            <a:off x="3307904" y="4786825"/>
            <a:ext cx="6096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5</a:t>
            </a:r>
            <a:endParaRPr/>
          </a:p>
        </p:txBody>
      </p:sp>
      <p:cxnSp>
        <p:nvCxnSpPr>
          <p:cNvPr id="1852" name="Google Shape;1852;p79"/>
          <p:cNvCxnSpPr/>
          <p:nvPr/>
        </p:nvCxnSpPr>
        <p:spPr>
          <a:xfrm>
            <a:off x="3155504" y="4572000"/>
            <a:ext cx="914400" cy="0"/>
          </a:xfrm>
          <a:prstGeom prst="straightConnector1">
            <a:avLst/>
          </a:prstGeom>
          <a:noFill/>
          <a:ln cap="flat" cmpd="sng" w="9525">
            <a:solidFill>
              <a:schemeClr val="dk1"/>
            </a:solidFill>
            <a:prstDash val="solid"/>
            <a:round/>
            <a:headEnd len="med" w="med" type="none"/>
            <a:tailEnd len="med" w="med" type="none"/>
          </a:ln>
        </p:spPr>
      </p:cxnSp>
      <p:sp>
        <p:nvSpPr>
          <p:cNvPr id="1853" name="Google Shape;1853;p79"/>
          <p:cNvSpPr/>
          <p:nvPr/>
        </p:nvSpPr>
        <p:spPr>
          <a:xfrm>
            <a:off x="3117404" y="3658645"/>
            <a:ext cx="1104899" cy="82338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854" name="Google Shape;1854;p79"/>
          <p:cNvSpPr/>
          <p:nvPr/>
        </p:nvSpPr>
        <p:spPr>
          <a:xfrm>
            <a:off x="2423592" y="390111"/>
            <a:ext cx="10081120" cy="112037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00FF"/>
                </a:solidFill>
                <a:latin typeface="Arial"/>
                <a:ea typeface="Arial"/>
                <a:cs typeface="Arial"/>
                <a:sym typeface="Arial"/>
              </a:rPr>
              <a:t>Bài 4: Viết số thích hợp vào ô trống:</a:t>
            </a:r>
            <a:endParaRPr/>
          </a:p>
        </p:txBody>
      </p:sp>
      <p:sp>
        <p:nvSpPr>
          <p:cNvPr id="1855" name="Google Shape;1855;p79"/>
          <p:cNvSpPr/>
          <p:nvPr/>
        </p:nvSpPr>
        <p:spPr>
          <a:xfrm>
            <a:off x="4252518" y="994048"/>
            <a:ext cx="2590800" cy="2133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 </a:t>
            </a:r>
            <a:endParaRPr b="1" sz="3200">
              <a:solidFill>
                <a:schemeClr val="dk1"/>
              </a:solidFill>
              <a:latin typeface="Arial"/>
              <a:ea typeface="Arial"/>
              <a:cs typeface="Arial"/>
              <a:sym typeface="Arial"/>
            </a:endParaRPr>
          </a:p>
        </p:txBody>
      </p:sp>
      <p:sp>
        <p:nvSpPr>
          <p:cNvPr id="1856" name="Google Shape;1856;p79"/>
          <p:cNvSpPr/>
          <p:nvPr/>
        </p:nvSpPr>
        <p:spPr>
          <a:xfrm>
            <a:off x="5127035" y="1529305"/>
            <a:ext cx="6096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a</a:t>
            </a:r>
            <a:endParaRPr/>
          </a:p>
        </p:txBody>
      </p:sp>
      <p:cxnSp>
        <p:nvCxnSpPr>
          <p:cNvPr id="1857" name="Google Shape;1857;p79"/>
          <p:cNvCxnSpPr/>
          <p:nvPr/>
        </p:nvCxnSpPr>
        <p:spPr>
          <a:xfrm>
            <a:off x="4974635" y="2060848"/>
            <a:ext cx="914400" cy="0"/>
          </a:xfrm>
          <a:prstGeom prst="straightConnector1">
            <a:avLst/>
          </a:prstGeom>
          <a:noFill/>
          <a:ln cap="flat" cmpd="sng" w="9525">
            <a:solidFill>
              <a:schemeClr val="dk1"/>
            </a:solidFill>
            <a:prstDash val="solid"/>
            <a:round/>
            <a:headEnd len="med" w="med" type="none"/>
            <a:tailEnd len="med" w="med" type="none"/>
          </a:ln>
        </p:spPr>
      </p:cxnSp>
      <p:sp>
        <p:nvSpPr>
          <p:cNvPr id="1858" name="Google Shape;1858;p79"/>
          <p:cNvSpPr/>
          <p:nvPr/>
        </p:nvSpPr>
        <p:spPr>
          <a:xfrm>
            <a:off x="3145835" y="2257446"/>
            <a:ext cx="952500" cy="86252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859" name="Google Shape;1859;p79"/>
          <p:cNvSpPr/>
          <p:nvPr/>
        </p:nvSpPr>
        <p:spPr>
          <a:xfrm>
            <a:off x="5273110" y="3684293"/>
            <a:ext cx="952500" cy="86252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1860" name="Google Shape;1860;p79"/>
          <p:cNvSpPr/>
          <p:nvPr/>
        </p:nvSpPr>
        <p:spPr>
          <a:xfrm>
            <a:off x="4525347" y="3527648"/>
            <a:ext cx="2590800" cy="2133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 </a:t>
            </a:r>
            <a:endParaRPr b="1" sz="3200">
              <a:solidFill>
                <a:schemeClr val="dk1"/>
              </a:solidFill>
              <a:latin typeface="Arial"/>
              <a:ea typeface="Arial"/>
              <a:cs typeface="Arial"/>
              <a:sym typeface="Arial"/>
            </a:endParaRPr>
          </a:p>
        </p:txBody>
      </p:sp>
      <p:cxnSp>
        <p:nvCxnSpPr>
          <p:cNvPr id="1861" name="Google Shape;1861;p79"/>
          <p:cNvCxnSpPr/>
          <p:nvPr/>
        </p:nvCxnSpPr>
        <p:spPr>
          <a:xfrm>
            <a:off x="5247464" y="4610451"/>
            <a:ext cx="914400" cy="0"/>
          </a:xfrm>
          <a:prstGeom prst="straightConnector1">
            <a:avLst/>
          </a:prstGeom>
          <a:noFill/>
          <a:ln cap="flat" cmpd="sng" w="9525">
            <a:solidFill>
              <a:schemeClr val="dk1"/>
            </a:solidFill>
            <a:prstDash val="solid"/>
            <a:round/>
            <a:headEnd len="med" w="med" type="none"/>
            <a:tailEnd len="med" w="med" type="none"/>
          </a:ln>
        </p:spPr>
      </p:cxnSp>
      <p:sp>
        <p:nvSpPr>
          <p:cNvPr id="1862" name="Google Shape;1862;p79"/>
          <p:cNvSpPr/>
          <p:nvPr/>
        </p:nvSpPr>
        <p:spPr>
          <a:xfrm>
            <a:off x="5374163" y="4711809"/>
            <a:ext cx="6096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5 + 3</a:t>
            </a:r>
            <a:endParaRPr b="1" sz="3200">
              <a:solidFill>
                <a:schemeClr val="dk1"/>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pic>
        <p:nvPicPr>
          <p:cNvPr descr="Home free icon" id="1868" name="Google Shape;1868;p80"/>
          <p:cNvPicPr preferRelativeResize="0"/>
          <p:nvPr/>
        </p:nvPicPr>
        <p:blipFill rotWithShape="1">
          <a:blip r:embed="rId3">
            <a:alphaModFix/>
          </a:blip>
          <a:srcRect b="0" l="0" r="0" t="0"/>
          <a:stretch/>
        </p:blipFill>
        <p:spPr>
          <a:xfrm>
            <a:off x="2495600" y="1830263"/>
            <a:ext cx="727429" cy="727429"/>
          </a:xfrm>
          <a:prstGeom prst="rect">
            <a:avLst/>
          </a:prstGeom>
          <a:noFill/>
          <a:ln>
            <a:noFill/>
          </a:ln>
        </p:spPr>
      </p:pic>
      <p:sp>
        <p:nvSpPr>
          <p:cNvPr id="1869" name="Google Shape;1869;p80"/>
          <p:cNvSpPr/>
          <p:nvPr/>
        </p:nvSpPr>
        <p:spPr>
          <a:xfrm>
            <a:off x="3909861" y="1574615"/>
            <a:ext cx="4732317" cy="727429"/>
          </a:xfrm>
          <a:prstGeom prst="rect">
            <a:avLst/>
          </a:prstGeom>
          <a:noFill/>
          <a:ln>
            <a:noFill/>
          </a:ln>
        </p:spPr>
        <p:txBody>
          <a:bodyPr anchorCtr="0" anchor="t" bIns="24900" lIns="49825" spcFirstLastPara="1" rIns="49825" wrap="square" tIns="24900">
            <a:noAutofit/>
          </a:bodyPr>
          <a:lstStyle/>
          <a:p>
            <a:pPr indent="0" lvl="0" marL="0" marR="0" rtl="0" algn="ctr">
              <a:lnSpc>
                <a:spcPct val="10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Hoạt động tiếp nối</a:t>
            </a:r>
            <a:endParaRPr/>
          </a:p>
        </p:txBody>
      </p:sp>
      <p:sp>
        <p:nvSpPr>
          <p:cNvPr id="1870" name="Google Shape;1870;p80"/>
          <p:cNvSpPr txBox="1"/>
          <p:nvPr/>
        </p:nvSpPr>
        <p:spPr>
          <a:xfrm>
            <a:off x="2639615" y="2302044"/>
            <a:ext cx="7272808" cy="139435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3000">
                <a:solidFill>
                  <a:srgbClr val="000000"/>
                </a:solidFill>
                <a:latin typeface="Times New Roman"/>
                <a:ea typeface="Times New Roman"/>
                <a:cs typeface="Times New Roman"/>
                <a:sym typeface="Times New Roman"/>
              </a:rPr>
              <a:t>Chuẩn bị bài sau</a:t>
            </a:r>
            <a:endParaRPr/>
          </a:p>
          <a:p>
            <a:pPr indent="0" lvl="0" marL="0" marR="0" rtl="0" algn="just">
              <a:lnSpc>
                <a:spcPct val="150000"/>
              </a:lnSpc>
              <a:spcBef>
                <a:spcPts val="0"/>
              </a:spcBef>
              <a:spcAft>
                <a:spcPts val="0"/>
              </a:spcAft>
              <a:buNone/>
            </a:pPr>
            <a:r>
              <a:rPr b="1" lang="en-US" sz="3000">
                <a:solidFill>
                  <a:srgbClr val="0000FF"/>
                </a:solidFill>
                <a:latin typeface="Times New Roman"/>
                <a:ea typeface="Times New Roman"/>
                <a:cs typeface="Times New Roman"/>
                <a:sym typeface="Times New Roman"/>
              </a:rPr>
              <a:t>Ôn tập: Tính chất cơ bản của phân số</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7" name="Shape 1707"/>
        <p:cNvGrpSpPr/>
        <p:nvPr/>
      </p:nvGrpSpPr>
      <p:grpSpPr>
        <a:xfrm>
          <a:off x="0" y="0"/>
          <a:ext cx="0" cy="0"/>
          <a:chOff x="0" y="0"/>
          <a:chExt cx="0" cy="0"/>
        </a:xfrm>
      </p:grpSpPr>
      <p:sp>
        <p:nvSpPr>
          <p:cNvPr id="1708" name="Google Shape;1708;p70"/>
          <p:cNvSpPr txBox="1"/>
          <p:nvPr/>
        </p:nvSpPr>
        <p:spPr>
          <a:xfrm>
            <a:off x="4444746" y="476672"/>
            <a:ext cx="369844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FF0000"/>
                </a:solidFill>
                <a:latin typeface="Arial"/>
                <a:ea typeface="Arial"/>
                <a:cs typeface="Arial"/>
                <a:sym typeface="Arial"/>
              </a:rPr>
              <a:t>Yêu cầu cần đạt</a:t>
            </a:r>
            <a:endParaRPr/>
          </a:p>
        </p:txBody>
      </p:sp>
      <p:sp>
        <p:nvSpPr>
          <p:cNvPr id="1709" name="Google Shape;1709;p70"/>
          <p:cNvSpPr/>
          <p:nvPr/>
        </p:nvSpPr>
        <p:spPr>
          <a:xfrm>
            <a:off x="1745979" y="3212976"/>
            <a:ext cx="854012" cy="671420"/>
          </a:xfrm>
          <a:custGeom>
            <a:rect b="b" l="l" r="r" t="t"/>
            <a:pathLst>
              <a:path extrusionOk="0" h="323217" w="373220">
                <a:moveTo>
                  <a:pt x="93305" y="0"/>
                </a:moveTo>
                <a:lnTo>
                  <a:pt x="279915" y="0"/>
                </a:lnTo>
                <a:lnTo>
                  <a:pt x="373220" y="161609"/>
                </a:lnTo>
                <a:lnTo>
                  <a:pt x="279915" y="323217"/>
                </a:lnTo>
                <a:lnTo>
                  <a:pt x="93306" y="323216"/>
                </a:lnTo>
                <a:lnTo>
                  <a:pt x="0" y="161608"/>
                </a:lnTo>
                <a:lnTo>
                  <a:pt x="93305" y="0"/>
                </a:lnTo>
                <a:close/>
              </a:path>
            </a:pathLst>
          </a:custGeom>
          <a:solidFill>
            <a:schemeClr val="accent2"/>
          </a:solidFill>
          <a:ln cap="flat" cmpd="sng" w="34925">
            <a:solidFill>
              <a:srgbClr val="FFFFFF"/>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0" i="0" lang="en-US" sz="2400" u="none" cap="none" strike="noStrike">
                <a:solidFill>
                  <a:srgbClr val="FFFFFF"/>
                </a:solidFill>
                <a:latin typeface="Arial"/>
                <a:ea typeface="Arial"/>
                <a:cs typeface="Arial"/>
                <a:sym typeface="Arial"/>
              </a:rPr>
              <a:t>2</a:t>
            </a:r>
            <a:endParaRPr b="0" i="0" sz="2400" u="none" cap="none" strike="noStrike">
              <a:solidFill>
                <a:srgbClr val="FFFFFF"/>
              </a:solidFill>
              <a:latin typeface="Arial"/>
              <a:ea typeface="Arial"/>
              <a:cs typeface="Arial"/>
              <a:sym typeface="Arial"/>
            </a:endParaRPr>
          </a:p>
        </p:txBody>
      </p:sp>
      <p:sp>
        <p:nvSpPr>
          <p:cNvPr id="1710" name="Google Shape;1710;p70"/>
          <p:cNvSpPr/>
          <p:nvPr/>
        </p:nvSpPr>
        <p:spPr>
          <a:xfrm>
            <a:off x="2855640" y="1553434"/>
            <a:ext cx="8424936" cy="120032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0" lang="en-US" sz="2400" u="none" cap="none" strike="noStrike">
                <a:solidFill>
                  <a:schemeClr val="dk1"/>
                </a:solidFill>
                <a:latin typeface="Arial"/>
                <a:ea typeface="Arial"/>
                <a:cs typeface="Arial"/>
                <a:sym typeface="Arial"/>
              </a:rPr>
              <a:t> Biết đọc và viết phân số, biết biểu diễn một phép chia số tự nhiên cho một số tự nhiên khác 0 và viết một số tự nhiên dưới dạng phân số.</a:t>
            </a:r>
            <a:endParaRPr b="0" i="0" sz="2400" u="none" cap="none" strike="noStrike">
              <a:solidFill>
                <a:schemeClr val="dk1"/>
              </a:solidFill>
              <a:latin typeface="Arial"/>
              <a:ea typeface="Arial"/>
              <a:cs typeface="Arial"/>
              <a:sym typeface="Arial"/>
            </a:endParaRPr>
          </a:p>
        </p:txBody>
      </p:sp>
      <p:sp>
        <p:nvSpPr>
          <p:cNvPr id="1711" name="Google Shape;1711;p70"/>
          <p:cNvSpPr/>
          <p:nvPr/>
        </p:nvSpPr>
        <p:spPr>
          <a:xfrm>
            <a:off x="1761426" y="1588147"/>
            <a:ext cx="854012" cy="671420"/>
          </a:xfrm>
          <a:custGeom>
            <a:rect b="b" l="l" r="r" t="t"/>
            <a:pathLst>
              <a:path extrusionOk="0" h="323217" w="373220">
                <a:moveTo>
                  <a:pt x="93305" y="0"/>
                </a:moveTo>
                <a:lnTo>
                  <a:pt x="279915" y="0"/>
                </a:lnTo>
                <a:lnTo>
                  <a:pt x="373220" y="161609"/>
                </a:lnTo>
                <a:lnTo>
                  <a:pt x="279915" y="323217"/>
                </a:lnTo>
                <a:lnTo>
                  <a:pt x="93306" y="323216"/>
                </a:lnTo>
                <a:lnTo>
                  <a:pt x="0" y="161608"/>
                </a:lnTo>
                <a:lnTo>
                  <a:pt x="93305" y="0"/>
                </a:lnTo>
                <a:close/>
              </a:path>
            </a:pathLst>
          </a:custGeom>
          <a:solidFill>
            <a:srgbClr val="FF3300"/>
          </a:solidFill>
          <a:ln cap="flat" cmpd="sng" w="34925">
            <a:solidFill>
              <a:srgbClr val="FFFFFF"/>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0" i="0" lang="en-US" sz="2400" u="none" cap="none" strike="noStrike">
                <a:solidFill>
                  <a:srgbClr val="FFFFFF"/>
                </a:solidFill>
                <a:latin typeface="Arial"/>
                <a:ea typeface="Arial"/>
                <a:cs typeface="Arial"/>
                <a:sym typeface="Arial"/>
              </a:rPr>
              <a:t>1</a:t>
            </a:r>
            <a:endParaRPr b="0" i="0" sz="2400" u="none" cap="none" strike="noStrike">
              <a:solidFill>
                <a:srgbClr val="FFFFFF"/>
              </a:solidFill>
              <a:latin typeface="Arial"/>
              <a:ea typeface="Arial"/>
              <a:cs typeface="Arial"/>
              <a:sym typeface="Arial"/>
            </a:endParaRPr>
          </a:p>
        </p:txBody>
      </p:sp>
      <p:sp>
        <p:nvSpPr>
          <p:cNvPr id="1712" name="Google Shape;1712;p70"/>
          <p:cNvSpPr/>
          <p:nvPr/>
        </p:nvSpPr>
        <p:spPr>
          <a:xfrm>
            <a:off x="2855640" y="3331033"/>
            <a:ext cx="7596951"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0" lang="en-US" sz="2400" u="none" cap="none" strike="noStrike">
                <a:solidFill>
                  <a:schemeClr val="dk1"/>
                </a:solidFill>
                <a:latin typeface="Arial"/>
                <a:ea typeface="Arial"/>
                <a:cs typeface="Arial"/>
                <a:sym typeface="Arial"/>
              </a:rPr>
              <a:t>Vận dụng kiến thức làm được các bài tập 1, 2, 3, 4.</a:t>
            </a:r>
            <a:endParaRPr b="1" i="0" sz="2400" u="none" cap="none" strike="noStrike">
              <a:solidFill>
                <a:schemeClr val="dk1"/>
              </a:solidFill>
              <a:latin typeface="Arial"/>
              <a:ea typeface="Arial"/>
              <a:cs typeface="Arial"/>
              <a:sym typeface="Arial"/>
            </a:endParaRPr>
          </a:p>
        </p:txBody>
      </p:sp>
      <p:pic>
        <p:nvPicPr>
          <p:cNvPr id="1713" name="Google Shape;1713;p70"/>
          <p:cNvPicPr preferRelativeResize="0"/>
          <p:nvPr/>
        </p:nvPicPr>
        <p:blipFill rotWithShape="1">
          <a:blip r:embed="rId3">
            <a:alphaModFix/>
          </a:blip>
          <a:srcRect b="0" l="0" r="0" t="0"/>
          <a:stretch/>
        </p:blipFill>
        <p:spPr>
          <a:xfrm>
            <a:off x="1131486" y="4365104"/>
            <a:ext cx="1531134" cy="2266079"/>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709"/>
                                        </p:tgtEl>
                                        <p:attrNameLst>
                                          <p:attrName>style.visibility</p:attrName>
                                        </p:attrNameLst>
                                      </p:cBhvr>
                                      <p:to>
                                        <p:strVal val="visible"/>
                                      </p:to>
                                    </p:set>
                                    <p:anim calcmode="lin" valueType="num">
                                      <p:cBhvr additive="base">
                                        <p:cTn dur="500"/>
                                        <p:tgtEl>
                                          <p:spTgt spid="1709"/>
                                        </p:tgtEl>
                                        <p:attrNameLst>
                                          <p:attrName>ppt_w</p:attrName>
                                        </p:attrNameLst>
                                      </p:cBhvr>
                                      <p:tavLst>
                                        <p:tav fmla="" tm="0">
                                          <p:val>
                                            <p:strVal val="0"/>
                                          </p:val>
                                        </p:tav>
                                        <p:tav fmla="" tm="100000">
                                          <p:val>
                                            <p:strVal val="#ppt_w"/>
                                          </p:val>
                                        </p:tav>
                                      </p:tavLst>
                                    </p:anim>
                                    <p:anim calcmode="lin" valueType="num">
                                      <p:cBhvr additive="base">
                                        <p:cTn dur="500"/>
                                        <p:tgtEl>
                                          <p:spTgt spid="17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11"/>
                                        </p:tgtEl>
                                        <p:attrNameLst>
                                          <p:attrName>style.visibility</p:attrName>
                                        </p:attrNameLst>
                                      </p:cBhvr>
                                      <p:to>
                                        <p:strVal val="visible"/>
                                      </p:to>
                                    </p:set>
                                    <p:anim calcmode="lin" valueType="num">
                                      <p:cBhvr additive="base">
                                        <p:cTn dur="500"/>
                                        <p:tgtEl>
                                          <p:spTgt spid="1711"/>
                                        </p:tgtEl>
                                        <p:attrNameLst>
                                          <p:attrName>ppt_w</p:attrName>
                                        </p:attrNameLst>
                                      </p:cBhvr>
                                      <p:tavLst>
                                        <p:tav fmla="" tm="0">
                                          <p:val>
                                            <p:strVal val="0"/>
                                          </p:val>
                                        </p:tav>
                                        <p:tav fmla="" tm="100000">
                                          <p:val>
                                            <p:strVal val="#ppt_w"/>
                                          </p:val>
                                        </p:tav>
                                      </p:tavLst>
                                    </p:anim>
                                    <p:anim calcmode="lin" valueType="num">
                                      <p:cBhvr additive="base">
                                        <p:cTn dur="500"/>
                                        <p:tgtEl>
                                          <p:spTgt spid="1711"/>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13"/>
                                        </p:tgtEl>
                                        <p:attrNameLst>
                                          <p:attrName>style.visibility</p:attrName>
                                        </p:attrNameLst>
                                      </p:cBhvr>
                                      <p:to>
                                        <p:strVal val="visible"/>
                                      </p:to>
                                    </p:set>
                                    <p:animEffect filter="fade" transition="in">
                                      <p:cBhvr>
                                        <p:cTn dur="1000"/>
                                        <p:tgtEl>
                                          <p:spTgt spid="17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pic>
        <p:nvPicPr>
          <p:cNvPr id="1719" name="Google Shape;1719;p71"/>
          <p:cNvPicPr preferRelativeResize="0"/>
          <p:nvPr/>
        </p:nvPicPr>
        <p:blipFill rotWithShape="1">
          <a:blip r:embed="rId3">
            <a:alphaModFix/>
          </a:blip>
          <a:srcRect b="0" l="0" r="0" t="0"/>
          <a:stretch/>
        </p:blipFill>
        <p:spPr>
          <a:xfrm>
            <a:off x="-7331" y="2492896"/>
            <a:ext cx="4640064" cy="3316840"/>
          </a:xfrm>
          <a:prstGeom prst="rect">
            <a:avLst/>
          </a:prstGeom>
          <a:noFill/>
          <a:ln>
            <a:noFill/>
          </a:ln>
        </p:spPr>
      </p:pic>
      <p:graphicFrame>
        <p:nvGraphicFramePr>
          <p:cNvPr id="1720" name="Google Shape;1720;p71"/>
          <p:cNvGraphicFramePr/>
          <p:nvPr/>
        </p:nvGraphicFramePr>
        <p:xfrm>
          <a:off x="479377" y="1124744"/>
          <a:ext cx="3000000" cy="3000000"/>
        </p:xfrm>
        <a:graphic>
          <a:graphicData uri="http://schemas.openxmlformats.org/drawingml/2006/table">
            <a:tbl>
              <a:tblPr bandRow="1" firstRow="1">
                <a:noFill/>
                <a:tableStyleId>{D88F3694-5788-45BD-A9F9-2AC3CF9408FC}</a:tableStyleId>
              </a:tblPr>
              <a:tblGrid>
                <a:gridCol w="984100"/>
                <a:gridCol w="984100"/>
                <a:gridCol w="984100"/>
              </a:tblGrid>
              <a:tr h="6771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bl>
          </a:graphicData>
        </a:graphic>
      </p:graphicFrame>
      <p:graphicFrame>
        <p:nvGraphicFramePr>
          <p:cNvPr id="1721" name="Google Shape;1721;p71"/>
          <p:cNvGraphicFramePr/>
          <p:nvPr/>
        </p:nvGraphicFramePr>
        <p:xfrm>
          <a:off x="4727848" y="1124744"/>
          <a:ext cx="3000000" cy="3000000"/>
        </p:xfrm>
        <a:graphic>
          <a:graphicData uri="http://schemas.openxmlformats.org/drawingml/2006/table">
            <a:tbl>
              <a:tblPr bandRow="1" firstRow="1">
                <a:noFill/>
                <a:tableStyleId>{D88F3694-5788-45BD-A9F9-2AC3CF9408FC}</a:tableStyleId>
              </a:tblPr>
              <a:tblGrid>
                <a:gridCol w="700725"/>
                <a:gridCol w="700725"/>
                <a:gridCol w="700725"/>
                <a:gridCol w="700725"/>
                <a:gridCol w="700725"/>
                <a:gridCol w="700725"/>
                <a:gridCol w="700725"/>
                <a:gridCol w="700725"/>
                <a:gridCol w="700725"/>
                <a:gridCol w="700725"/>
              </a:tblGrid>
              <a:tr h="720075">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bl>
          </a:graphicData>
        </a:graphic>
      </p:graphicFrame>
      <p:graphicFrame>
        <p:nvGraphicFramePr>
          <p:cNvPr id="1722" name="Google Shape;1722;p71"/>
          <p:cNvGraphicFramePr/>
          <p:nvPr/>
        </p:nvGraphicFramePr>
        <p:xfrm>
          <a:off x="6096000" y="2204864"/>
          <a:ext cx="3000000" cy="3000000"/>
        </p:xfrm>
        <a:graphic>
          <a:graphicData uri="http://schemas.openxmlformats.org/drawingml/2006/table">
            <a:tbl>
              <a:tblPr bandRow="1" firstRow="1">
                <a:noFill/>
                <a:tableStyleId>{D88F3694-5788-45BD-A9F9-2AC3CF9408FC}</a:tableStyleId>
              </a:tblPr>
              <a:tblGrid>
                <a:gridCol w="367250"/>
                <a:gridCol w="367250"/>
                <a:gridCol w="367250"/>
                <a:gridCol w="367250"/>
                <a:gridCol w="367250"/>
                <a:gridCol w="367250"/>
                <a:gridCol w="367250"/>
                <a:gridCol w="367250"/>
                <a:gridCol w="367250"/>
                <a:gridCol w="367250"/>
              </a:tblGrid>
              <a:tr h="3456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456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456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456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456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456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456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456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456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456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bl>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7" name="Shape 1727"/>
        <p:cNvGrpSpPr/>
        <p:nvPr/>
      </p:nvGrpSpPr>
      <p:grpSpPr>
        <a:xfrm>
          <a:off x="0" y="0"/>
          <a:ext cx="0" cy="0"/>
          <a:chOff x="0" y="0"/>
          <a:chExt cx="0" cy="0"/>
        </a:xfrm>
      </p:grpSpPr>
      <p:pic>
        <p:nvPicPr>
          <p:cNvPr id="1728" name="Google Shape;1728;p72"/>
          <p:cNvPicPr preferRelativeResize="0"/>
          <p:nvPr/>
        </p:nvPicPr>
        <p:blipFill rotWithShape="1">
          <a:blip r:embed="rId3">
            <a:alphaModFix/>
          </a:blip>
          <a:srcRect b="0" l="0" r="0" t="0"/>
          <a:stretch/>
        </p:blipFill>
        <p:spPr>
          <a:xfrm>
            <a:off x="-620956" y="2241823"/>
            <a:ext cx="3689321" cy="2611346"/>
          </a:xfrm>
          <a:prstGeom prst="rect">
            <a:avLst/>
          </a:prstGeom>
          <a:noFill/>
          <a:ln>
            <a:noFill/>
          </a:ln>
        </p:spPr>
      </p:pic>
      <p:graphicFrame>
        <p:nvGraphicFramePr>
          <p:cNvPr id="1729" name="Google Shape;1729;p72"/>
          <p:cNvGraphicFramePr/>
          <p:nvPr/>
        </p:nvGraphicFramePr>
        <p:xfrm>
          <a:off x="4511824" y="103611"/>
          <a:ext cx="3000000" cy="3000000"/>
        </p:xfrm>
        <a:graphic>
          <a:graphicData uri="http://schemas.openxmlformats.org/drawingml/2006/table">
            <a:tbl>
              <a:tblPr bandRow="1" firstRow="1">
                <a:noFill/>
                <a:tableStyleId>{D88F3694-5788-45BD-A9F9-2AC3CF9408FC}</a:tableStyleId>
              </a:tblPr>
              <a:tblGrid>
                <a:gridCol w="705675"/>
                <a:gridCol w="705675"/>
                <a:gridCol w="705675"/>
                <a:gridCol w="705675"/>
                <a:gridCol w="705675"/>
                <a:gridCol w="705675"/>
                <a:gridCol w="705675"/>
                <a:gridCol w="705675"/>
                <a:gridCol w="705675"/>
                <a:gridCol w="705675"/>
              </a:tblGrid>
              <a:tr h="59355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bl>
          </a:graphicData>
        </a:graphic>
      </p:graphicFrame>
      <p:grpSp>
        <p:nvGrpSpPr>
          <p:cNvPr id="1730" name="Google Shape;1730;p72"/>
          <p:cNvGrpSpPr/>
          <p:nvPr/>
        </p:nvGrpSpPr>
        <p:grpSpPr>
          <a:xfrm>
            <a:off x="5973817" y="811025"/>
            <a:ext cx="4695923" cy="793679"/>
            <a:chOff x="7309600" y="1803057"/>
            <a:chExt cx="4695923" cy="793679"/>
          </a:xfrm>
        </p:grpSpPr>
        <p:sp>
          <p:nvSpPr>
            <p:cNvPr id="1731" name="Google Shape;1731;p72"/>
            <p:cNvSpPr/>
            <p:nvPr/>
          </p:nvSpPr>
          <p:spPr>
            <a:xfrm>
              <a:off x="9338523" y="1916577"/>
              <a:ext cx="26670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Arial"/>
                  <a:ea typeface="Arial"/>
                  <a:cs typeface="Arial"/>
                  <a:sym typeface="Arial"/>
                </a:rPr>
                <a:t>Đọc là: Năm phần mười</a:t>
              </a:r>
              <a:endParaRPr b="0" i="0" sz="2400" u="none" cap="none" strike="noStrike">
                <a:solidFill>
                  <a:schemeClr val="dk1"/>
                </a:solidFill>
                <a:latin typeface="Arial"/>
                <a:ea typeface="Arial"/>
                <a:cs typeface="Arial"/>
                <a:sym typeface="Arial"/>
              </a:endParaRPr>
            </a:p>
          </p:txBody>
        </p:sp>
        <p:grpSp>
          <p:nvGrpSpPr>
            <p:cNvPr id="1732" name="Google Shape;1732;p72"/>
            <p:cNvGrpSpPr/>
            <p:nvPr/>
          </p:nvGrpSpPr>
          <p:grpSpPr>
            <a:xfrm>
              <a:off x="7309600" y="1803057"/>
              <a:ext cx="1490899" cy="793679"/>
              <a:chOff x="7309600" y="1803057"/>
              <a:chExt cx="1490899" cy="793679"/>
            </a:xfrm>
          </p:grpSpPr>
          <p:sp>
            <p:nvSpPr>
              <p:cNvPr id="1733" name="Google Shape;1733;p72"/>
              <p:cNvSpPr/>
              <p:nvPr/>
            </p:nvSpPr>
            <p:spPr>
              <a:xfrm>
                <a:off x="7309600" y="1869609"/>
                <a:ext cx="9906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Arial"/>
                    <a:ea typeface="Arial"/>
                    <a:cs typeface="Arial"/>
                    <a:sym typeface="Arial"/>
                  </a:rPr>
                  <a:t>Viết:</a:t>
                </a:r>
                <a:endParaRPr/>
              </a:p>
            </p:txBody>
          </p:sp>
          <p:sp>
            <p:nvSpPr>
              <p:cNvPr id="1734" name="Google Shape;1734;p72"/>
              <p:cNvSpPr/>
              <p:nvPr/>
            </p:nvSpPr>
            <p:spPr>
              <a:xfrm>
                <a:off x="8162183" y="1803057"/>
                <a:ext cx="638316" cy="793679"/>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Arial"/>
                    <a:ea typeface="Arial"/>
                    <a:cs typeface="Arial"/>
                    <a:sym typeface="Arial"/>
                  </a:rPr>
                  <a:t> </a:t>
                </a:r>
                <a:endParaRPr/>
              </a:p>
            </p:txBody>
          </p:sp>
        </p:grpSp>
      </p:grpSp>
      <p:grpSp>
        <p:nvGrpSpPr>
          <p:cNvPr id="1735" name="Google Shape;1735;p72"/>
          <p:cNvGrpSpPr/>
          <p:nvPr/>
        </p:nvGrpSpPr>
        <p:grpSpPr>
          <a:xfrm>
            <a:off x="2254871" y="3350048"/>
            <a:ext cx="2803323" cy="1240769"/>
            <a:chOff x="2301875" y="4697833"/>
            <a:chExt cx="2667000" cy="985838"/>
          </a:xfrm>
        </p:grpSpPr>
        <p:sp>
          <p:nvSpPr>
            <p:cNvPr id="1736" name="Google Shape;1736;p72"/>
            <p:cNvSpPr/>
            <p:nvPr/>
          </p:nvSpPr>
          <p:spPr>
            <a:xfrm>
              <a:off x="2301875" y="5302671"/>
              <a:ext cx="26670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Đọc là: Ba phần tư</a:t>
              </a:r>
              <a:endParaRPr sz="2400">
                <a:solidFill>
                  <a:schemeClr val="dk1"/>
                </a:solidFill>
                <a:latin typeface="Arial"/>
                <a:ea typeface="Arial"/>
                <a:cs typeface="Arial"/>
                <a:sym typeface="Arial"/>
              </a:endParaRPr>
            </a:p>
          </p:txBody>
        </p:sp>
        <p:grpSp>
          <p:nvGrpSpPr>
            <p:cNvPr id="1737" name="Google Shape;1737;p72"/>
            <p:cNvGrpSpPr/>
            <p:nvPr/>
          </p:nvGrpSpPr>
          <p:grpSpPr>
            <a:xfrm>
              <a:off x="2514600" y="4697833"/>
              <a:ext cx="1157514" cy="621135"/>
              <a:chOff x="2514600" y="4697833"/>
              <a:chExt cx="1157514" cy="621135"/>
            </a:xfrm>
          </p:grpSpPr>
          <p:sp>
            <p:nvSpPr>
              <p:cNvPr id="1738" name="Google Shape;1738;p72"/>
              <p:cNvSpPr/>
              <p:nvPr/>
            </p:nvSpPr>
            <p:spPr>
              <a:xfrm>
                <a:off x="2514600" y="4697833"/>
                <a:ext cx="9906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Viết:</a:t>
                </a:r>
                <a:endParaRPr/>
              </a:p>
            </p:txBody>
          </p:sp>
          <p:sp>
            <p:nvSpPr>
              <p:cNvPr id="1739" name="Google Shape;1739;p72"/>
              <p:cNvSpPr/>
              <p:nvPr/>
            </p:nvSpPr>
            <p:spPr>
              <a:xfrm>
                <a:off x="3299897" y="4706236"/>
                <a:ext cx="372217" cy="61273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grpSp>
      </p:grpSp>
      <p:grpSp>
        <p:nvGrpSpPr>
          <p:cNvPr id="1740" name="Google Shape;1740;p72"/>
          <p:cNvGrpSpPr/>
          <p:nvPr/>
        </p:nvGrpSpPr>
        <p:grpSpPr>
          <a:xfrm>
            <a:off x="8588602" y="2742106"/>
            <a:ext cx="3366646" cy="1610779"/>
            <a:chOff x="7239000" y="4548651"/>
            <a:chExt cx="3366646" cy="1610779"/>
          </a:xfrm>
        </p:grpSpPr>
        <p:sp>
          <p:nvSpPr>
            <p:cNvPr id="1741" name="Google Shape;1741;p72"/>
            <p:cNvSpPr/>
            <p:nvPr/>
          </p:nvSpPr>
          <p:spPr>
            <a:xfrm>
              <a:off x="7329046" y="5392667"/>
              <a:ext cx="3276600" cy="766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200">
                  <a:solidFill>
                    <a:schemeClr val="dk1"/>
                  </a:solidFill>
                  <a:latin typeface="Arial"/>
                  <a:ea typeface="Arial"/>
                  <a:cs typeface="Arial"/>
                  <a:sym typeface="Arial"/>
                </a:rPr>
                <a:t>Bốn mươi phần một trăm</a:t>
              </a:r>
              <a:endParaRPr/>
            </a:p>
            <a:p>
              <a:pPr indent="0" lvl="0" marL="0" marR="0" rtl="0" algn="ctr">
                <a:spcBef>
                  <a:spcPts val="0"/>
                </a:spcBef>
                <a:spcAft>
                  <a:spcPts val="0"/>
                </a:spcAft>
                <a:buNone/>
              </a:pPr>
              <a:r>
                <a:rPr lang="en-US" sz="2200">
                  <a:solidFill>
                    <a:schemeClr val="dk1"/>
                  </a:solidFill>
                  <a:latin typeface="Arial"/>
                  <a:ea typeface="Arial"/>
                  <a:cs typeface="Arial"/>
                  <a:sym typeface="Arial"/>
                </a:rPr>
                <a:t> Hay bốn mươi phần trăm</a:t>
              </a:r>
              <a:endParaRPr/>
            </a:p>
          </p:txBody>
        </p:sp>
        <p:grpSp>
          <p:nvGrpSpPr>
            <p:cNvPr id="1742" name="Google Shape;1742;p72"/>
            <p:cNvGrpSpPr/>
            <p:nvPr/>
          </p:nvGrpSpPr>
          <p:grpSpPr>
            <a:xfrm>
              <a:off x="7239000" y="4548651"/>
              <a:ext cx="1442330" cy="612732"/>
              <a:chOff x="7239000" y="4548651"/>
              <a:chExt cx="1442330" cy="612732"/>
            </a:xfrm>
          </p:grpSpPr>
          <p:sp>
            <p:nvSpPr>
              <p:cNvPr id="1743" name="Google Shape;1743;p72"/>
              <p:cNvSpPr/>
              <p:nvPr/>
            </p:nvSpPr>
            <p:spPr>
              <a:xfrm>
                <a:off x="7239000" y="4551783"/>
                <a:ext cx="9906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Viết:</a:t>
                </a:r>
                <a:endParaRPr/>
              </a:p>
            </p:txBody>
          </p:sp>
          <p:sp>
            <p:nvSpPr>
              <p:cNvPr id="1744" name="Google Shape;1744;p72"/>
              <p:cNvSpPr/>
              <p:nvPr/>
            </p:nvSpPr>
            <p:spPr>
              <a:xfrm>
                <a:off x="8033396" y="4548651"/>
                <a:ext cx="647934" cy="6127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grpSp>
      </p:grpSp>
      <p:graphicFrame>
        <p:nvGraphicFramePr>
          <p:cNvPr id="1745" name="Google Shape;1745;p72"/>
          <p:cNvGraphicFramePr/>
          <p:nvPr/>
        </p:nvGraphicFramePr>
        <p:xfrm>
          <a:off x="5107618" y="1804176"/>
          <a:ext cx="3000000" cy="3000000"/>
        </p:xfrm>
        <a:graphic>
          <a:graphicData uri="http://schemas.openxmlformats.org/drawingml/2006/table">
            <a:tbl>
              <a:tblPr bandRow="1" firstRow="1">
                <a:noFill/>
                <a:tableStyleId>{D88F3694-5788-45BD-A9F9-2AC3CF9408FC}</a:tableStyleId>
              </a:tblPr>
              <a:tblGrid>
                <a:gridCol w="340200"/>
                <a:gridCol w="340200"/>
                <a:gridCol w="340200"/>
                <a:gridCol w="340200"/>
                <a:gridCol w="340200"/>
                <a:gridCol w="340200"/>
                <a:gridCol w="340200"/>
                <a:gridCol w="340200"/>
                <a:gridCol w="340200"/>
                <a:gridCol w="340200"/>
              </a:tblGrid>
              <a:tr h="3642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642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642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642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642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642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642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642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642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r h="364200">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bl>
          </a:graphicData>
        </a:graphic>
      </p:graphicFrame>
      <p:sp>
        <p:nvSpPr>
          <p:cNvPr id="1746" name="Google Shape;1746;p72"/>
          <p:cNvSpPr/>
          <p:nvPr/>
        </p:nvSpPr>
        <p:spPr>
          <a:xfrm>
            <a:off x="-449170" y="-35994"/>
            <a:ext cx="3068365" cy="16194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aphicFrame>
        <p:nvGraphicFramePr>
          <p:cNvPr id="1747" name="Google Shape;1747;p72"/>
          <p:cNvGraphicFramePr/>
          <p:nvPr/>
        </p:nvGraphicFramePr>
        <p:xfrm>
          <a:off x="977381" y="148933"/>
          <a:ext cx="3000000" cy="3000000"/>
        </p:xfrm>
        <a:graphic>
          <a:graphicData uri="http://schemas.openxmlformats.org/drawingml/2006/table">
            <a:tbl>
              <a:tblPr bandRow="1" firstRow="1">
                <a:noFill/>
                <a:tableStyleId>{D88F3694-5788-45BD-A9F9-2AC3CF9408FC}</a:tableStyleId>
              </a:tblPr>
              <a:tblGrid>
                <a:gridCol w="854875"/>
                <a:gridCol w="854875"/>
                <a:gridCol w="854875"/>
              </a:tblGrid>
              <a:tr h="562175">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rgbClr val="0000FF"/>
                    </a:solidFill>
                  </a:tcPr>
                </a:tc>
                <a:tc>
                  <a:txBody>
                    <a:bodyPr/>
                    <a:lstStyle/>
                    <a:p>
                      <a:pPr indent="0" lvl="0" marL="0" marR="0" rtl="0" algn="l">
                        <a:spcBef>
                          <a:spcPts val="0"/>
                        </a:spcBef>
                        <a:spcAft>
                          <a:spcPts val="0"/>
                        </a:spcAft>
                        <a:buNone/>
                      </a:pPr>
                      <a:r>
                        <a:t/>
                      </a:r>
                      <a:endParaRPr sz="1800"/>
                    </a:p>
                  </a:txBody>
                  <a:tcPr marT="45725" marB="45725" marR="91450" marL="91450">
                    <a:lnL cap="flat" cmpd="sng" w="28575">
                      <a:solidFill>
                        <a:srgbClr val="0C0C0C"/>
                      </a:solidFill>
                      <a:prstDash val="solid"/>
                      <a:round/>
                      <a:headEnd len="sm" w="sm" type="none"/>
                      <a:tailEnd len="sm" w="sm" type="none"/>
                    </a:lnL>
                    <a:lnR cap="flat" cmpd="sng" w="28575">
                      <a:solidFill>
                        <a:srgbClr val="0C0C0C"/>
                      </a:solidFill>
                      <a:prstDash val="solid"/>
                      <a:round/>
                      <a:headEnd len="sm" w="sm" type="none"/>
                      <a:tailEnd len="sm" w="sm" type="none"/>
                    </a:lnR>
                    <a:lnT cap="flat" cmpd="sng" w="28575">
                      <a:solidFill>
                        <a:srgbClr val="0C0C0C"/>
                      </a:solidFill>
                      <a:prstDash val="solid"/>
                      <a:round/>
                      <a:headEnd len="sm" w="sm" type="none"/>
                      <a:tailEnd len="sm" w="sm" type="none"/>
                    </a:lnT>
                    <a:lnB cap="flat" cmpd="sng" w="28575">
                      <a:solidFill>
                        <a:srgbClr val="0C0C0C"/>
                      </a:solidFill>
                      <a:prstDash val="solid"/>
                      <a:round/>
                      <a:headEnd len="sm" w="sm" type="none"/>
                      <a:tailEnd len="sm" w="sm" type="none"/>
                    </a:lnB>
                    <a:solidFill>
                      <a:schemeClr val="lt1"/>
                    </a:solidFill>
                  </a:tcPr>
                </a:tc>
              </a:tr>
            </a:tbl>
          </a:graphicData>
        </a:graphic>
      </p:graphicFrame>
      <p:grpSp>
        <p:nvGrpSpPr>
          <p:cNvPr id="1748" name="Google Shape;1748;p72"/>
          <p:cNvGrpSpPr/>
          <p:nvPr/>
        </p:nvGrpSpPr>
        <p:grpSpPr>
          <a:xfrm>
            <a:off x="1334024" y="5661248"/>
            <a:ext cx="6323095" cy="1022497"/>
            <a:chOff x="1565843" y="5851947"/>
            <a:chExt cx="6114333" cy="817413"/>
          </a:xfrm>
        </p:grpSpPr>
        <p:sp>
          <p:nvSpPr>
            <p:cNvPr id="1749" name="Google Shape;1749;p72"/>
            <p:cNvSpPr/>
            <p:nvPr/>
          </p:nvSpPr>
          <p:spPr>
            <a:xfrm>
              <a:off x="1565843" y="5851947"/>
              <a:ext cx="6114333" cy="817413"/>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0" name="Google Shape;1750;p72"/>
            <p:cNvSpPr/>
            <p:nvPr/>
          </p:nvSpPr>
          <p:spPr>
            <a:xfrm>
              <a:off x="1691850" y="5964045"/>
              <a:ext cx="5988326"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Ta gọi      ;        ;      ;          là các </a:t>
              </a:r>
              <a:r>
                <a:rPr b="1" lang="en-US" sz="2400">
                  <a:solidFill>
                    <a:srgbClr val="FF0000"/>
                  </a:solidFill>
                  <a:latin typeface="Arial"/>
                  <a:ea typeface="Arial"/>
                  <a:cs typeface="Arial"/>
                  <a:sym typeface="Arial"/>
                </a:rPr>
                <a:t>phân số</a:t>
              </a:r>
              <a:endParaRPr b="1" sz="2400">
                <a:solidFill>
                  <a:srgbClr val="FF0000"/>
                </a:solidFill>
                <a:latin typeface="Arial"/>
                <a:ea typeface="Arial"/>
                <a:cs typeface="Arial"/>
                <a:sym typeface="Arial"/>
              </a:endParaRPr>
            </a:p>
          </p:txBody>
        </p:sp>
        <p:sp>
          <p:nvSpPr>
            <p:cNvPr id="1751" name="Google Shape;1751;p72"/>
            <p:cNvSpPr/>
            <p:nvPr/>
          </p:nvSpPr>
          <p:spPr>
            <a:xfrm>
              <a:off x="2620756" y="5929249"/>
              <a:ext cx="417281" cy="582257"/>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52" name="Google Shape;1752;p72"/>
            <p:cNvSpPr/>
            <p:nvPr/>
          </p:nvSpPr>
          <p:spPr>
            <a:xfrm>
              <a:off x="4415802" y="5925369"/>
              <a:ext cx="742798" cy="582256"/>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53" name="Google Shape;1753;p72"/>
            <p:cNvSpPr/>
            <p:nvPr/>
          </p:nvSpPr>
          <p:spPr>
            <a:xfrm>
              <a:off x="3139813" y="5912271"/>
              <a:ext cx="580039" cy="587741"/>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54" name="Google Shape;1754;p72"/>
            <p:cNvSpPr/>
            <p:nvPr/>
          </p:nvSpPr>
          <p:spPr>
            <a:xfrm>
              <a:off x="3854752" y="5912271"/>
              <a:ext cx="417281" cy="580514"/>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grpSp>
      <p:sp>
        <p:nvSpPr>
          <p:cNvPr id="1755" name="Google Shape;1755;p72"/>
          <p:cNvSpPr/>
          <p:nvPr/>
        </p:nvSpPr>
        <p:spPr>
          <a:xfrm>
            <a:off x="1747083" y="1057878"/>
            <a:ext cx="2667000" cy="381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Đọc là: Hai phần ba</a:t>
            </a:r>
            <a:endParaRPr sz="2400">
              <a:solidFill>
                <a:schemeClr val="dk1"/>
              </a:solidFill>
              <a:latin typeface="Arial"/>
              <a:ea typeface="Arial"/>
              <a:cs typeface="Arial"/>
              <a:sym typeface="Arial"/>
            </a:endParaRPr>
          </a:p>
        </p:txBody>
      </p:sp>
      <p:grpSp>
        <p:nvGrpSpPr>
          <p:cNvPr id="1756" name="Google Shape;1756;p72"/>
          <p:cNvGrpSpPr/>
          <p:nvPr/>
        </p:nvGrpSpPr>
        <p:grpSpPr>
          <a:xfrm>
            <a:off x="259314" y="863215"/>
            <a:ext cx="1231312" cy="669360"/>
            <a:chOff x="2667000" y="1748823"/>
            <a:chExt cx="1231312" cy="669360"/>
          </a:xfrm>
        </p:grpSpPr>
        <p:sp>
          <p:nvSpPr>
            <p:cNvPr id="1757" name="Google Shape;1757;p72"/>
            <p:cNvSpPr/>
            <p:nvPr/>
          </p:nvSpPr>
          <p:spPr>
            <a:xfrm>
              <a:off x="2667000" y="1808583"/>
              <a:ext cx="9906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Viết:</a:t>
              </a:r>
              <a:endParaRPr/>
            </a:p>
          </p:txBody>
        </p:sp>
        <p:sp>
          <p:nvSpPr>
            <p:cNvPr id="1758" name="Google Shape;1758;p72"/>
            <p:cNvSpPr/>
            <p:nvPr/>
          </p:nvSpPr>
          <p:spPr>
            <a:xfrm>
              <a:off x="3513982" y="1748823"/>
              <a:ext cx="384330" cy="612732"/>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6"/>
                                        </p:tgtEl>
                                        <p:attrNameLst>
                                          <p:attrName>style.visibility</p:attrName>
                                        </p:attrNameLst>
                                      </p:cBhvr>
                                      <p:to>
                                        <p:strVal val="visible"/>
                                      </p:to>
                                    </p:set>
                                    <p:animEffect filter="fade" transition="in">
                                      <p:cBhvr>
                                        <p:cTn dur="500"/>
                                        <p:tgtEl>
                                          <p:spTgt spid="1756"/>
                                        </p:tgtEl>
                                      </p:cBhvr>
                                    </p:animEffect>
                                  </p:childTnLst>
                                </p:cTn>
                              </p:par>
                              <p:par>
                                <p:cTn fill="hold" nodeType="withEffect" presetClass="entr" presetID="10" presetSubtype="0">
                                  <p:stCondLst>
                                    <p:cond delay="0"/>
                                  </p:stCondLst>
                                  <p:childTnLst>
                                    <p:set>
                                      <p:cBhvr>
                                        <p:cTn dur="1" fill="hold">
                                          <p:stCondLst>
                                            <p:cond delay="0"/>
                                          </p:stCondLst>
                                        </p:cTn>
                                        <p:tgtEl>
                                          <p:spTgt spid="1755"/>
                                        </p:tgtEl>
                                        <p:attrNameLst>
                                          <p:attrName>style.visibility</p:attrName>
                                        </p:attrNameLst>
                                      </p:cBhvr>
                                      <p:to>
                                        <p:strVal val="visible"/>
                                      </p:to>
                                    </p:set>
                                    <p:animEffect filter="fade" transition="in">
                                      <p:cBhvr>
                                        <p:cTn dur="500"/>
                                        <p:tgtEl>
                                          <p:spTgt spid="17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0"/>
                                        </p:tgtEl>
                                        <p:attrNameLst>
                                          <p:attrName>style.visibility</p:attrName>
                                        </p:attrNameLst>
                                      </p:cBhvr>
                                      <p:to>
                                        <p:strVal val="visible"/>
                                      </p:to>
                                    </p:set>
                                    <p:animEffect filter="fade" transition="in">
                                      <p:cBhvr>
                                        <p:cTn dur="1000"/>
                                        <p:tgtEl>
                                          <p:spTgt spid="17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5"/>
                                        </p:tgtEl>
                                        <p:attrNameLst>
                                          <p:attrName>style.visibility</p:attrName>
                                        </p:attrNameLst>
                                      </p:cBhvr>
                                      <p:to>
                                        <p:strVal val="visible"/>
                                      </p:to>
                                    </p:set>
                                    <p:animEffect filter="fade" transition="in">
                                      <p:cBhvr>
                                        <p:cTn dur="500"/>
                                        <p:tgtEl>
                                          <p:spTgt spid="17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gtEl>
                                        <p:attrNameLst>
                                          <p:attrName>style.visibility</p:attrName>
                                        </p:attrNameLst>
                                      </p:cBhvr>
                                      <p:to>
                                        <p:strVal val="visible"/>
                                      </p:to>
                                    </p:set>
                                    <p:animEffect filter="fade" transition="in">
                                      <p:cBhvr>
                                        <p:cTn dur="500"/>
                                        <p:tgtEl>
                                          <p:spTgt spid="17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48"/>
                                        </p:tgtEl>
                                        <p:attrNameLst>
                                          <p:attrName>style.visibility</p:attrName>
                                        </p:attrNameLst>
                                      </p:cBhvr>
                                      <p:to>
                                        <p:strVal val="visible"/>
                                      </p:to>
                                    </p:set>
                                    <p:anim calcmode="lin" valueType="num">
                                      <p:cBhvr additive="base">
                                        <p:cTn dur="500"/>
                                        <p:tgtEl>
                                          <p:spTgt spid="1748"/>
                                        </p:tgtEl>
                                        <p:attrNameLst>
                                          <p:attrName>ppt_w</p:attrName>
                                        </p:attrNameLst>
                                      </p:cBhvr>
                                      <p:tavLst>
                                        <p:tav fmla="" tm="0">
                                          <p:val>
                                            <p:strVal val="0"/>
                                          </p:val>
                                        </p:tav>
                                        <p:tav fmla="" tm="100000">
                                          <p:val>
                                            <p:strVal val="#ppt_w"/>
                                          </p:val>
                                        </p:tav>
                                      </p:tavLst>
                                    </p:anim>
                                    <p:anim calcmode="lin" valueType="num">
                                      <p:cBhvr additive="base">
                                        <p:cTn dur="500"/>
                                        <p:tgtEl>
                                          <p:spTgt spid="17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3" name="Shape 1763"/>
        <p:cNvGrpSpPr/>
        <p:nvPr/>
      </p:nvGrpSpPr>
      <p:grpSpPr>
        <a:xfrm>
          <a:off x="0" y="0"/>
          <a:ext cx="0" cy="0"/>
          <a:chOff x="0" y="0"/>
          <a:chExt cx="0" cy="0"/>
        </a:xfrm>
      </p:grpSpPr>
      <p:sp>
        <p:nvSpPr>
          <p:cNvPr id="1764" name="Google Shape;1764;p73"/>
          <p:cNvSpPr/>
          <p:nvPr/>
        </p:nvSpPr>
        <p:spPr>
          <a:xfrm>
            <a:off x="5431159" y="135988"/>
            <a:ext cx="2057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FF0000"/>
                </a:solidFill>
                <a:latin typeface="Arial"/>
                <a:ea typeface="Arial"/>
                <a:cs typeface="Arial"/>
                <a:sym typeface="Arial"/>
              </a:rPr>
              <a:t>Chú ý: </a:t>
            </a:r>
            <a:endParaRPr/>
          </a:p>
        </p:txBody>
      </p:sp>
      <p:sp>
        <p:nvSpPr>
          <p:cNvPr id="1765" name="Google Shape;1765;p73"/>
          <p:cNvSpPr txBox="1"/>
          <p:nvPr/>
        </p:nvSpPr>
        <p:spPr>
          <a:xfrm>
            <a:off x="1180263" y="1319662"/>
            <a:ext cx="14296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Ví dụ:</a:t>
            </a:r>
            <a:endParaRPr/>
          </a:p>
        </p:txBody>
      </p:sp>
      <p:sp>
        <p:nvSpPr>
          <p:cNvPr id="1766" name="Google Shape;1766;p73"/>
          <p:cNvSpPr txBox="1"/>
          <p:nvPr/>
        </p:nvSpPr>
        <p:spPr>
          <a:xfrm>
            <a:off x="2527385" y="1427899"/>
            <a:ext cx="14090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 : 3 =</a:t>
            </a:r>
            <a:endParaRPr/>
          </a:p>
        </p:txBody>
      </p:sp>
      <p:sp>
        <p:nvSpPr>
          <p:cNvPr id="1767" name="Google Shape;1767;p73"/>
          <p:cNvSpPr/>
          <p:nvPr/>
        </p:nvSpPr>
        <p:spPr>
          <a:xfrm>
            <a:off x="4635774" y="1360964"/>
            <a:ext cx="182408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4 : 10 =</a:t>
            </a:r>
            <a:endParaRPr/>
          </a:p>
        </p:txBody>
      </p:sp>
      <p:sp>
        <p:nvSpPr>
          <p:cNvPr id="1768" name="Google Shape;1768;p73"/>
          <p:cNvSpPr/>
          <p:nvPr/>
        </p:nvSpPr>
        <p:spPr>
          <a:xfrm>
            <a:off x="7733923" y="1420528"/>
            <a:ext cx="135806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9 : 2 =</a:t>
            </a:r>
            <a:endParaRPr/>
          </a:p>
        </p:txBody>
      </p:sp>
      <p:sp>
        <p:nvSpPr>
          <p:cNvPr id="1769" name="Google Shape;1769;p73"/>
          <p:cNvSpPr/>
          <p:nvPr/>
        </p:nvSpPr>
        <p:spPr>
          <a:xfrm>
            <a:off x="1071777" y="2462400"/>
            <a:ext cx="10598525" cy="1384995"/>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rgbClr val="0000FF"/>
              </a:buClr>
              <a:buSzPts val="2800"/>
              <a:buFont typeface="Arial"/>
              <a:buAutoNum type="arabicParenR"/>
            </a:pPr>
            <a:r>
              <a:rPr b="1" lang="en-US" sz="2800">
                <a:solidFill>
                  <a:srgbClr val="0000FF"/>
                </a:solidFill>
                <a:latin typeface="Arial"/>
                <a:ea typeface="Arial"/>
                <a:cs typeface="Arial"/>
                <a:sym typeface="Arial"/>
              </a:rPr>
              <a:t> Có thể dùng phân số để ghi kết quả của phép chia một số tự nhiên cho một số tự nhiên khác 0. Phân số đó cũng được gọi là thương của phép chia đã cho.</a:t>
            </a:r>
            <a:endParaRPr/>
          </a:p>
        </p:txBody>
      </p:sp>
      <p:sp>
        <p:nvSpPr>
          <p:cNvPr id="1770" name="Google Shape;1770;p73"/>
          <p:cNvSpPr/>
          <p:nvPr/>
        </p:nvSpPr>
        <p:spPr>
          <a:xfrm>
            <a:off x="707077" y="5059524"/>
            <a:ext cx="10039118" cy="1066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0000FF"/>
                </a:solidFill>
                <a:latin typeface="Arial"/>
                <a:ea typeface="Arial"/>
                <a:cs typeface="Arial"/>
                <a:sym typeface="Arial"/>
              </a:rPr>
              <a:t>2) Mọi số tự nhiên điều có thể viết thành phân số có mẫu số là 1.</a:t>
            </a:r>
            <a:endParaRPr/>
          </a:p>
        </p:txBody>
      </p:sp>
      <p:sp>
        <p:nvSpPr>
          <p:cNvPr id="1771" name="Google Shape;1771;p73"/>
          <p:cNvSpPr/>
          <p:nvPr/>
        </p:nvSpPr>
        <p:spPr>
          <a:xfrm>
            <a:off x="5974059" y="1164636"/>
            <a:ext cx="793963" cy="1331134"/>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72" name="Google Shape;1772;p73"/>
          <p:cNvSpPr/>
          <p:nvPr/>
        </p:nvSpPr>
        <p:spPr>
          <a:xfrm>
            <a:off x="3573845" y="1202460"/>
            <a:ext cx="793963" cy="90178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73" name="Google Shape;1773;p73"/>
          <p:cNvSpPr/>
          <p:nvPr/>
        </p:nvSpPr>
        <p:spPr>
          <a:xfrm>
            <a:off x="8760296" y="1202460"/>
            <a:ext cx="793963" cy="90178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74" name="Google Shape;1774;p73"/>
          <p:cNvSpPr txBox="1"/>
          <p:nvPr/>
        </p:nvSpPr>
        <p:spPr>
          <a:xfrm>
            <a:off x="1156572" y="4282530"/>
            <a:ext cx="14296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Ví dụ:</a:t>
            </a:r>
            <a:endParaRPr/>
          </a:p>
        </p:txBody>
      </p:sp>
      <p:sp>
        <p:nvSpPr>
          <p:cNvPr id="1775" name="Google Shape;1775;p73"/>
          <p:cNvSpPr txBox="1"/>
          <p:nvPr/>
        </p:nvSpPr>
        <p:spPr>
          <a:xfrm>
            <a:off x="2508071" y="4356393"/>
            <a:ext cx="9918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5  =</a:t>
            </a:r>
            <a:endParaRPr/>
          </a:p>
        </p:txBody>
      </p:sp>
      <p:sp>
        <p:nvSpPr>
          <p:cNvPr id="1776" name="Google Shape;1776;p73"/>
          <p:cNvSpPr/>
          <p:nvPr/>
        </p:nvSpPr>
        <p:spPr>
          <a:xfrm>
            <a:off x="3131483" y="4096262"/>
            <a:ext cx="793963" cy="90178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77" name="Google Shape;1777;p73"/>
          <p:cNvSpPr txBox="1"/>
          <p:nvPr/>
        </p:nvSpPr>
        <p:spPr>
          <a:xfrm>
            <a:off x="4827117" y="4284385"/>
            <a:ext cx="12171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12  =</a:t>
            </a:r>
            <a:endParaRPr/>
          </a:p>
        </p:txBody>
      </p:sp>
      <p:sp>
        <p:nvSpPr>
          <p:cNvPr id="1778" name="Google Shape;1778;p73"/>
          <p:cNvSpPr/>
          <p:nvPr/>
        </p:nvSpPr>
        <p:spPr>
          <a:xfrm>
            <a:off x="5726636" y="4096261"/>
            <a:ext cx="793963" cy="901785"/>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79" name="Google Shape;1779;p73"/>
          <p:cNvSpPr txBox="1"/>
          <p:nvPr/>
        </p:nvSpPr>
        <p:spPr>
          <a:xfrm>
            <a:off x="7739902" y="4293096"/>
            <a:ext cx="174047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2001  =</a:t>
            </a:r>
            <a:endParaRPr/>
          </a:p>
        </p:txBody>
      </p:sp>
      <p:sp>
        <p:nvSpPr>
          <p:cNvPr id="1780" name="Google Shape;1780;p73"/>
          <p:cNvSpPr/>
          <p:nvPr/>
        </p:nvSpPr>
        <p:spPr>
          <a:xfrm>
            <a:off x="9168037" y="4096261"/>
            <a:ext cx="793963" cy="898964"/>
          </a:xfrm>
          <a:prstGeom prst="rect">
            <a:avLst/>
          </a:prstGeom>
          <a:blipFill rotWithShape="1">
            <a:blip r:embed="rId8">
              <a:alphaModFix/>
            </a:blip>
            <a:stretch>
              <a:fillRect b="0" l="0" r="-1923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7"/>
                                        </p:tgtEl>
                                        <p:attrNameLst>
                                          <p:attrName>style.visibility</p:attrName>
                                        </p:attrNameLst>
                                      </p:cBhvr>
                                      <p:to>
                                        <p:strVal val="visible"/>
                                      </p:to>
                                    </p:set>
                                    <p:animEffect filter="fade" transition="in">
                                      <p:cBhvr>
                                        <p:cTn dur="500"/>
                                        <p:tgtEl>
                                          <p:spTgt spid="17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1"/>
                                        </p:tgtEl>
                                        <p:attrNameLst>
                                          <p:attrName>style.visibility</p:attrName>
                                        </p:attrNameLst>
                                      </p:cBhvr>
                                      <p:to>
                                        <p:strVal val="visible"/>
                                      </p:to>
                                    </p:set>
                                    <p:animEffect filter="fade" transition="in">
                                      <p:cBhvr>
                                        <p:cTn dur="500"/>
                                        <p:tgtEl>
                                          <p:spTgt spid="17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8"/>
                                        </p:tgtEl>
                                        <p:attrNameLst>
                                          <p:attrName>style.visibility</p:attrName>
                                        </p:attrNameLst>
                                      </p:cBhvr>
                                      <p:to>
                                        <p:strVal val="visible"/>
                                      </p:to>
                                    </p:set>
                                    <p:animEffect filter="fade" transition="in">
                                      <p:cBhvr>
                                        <p:cTn dur="500"/>
                                        <p:tgtEl>
                                          <p:spTgt spid="17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3"/>
                                        </p:tgtEl>
                                        <p:attrNameLst>
                                          <p:attrName>style.visibility</p:attrName>
                                        </p:attrNameLst>
                                      </p:cBhvr>
                                      <p:to>
                                        <p:strVal val="visible"/>
                                      </p:to>
                                    </p:set>
                                    <p:animEffect filter="fade" transition="in">
                                      <p:cBhvr>
                                        <p:cTn dur="500"/>
                                        <p:tgtEl>
                                          <p:spTgt spid="17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9"/>
                                        </p:tgtEl>
                                        <p:attrNameLst>
                                          <p:attrName>style.visibility</p:attrName>
                                        </p:attrNameLst>
                                      </p:cBhvr>
                                      <p:to>
                                        <p:strVal val="visible"/>
                                      </p:to>
                                    </p:set>
                                    <p:anim calcmode="lin" valueType="num">
                                      <p:cBhvr additive="base">
                                        <p:cTn dur="500"/>
                                        <p:tgtEl>
                                          <p:spTgt spid="1769"/>
                                        </p:tgtEl>
                                        <p:attrNameLst>
                                          <p:attrName>ppt_w</p:attrName>
                                        </p:attrNameLst>
                                      </p:cBhvr>
                                      <p:tavLst>
                                        <p:tav fmla="" tm="0">
                                          <p:val>
                                            <p:strVal val="0"/>
                                          </p:val>
                                        </p:tav>
                                        <p:tav fmla="" tm="100000">
                                          <p:val>
                                            <p:strVal val="#ppt_w"/>
                                          </p:val>
                                        </p:tav>
                                      </p:tavLst>
                                    </p:anim>
                                    <p:anim calcmode="lin" valueType="num">
                                      <p:cBhvr additive="base">
                                        <p:cTn dur="500"/>
                                        <p:tgtEl>
                                          <p:spTgt spid="17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4"/>
                                        </p:tgtEl>
                                        <p:attrNameLst>
                                          <p:attrName>style.visibility</p:attrName>
                                        </p:attrNameLst>
                                      </p:cBhvr>
                                      <p:to>
                                        <p:strVal val="visible"/>
                                      </p:to>
                                    </p:set>
                                    <p:animEffect filter="fade" transition="in">
                                      <p:cBhvr>
                                        <p:cTn dur="500"/>
                                        <p:tgtEl>
                                          <p:spTgt spid="1774"/>
                                        </p:tgtEl>
                                      </p:cBhvr>
                                    </p:animEffect>
                                  </p:childTnLst>
                                </p:cTn>
                              </p:par>
                              <p:par>
                                <p:cTn fill="hold" nodeType="withEffect" presetClass="entr" presetID="10" presetSubtype="0">
                                  <p:stCondLst>
                                    <p:cond delay="0"/>
                                  </p:stCondLst>
                                  <p:childTnLst>
                                    <p:set>
                                      <p:cBhvr>
                                        <p:cTn dur="1" fill="hold">
                                          <p:stCondLst>
                                            <p:cond delay="0"/>
                                          </p:stCondLst>
                                        </p:cTn>
                                        <p:tgtEl>
                                          <p:spTgt spid="1775"/>
                                        </p:tgtEl>
                                        <p:attrNameLst>
                                          <p:attrName>style.visibility</p:attrName>
                                        </p:attrNameLst>
                                      </p:cBhvr>
                                      <p:to>
                                        <p:strVal val="visible"/>
                                      </p:to>
                                    </p:set>
                                    <p:animEffect filter="fade" transition="in">
                                      <p:cBhvr>
                                        <p:cTn dur="500"/>
                                        <p:tgtEl>
                                          <p:spTgt spid="17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7"/>
                                        </p:tgtEl>
                                        <p:attrNameLst>
                                          <p:attrName>style.visibility</p:attrName>
                                        </p:attrNameLst>
                                      </p:cBhvr>
                                      <p:to>
                                        <p:strVal val="visible"/>
                                      </p:to>
                                    </p:set>
                                    <p:animEffect filter="fade" transition="in">
                                      <p:cBhvr>
                                        <p:cTn dur="500"/>
                                        <p:tgtEl>
                                          <p:spTgt spid="17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8"/>
                                        </p:tgtEl>
                                        <p:attrNameLst>
                                          <p:attrName>style.visibility</p:attrName>
                                        </p:attrNameLst>
                                      </p:cBhvr>
                                      <p:to>
                                        <p:strVal val="visible"/>
                                      </p:to>
                                    </p:set>
                                    <p:animEffect filter="fade" transition="in">
                                      <p:cBhvr>
                                        <p:cTn dur="500"/>
                                        <p:tgtEl>
                                          <p:spTgt spid="17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9"/>
                                        </p:tgtEl>
                                        <p:attrNameLst>
                                          <p:attrName>style.visibility</p:attrName>
                                        </p:attrNameLst>
                                      </p:cBhvr>
                                      <p:to>
                                        <p:strVal val="visible"/>
                                      </p:to>
                                    </p:set>
                                    <p:animEffect filter="fade" transition="in">
                                      <p:cBhvr>
                                        <p:cTn dur="500"/>
                                        <p:tgtEl>
                                          <p:spTgt spid="17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0"/>
                                        </p:tgtEl>
                                        <p:attrNameLst>
                                          <p:attrName>style.visibility</p:attrName>
                                        </p:attrNameLst>
                                      </p:cBhvr>
                                      <p:to>
                                        <p:strVal val="visible"/>
                                      </p:to>
                                    </p:set>
                                    <p:animEffect filter="fade" transition="in">
                                      <p:cBhvr>
                                        <p:cTn dur="500"/>
                                        <p:tgtEl>
                                          <p:spTgt spid="1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70"/>
                                        </p:tgtEl>
                                        <p:attrNameLst>
                                          <p:attrName>style.visibility</p:attrName>
                                        </p:attrNameLst>
                                      </p:cBhvr>
                                      <p:to>
                                        <p:strVal val="visible"/>
                                      </p:to>
                                    </p:set>
                                    <p:anim calcmode="lin" valueType="num">
                                      <p:cBhvr additive="base">
                                        <p:cTn dur="500"/>
                                        <p:tgtEl>
                                          <p:spTgt spid="1770"/>
                                        </p:tgtEl>
                                        <p:attrNameLst>
                                          <p:attrName>ppt_w</p:attrName>
                                        </p:attrNameLst>
                                      </p:cBhvr>
                                      <p:tavLst>
                                        <p:tav fmla="" tm="0">
                                          <p:val>
                                            <p:strVal val="0"/>
                                          </p:val>
                                        </p:tav>
                                        <p:tav fmla="" tm="100000">
                                          <p:val>
                                            <p:strVal val="#ppt_w"/>
                                          </p:val>
                                        </p:tav>
                                      </p:tavLst>
                                    </p:anim>
                                    <p:anim calcmode="lin" valueType="num">
                                      <p:cBhvr additive="base">
                                        <p:cTn dur="500"/>
                                        <p:tgtEl>
                                          <p:spTgt spid="17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5" name="Shape 1785"/>
        <p:cNvGrpSpPr/>
        <p:nvPr/>
      </p:nvGrpSpPr>
      <p:grpSpPr>
        <a:xfrm>
          <a:off x="0" y="0"/>
          <a:ext cx="0" cy="0"/>
          <a:chOff x="0" y="0"/>
          <a:chExt cx="0" cy="0"/>
        </a:xfrm>
      </p:grpSpPr>
      <p:sp>
        <p:nvSpPr>
          <p:cNvPr id="1786" name="Google Shape;1786;p74"/>
          <p:cNvSpPr txBox="1"/>
          <p:nvPr/>
        </p:nvSpPr>
        <p:spPr>
          <a:xfrm>
            <a:off x="597501" y="2351155"/>
            <a:ext cx="115541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FF"/>
                </a:solidFill>
                <a:latin typeface="Arial"/>
                <a:ea typeface="Arial"/>
                <a:cs typeface="Arial"/>
                <a:sym typeface="Arial"/>
              </a:rPr>
              <a:t>3) Số 1 có thể viết thành phân số có tử số và  mẫu số giống nhau và khác 0.</a:t>
            </a:r>
            <a:endParaRPr/>
          </a:p>
        </p:txBody>
      </p:sp>
      <p:sp>
        <p:nvSpPr>
          <p:cNvPr id="1787" name="Google Shape;1787;p74"/>
          <p:cNvSpPr/>
          <p:nvPr/>
        </p:nvSpPr>
        <p:spPr>
          <a:xfrm>
            <a:off x="592190" y="4061048"/>
            <a:ext cx="10621068" cy="1600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0000FF"/>
                </a:solidFill>
                <a:latin typeface="Arial"/>
                <a:ea typeface="Arial"/>
                <a:cs typeface="Arial"/>
                <a:sym typeface="Arial"/>
              </a:rPr>
              <a:t>4) Số 0 có thể viết thành phân số có tử số là 0  và mẫu số khác 0.</a:t>
            </a:r>
            <a:endParaRPr/>
          </a:p>
        </p:txBody>
      </p:sp>
      <p:sp>
        <p:nvSpPr>
          <p:cNvPr id="1788" name="Google Shape;1788;p74"/>
          <p:cNvSpPr txBox="1"/>
          <p:nvPr/>
        </p:nvSpPr>
        <p:spPr>
          <a:xfrm>
            <a:off x="1015030" y="1260037"/>
            <a:ext cx="14296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Ví dụ:</a:t>
            </a:r>
            <a:endParaRPr/>
          </a:p>
        </p:txBody>
      </p:sp>
      <p:sp>
        <p:nvSpPr>
          <p:cNvPr id="1789" name="Google Shape;1789;p74"/>
          <p:cNvSpPr txBox="1"/>
          <p:nvPr/>
        </p:nvSpPr>
        <p:spPr>
          <a:xfrm>
            <a:off x="2366529" y="1255840"/>
            <a:ext cx="9918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  =</a:t>
            </a:r>
            <a:endParaRPr/>
          </a:p>
        </p:txBody>
      </p:sp>
      <p:sp>
        <p:nvSpPr>
          <p:cNvPr id="1790" name="Google Shape;1790;p74"/>
          <p:cNvSpPr/>
          <p:nvPr/>
        </p:nvSpPr>
        <p:spPr>
          <a:xfrm>
            <a:off x="2989941" y="1073769"/>
            <a:ext cx="793963" cy="90178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91" name="Google Shape;1791;p74"/>
          <p:cNvSpPr txBox="1"/>
          <p:nvPr/>
        </p:nvSpPr>
        <p:spPr>
          <a:xfrm>
            <a:off x="4878851" y="1270702"/>
            <a:ext cx="12171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  =</a:t>
            </a:r>
            <a:endParaRPr/>
          </a:p>
        </p:txBody>
      </p:sp>
      <p:sp>
        <p:nvSpPr>
          <p:cNvPr id="1792" name="Google Shape;1792;p74"/>
          <p:cNvSpPr/>
          <p:nvPr/>
        </p:nvSpPr>
        <p:spPr>
          <a:xfrm>
            <a:off x="5585094" y="1073768"/>
            <a:ext cx="793963" cy="90178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93" name="Google Shape;1793;p74"/>
          <p:cNvSpPr txBox="1"/>
          <p:nvPr/>
        </p:nvSpPr>
        <p:spPr>
          <a:xfrm>
            <a:off x="7667894" y="1333999"/>
            <a:ext cx="174047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  =</a:t>
            </a:r>
            <a:endParaRPr b="1" sz="3200">
              <a:solidFill>
                <a:schemeClr val="dk1"/>
              </a:solidFill>
              <a:latin typeface="Arial"/>
              <a:ea typeface="Arial"/>
              <a:cs typeface="Arial"/>
              <a:sym typeface="Arial"/>
            </a:endParaRPr>
          </a:p>
        </p:txBody>
      </p:sp>
      <p:sp>
        <p:nvSpPr>
          <p:cNvPr id="1794" name="Google Shape;1794;p74"/>
          <p:cNvSpPr/>
          <p:nvPr/>
        </p:nvSpPr>
        <p:spPr>
          <a:xfrm>
            <a:off x="8468597" y="1102968"/>
            <a:ext cx="793963" cy="89896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95" name="Google Shape;1795;p74"/>
          <p:cNvSpPr txBox="1"/>
          <p:nvPr/>
        </p:nvSpPr>
        <p:spPr>
          <a:xfrm>
            <a:off x="1050301" y="3320248"/>
            <a:ext cx="14296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Ví dụ:</a:t>
            </a:r>
            <a:endParaRPr/>
          </a:p>
        </p:txBody>
      </p:sp>
      <p:sp>
        <p:nvSpPr>
          <p:cNvPr id="1796" name="Google Shape;1796;p74"/>
          <p:cNvSpPr txBox="1"/>
          <p:nvPr/>
        </p:nvSpPr>
        <p:spPr>
          <a:xfrm>
            <a:off x="3240340" y="3422231"/>
            <a:ext cx="99183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0  =</a:t>
            </a:r>
            <a:endParaRPr/>
          </a:p>
        </p:txBody>
      </p:sp>
      <p:sp>
        <p:nvSpPr>
          <p:cNvPr id="1797" name="Google Shape;1797;p74"/>
          <p:cNvSpPr/>
          <p:nvPr/>
        </p:nvSpPr>
        <p:spPr>
          <a:xfrm>
            <a:off x="3863752" y="3182098"/>
            <a:ext cx="793963" cy="90178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798" name="Google Shape;1798;p74"/>
          <p:cNvSpPr txBox="1"/>
          <p:nvPr/>
        </p:nvSpPr>
        <p:spPr>
          <a:xfrm>
            <a:off x="5559386" y="3406189"/>
            <a:ext cx="12171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0  =</a:t>
            </a:r>
            <a:endParaRPr/>
          </a:p>
        </p:txBody>
      </p:sp>
      <p:sp>
        <p:nvSpPr>
          <p:cNvPr id="1799" name="Google Shape;1799;p74"/>
          <p:cNvSpPr/>
          <p:nvPr/>
        </p:nvSpPr>
        <p:spPr>
          <a:xfrm>
            <a:off x="6458905" y="3182097"/>
            <a:ext cx="793963" cy="901978"/>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1800" name="Google Shape;1800;p74"/>
          <p:cNvSpPr txBox="1"/>
          <p:nvPr/>
        </p:nvSpPr>
        <p:spPr>
          <a:xfrm>
            <a:off x="8472171" y="3399406"/>
            <a:ext cx="174047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0  =</a:t>
            </a:r>
            <a:endParaRPr/>
          </a:p>
        </p:txBody>
      </p:sp>
      <p:sp>
        <p:nvSpPr>
          <p:cNvPr id="1801" name="Google Shape;1801;p74"/>
          <p:cNvSpPr/>
          <p:nvPr/>
        </p:nvSpPr>
        <p:spPr>
          <a:xfrm>
            <a:off x="9342408" y="3211297"/>
            <a:ext cx="793963" cy="901785"/>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8"/>
                                        </p:tgtEl>
                                        <p:attrNameLst>
                                          <p:attrName>style.visibility</p:attrName>
                                        </p:attrNameLst>
                                      </p:cBhvr>
                                      <p:to>
                                        <p:strVal val="visible"/>
                                      </p:to>
                                    </p:set>
                                    <p:animEffect filter="fade" transition="in">
                                      <p:cBhvr>
                                        <p:cTn dur="500"/>
                                        <p:tgtEl>
                                          <p:spTgt spid="1788"/>
                                        </p:tgtEl>
                                      </p:cBhvr>
                                    </p:animEffect>
                                  </p:childTnLst>
                                </p:cTn>
                              </p:par>
                              <p:par>
                                <p:cTn fill="hold" nodeType="withEffect" presetClass="entr" presetID="10" presetSubtype="0">
                                  <p:stCondLst>
                                    <p:cond delay="0"/>
                                  </p:stCondLst>
                                  <p:childTnLst>
                                    <p:set>
                                      <p:cBhvr>
                                        <p:cTn dur="1" fill="hold">
                                          <p:stCondLst>
                                            <p:cond delay="0"/>
                                          </p:stCondLst>
                                        </p:cTn>
                                        <p:tgtEl>
                                          <p:spTgt spid="1789"/>
                                        </p:tgtEl>
                                        <p:attrNameLst>
                                          <p:attrName>style.visibility</p:attrName>
                                        </p:attrNameLst>
                                      </p:cBhvr>
                                      <p:to>
                                        <p:strVal val="visible"/>
                                      </p:to>
                                    </p:set>
                                    <p:animEffect filter="fade" transition="in">
                                      <p:cBhvr>
                                        <p:cTn dur="500"/>
                                        <p:tgtEl>
                                          <p:spTgt spid="17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1"/>
                                        </p:tgtEl>
                                        <p:attrNameLst>
                                          <p:attrName>style.visibility</p:attrName>
                                        </p:attrNameLst>
                                      </p:cBhvr>
                                      <p:to>
                                        <p:strVal val="visible"/>
                                      </p:to>
                                    </p:set>
                                    <p:animEffect filter="fade" transition="in">
                                      <p:cBhvr>
                                        <p:cTn dur="500"/>
                                        <p:tgtEl>
                                          <p:spTgt spid="17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2"/>
                                        </p:tgtEl>
                                        <p:attrNameLst>
                                          <p:attrName>style.visibility</p:attrName>
                                        </p:attrNameLst>
                                      </p:cBhvr>
                                      <p:to>
                                        <p:strVal val="visible"/>
                                      </p:to>
                                    </p:set>
                                    <p:animEffect filter="fade" transition="in">
                                      <p:cBhvr>
                                        <p:cTn dur="500"/>
                                        <p:tgtEl>
                                          <p:spTgt spid="17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3"/>
                                        </p:tgtEl>
                                        <p:attrNameLst>
                                          <p:attrName>style.visibility</p:attrName>
                                        </p:attrNameLst>
                                      </p:cBhvr>
                                      <p:to>
                                        <p:strVal val="visible"/>
                                      </p:to>
                                    </p:set>
                                    <p:animEffect filter="fade" transition="in">
                                      <p:cBhvr>
                                        <p:cTn dur="500"/>
                                        <p:tgtEl>
                                          <p:spTgt spid="17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4"/>
                                        </p:tgtEl>
                                        <p:attrNameLst>
                                          <p:attrName>style.visibility</p:attrName>
                                        </p:attrNameLst>
                                      </p:cBhvr>
                                      <p:to>
                                        <p:strVal val="visible"/>
                                      </p:to>
                                    </p:set>
                                    <p:animEffect filter="fade" transition="in">
                                      <p:cBhvr>
                                        <p:cTn dur="500"/>
                                        <p:tgtEl>
                                          <p:spTgt spid="17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6"/>
                                        </p:tgtEl>
                                        <p:attrNameLst>
                                          <p:attrName>style.visibility</p:attrName>
                                        </p:attrNameLst>
                                      </p:cBhvr>
                                      <p:to>
                                        <p:strVal val="visible"/>
                                      </p:to>
                                    </p:set>
                                    <p:animEffect filter="fade" transition="in">
                                      <p:cBhvr>
                                        <p:cTn dur="500"/>
                                        <p:tgtEl>
                                          <p:spTgt spid="17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5"/>
                                        </p:tgtEl>
                                        <p:attrNameLst>
                                          <p:attrName>style.visibility</p:attrName>
                                        </p:attrNameLst>
                                      </p:cBhvr>
                                      <p:to>
                                        <p:strVal val="visible"/>
                                      </p:to>
                                    </p:set>
                                    <p:animEffect filter="fade" transition="in">
                                      <p:cBhvr>
                                        <p:cTn dur="500"/>
                                        <p:tgtEl>
                                          <p:spTgt spid="1795"/>
                                        </p:tgtEl>
                                      </p:cBhvr>
                                    </p:animEffect>
                                  </p:childTnLst>
                                </p:cTn>
                              </p:par>
                              <p:par>
                                <p:cTn fill="hold" nodeType="withEffect" presetClass="entr" presetID="10" presetSubtype="0">
                                  <p:stCondLst>
                                    <p:cond delay="0"/>
                                  </p:stCondLst>
                                  <p:childTnLst>
                                    <p:set>
                                      <p:cBhvr>
                                        <p:cTn dur="1" fill="hold">
                                          <p:stCondLst>
                                            <p:cond delay="0"/>
                                          </p:stCondLst>
                                        </p:cTn>
                                        <p:tgtEl>
                                          <p:spTgt spid="1796"/>
                                        </p:tgtEl>
                                        <p:attrNameLst>
                                          <p:attrName>style.visibility</p:attrName>
                                        </p:attrNameLst>
                                      </p:cBhvr>
                                      <p:to>
                                        <p:strVal val="visible"/>
                                      </p:to>
                                    </p:set>
                                    <p:animEffect filter="fade" transition="in">
                                      <p:cBhvr>
                                        <p:cTn dur="500"/>
                                        <p:tgtEl>
                                          <p:spTgt spid="17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8"/>
                                        </p:tgtEl>
                                        <p:attrNameLst>
                                          <p:attrName>style.visibility</p:attrName>
                                        </p:attrNameLst>
                                      </p:cBhvr>
                                      <p:to>
                                        <p:strVal val="visible"/>
                                      </p:to>
                                    </p:set>
                                    <p:animEffect filter="fade" transition="in">
                                      <p:cBhvr>
                                        <p:cTn dur="500"/>
                                        <p:tgtEl>
                                          <p:spTgt spid="17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9"/>
                                        </p:tgtEl>
                                        <p:attrNameLst>
                                          <p:attrName>style.visibility</p:attrName>
                                        </p:attrNameLst>
                                      </p:cBhvr>
                                      <p:to>
                                        <p:strVal val="visible"/>
                                      </p:to>
                                    </p:set>
                                    <p:animEffect filter="fade" transition="in">
                                      <p:cBhvr>
                                        <p:cTn dur="500"/>
                                        <p:tgtEl>
                                          <p:spTgt spid="1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0"/>
                                        </p:tgtEl>
                                        <p:attrNameLst>
                                          <p:attrName>style.visibility</p:attrName>
                                        </p:attrNameLst>
                                      </p:cBhvr>
                                      <p:to>
                                        <p:strVal val="visible"/>
                                      </p:to>
                                    </p:set>
                                    <p:animEffect filter="fade" transition="in">
                                      <p:cBhvr>
                                        <p:cTn dur="500"/>
                                        <p:tgtEl>
                                          <p:spTgt spid="18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1"/>
                                        </p:tgtEl>
                                        <p:attrNameLst>
                                          <p:attrName>style.visibility</p:attrName>
                                        </p:attrNameLst>
                                      </p:cBhvr>
                                      <p:to>
                                        <p:strVal val="visible"/>
                                      </p:to>
                                    </p:set>
                                    <p:animEffect filter="fade" transition="in">
                                      <p:cBhvr>
                                        <p:cTn dur="500"/>
                                        <p:tgtEl>
                                          <p:spTgt spid="1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7"/>
                                        </p:tgtEl>
                                        <p:attrNameLst>
                                          <p:attrName>style.visibility</p:attrName>
                                        </p:attrNameLst>
                                      </p:cBhvr>
                                      <p:to>
                                        <p:strVal val="visible"/>
                                      </p:to>
                                    </p:set>
                                    <p:animEffect filter="fade" transition="in">
                                      <p:cBhvr>
                                        <p:cTn dur="500"/>
                                        <p:tgtEl>
                                          <p:spTgt spid="17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pic>
        <p:nvPicPr>
          <p:cNvPr id="1807" name="Google Shape;1807;p75"/>
          <p:cNvPicPr preferRelativeResize="0"/>
          <p:nvPr/>
        </p:nvPicPr>
        <p:blipFill rotWithShape="1">
          <a:blip r:embed="rId3">
            <a:alphaModFix/>
          </a:blip>
          <a:srcRect b="0" l="0" r="0" t="0"/>
          <a:stretch/>
        </p:blipFill>
        <p:spPr>
          <a:xfrm>
            <a:off x="1631504" y="1940332"/>
            <a:ext cx="2521337" cy="3731579"/>
          </a:xfrm>
          <a:prstGeom prst="rect">
            <a:avLst/>
          </a:prstGeom>
          <a:noFill/>
          <a:ln>
            <a:noFill/>
          </a:ln>
        </p:spPr>
      </p:pic>
      <p:pic>
        <p:nvPicPr>
          <p:cNvPr id="1808" name="Google Shape;1808;p75"/>
          <p:cNvPicPr preferRelativeResize="0"/>
          <p:nvPr/>
        </p:nvPicPr>
        <p:blipFill rotWithShape="1">
          <a:blip r:embed="rId4">
            <a:alphaModFix/>
          </a:blip>
          <a:srcRect b="0" l="0" r="0" t="0"/>
          <a:stretch/>
        </p:blipFill>
        <p:spPr>
          <a:xfrm flipH="1" rot="10800000">
            <a:off x="4703134" y="1431340"/>
            <a:ext cx="4802372" cy="3406473"/>
          </a:xfrm>
          <a:prstGeom prst="rect">
            <a:avLst/>
          </a:prstGeom>
          <a:noFill/>
          <a:ln>
            <a:noFill/>
          </a:ln>
        </p:spPr>
      </p:pic>
      <p:sp>
        <p:nvSpPr>
          <p:cNvPr id="1809" name="Google Shape;1809;p75"/>
          <p:cNvSpPr txBox="1"/>
          <p:nvPr/>
        </p:nvSpPr>
        <p:spPr>
          <a:xfrm>
            <a:off x="5559932" y="2821841"/>
            <a:ext cx="358406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721710"/>
                </a:solidFill>
                <a:latin typeface="Times New Roman"/>
                <a:ea typeface="Times New Roman"/>
                <a:cs typeface="Times New Roman"/>
                <a:sym typeface="Times New Roman"/>
              </a:rPr>
              <a:t>THỰC HÀNH</a:t>
            </a:r>
            <a:endParaRPr/>
          </a:p>
          <a:p>
            <a:pPr indent="0" lvl="0" marL="0" marR="0" rtl="0" algn="l">
              <a:spcBef>
                <a:spcPts val="0"/>
              </a:spcBef>
              <a:spcAft>
                <a:spcPts val="0"/>
              </a:spcAft>
              <a:buNone/>
            </a:pPr>
            <a:r>
              <a:t/>
            </a:r>
            <a:endParaRPr sz="4000">
              <a:solidFill>
                <a:srgbClr val="7F7F7F"/>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07"/>
                                        </p:tgtEl>
                                        <p:attrNameLst>
                                          <p:attrName>style.visibility</p:attrName>
                                        </p:attrNameLst>
                                      </p:cBhvr>
                                      <p:to>
                                        <p:strVal val="visible"/>
                                      </p:to>
                                    </p:set>
                                    <p:animEffect filter="fade" transition="in">
                                      <p:cBhvr>
                                        <p:cTn dur="1000"/>
                                        <p:tgtEl>
                                          <p:spTgt spid="18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08"/>
                                        </p:tgtEl>
                                        <p:attrNameLst>
                                          <p:attrName>style.visibility</p:attrName>
                                        </p:attrNameLst>
                                      </p:cBhvr>
                                      <p:to>
                                        <p:strVal val="visible"/>
                                      </p:to>
                                    </p:set>
                                    <p:animEffect filter="fade" transition="in">
                                      <p:cBhvr>
                                        <p:cTn dur="500"/>
                                        <p:tgtEl>
                                          <p:spTgt spid="180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09"/>
                                        </p:tgtEl>
                                        <p:attrNameLst>
                                          <p:attrName>style.visibility</p:attrName>
                                        </p:attrNameLst>
                                      </p:cBhvr>
                                      <p:to>
                                        <p:strVal val="visible"/>
                                      </p:to>
                                    </p:set>
                                    <p:animEffect filter="fade" transition="in">
                                      <p:cBhvr>
                                        <p:cTn dur="500"/>
                                        <p:tgtEl>
                                          <p:spTgt spid="18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4" name="Shape 1814"/>
        <p:cNvGrpSpPr/>
        <p:nvPr/>
      </p:nvGrpSpPr>
      <p:grpSpPr>
        <a:xfrm>
          <a:off x="0" y="0"/>
          <a:ext cx="0" cy="0"/>
          <a:chOff x="0" y="0"/>
          <a:chExt cx="0" cy="0"/>
        </a:xfrm>
      </p:grpSpPr>
      <p:sp>
        <p:nvSpPr>
          <p:cNvPr id="1815" name="Google Shape;1815;p76"/>
          <p:cNvSpPr/>
          <p:nvPr/>
        </p:nvSpPr>
        <p:spPr>
          <a:xfrm>
            <a:off x="2207568" y="0"/>
            <a:ext cx="144016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0000FF"/>
                </a:solidFill>
                <a:latin typeface="Arial"/>
                <a:ea typeface="Arial"/>
                <a:cs typeface="Arial"/>
                <a:sym typeface="Arial"/>
              </a:rPr>
              <a:t>Bài 1:</a:t>
            </a:r>
            <a:endParaRPr/>
          </a:p>
        </p:txBody>
      </p:sp>
      <p:graphicFrame>
        <p:nvGraphicFramePr>
          <p:cNvPr id="1816" name="Google Shape;1816;p76"/>
          <p:cNvGraphicFramePr/>
          <p:nvPr/>
        </p:nvGraphicFramePr>
        <p:xfrm>
          <a:off x="1343471" y="1196752"/>
          <a:ext cx="3000000" cy="3000000"/>
        </p:xfrm>
        <a:graphic>
          <a:graphicData uri="http://schemas.openxmlformats.org/drawingml/2006/table">
            <a:tbl>
              <a:tblPr bandRow="1" firstRow="1">
                <a:noFill/>
                <a:tableStyleId>{D5DF9332-EFCA-44C4-9DDE-0F9598622346}</a:tableStyleId>
              </a:tblPr>
              <a:tblGrid>
                <a:gridCol w="2088225"/>
                <a:gridCol w="4250775"/>
                <a:gridCol w="1509300"/>
                <a:gridCol w="1584750"/>
              </a:tblGrid>
              <a:tr h="576075">
                <a:tc>
                  <a:txBody>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Phân</a:t>
                      </a:r>
                      <a:r>
                        <a:rPr lang="en-US" sz="2800">
                          <a:solidFill>
                            <a:schemeClr val="dk1"/>
                          </a:solidFill>
                          <a:latin typeface="Times New Roman"/>
                          <a:ea typeface="Times New Roman"/>
                          <a:cs typeface="Times New Roman"/>
                          <a:sym typeface="Times New Roman"/>
                        </a:rPr>
                        <a:t> số</a:t>
                      </a:r>
                      <a:endParaRPr sz="28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Đọc</a:t>
                      </a:r>
                      <a:r>
                        <a:rPr lang="en-US" sz="2800">
                          <a:solidFill>
                            <a:schemeClr val="dk1"/>
                          </a:solidFill>
                          <a:latin typeface="Times New Roman"/>
                          <a:ea typeface="Times New Roman"/>
                          <a:cs typeface="Times New Roman"/>
                          <a:sym typeface="Times New Roman"/>
                        </a:rPr>
                        <a:t> là</a:t>
                      </a:r>
                      <a:endParaRPr sz="28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Tử</a:t>
                      </a:r>
                      <a:r>
                        <a:rPr lang="en-US" sz="2800">
                          <a:solidFill>
                            <a:schemeClr val="dk1"/>
                          </a:solidFill>
                          <a:latin typeface="Times New Roman"/>
                          <a:ea typeface="Times New Roman"/>
                          <a:cs typeface="Times New Roman"/>
                          <a:sym typeface="Times New Roman"/>
                        </a:rPr>
                        <a:t> số</a:t>
                      </a:r>
                      <a:endParaRPr sz="28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Mẫu</a:t>
                      </a:r>
                      <a:r>
                        <a:rPr lang="en-US" sz="2800">
                          <a:solidFill>
                            <a:schemeClr val="dk1"/>
                          </a:solidFill>
                          <a:latin typeface="Times New Roman"/>
                          <a:ea typeface="Times New Roman"/>
                          <a:cs typeface="Times New Roman"/>
                          <a:sym typeface="Times New Roman"/>
                        </a:rPr>
                        <a:t> số</a:t>
                      </a:r>
                      <a:endParaRPr sz="28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r>
              <a:tr h="7841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r>
              <a:tr h="7654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r>
              <a:tr h="7654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r>
              <a:tr h="7654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r>
              <a:tr h="7654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c>
                  <a:txBody>
                    <a:bodyPr/>
                    <a:lstStyle/>
                    <a:p>
                      <a:pPr indent="0" lvl="0" marL="0" marR="0" rtl="0" algn="ctr">
                        <a:spcBef>
                          <a:spcPts val="0"/>
                        </a:spcBef>
                        <a:spcAft>
                          <a:spcPts val="0"/>
                        </a:spcAft>
                        <a:buNone/>
                      </a:pPr>
                      <a:r>
                        <a:t/>
                      </a:r>
                      <a:endParaRPr sz="18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BE0E3"/>
                    </a:solidFill>
                  </a:tcPr>
                </a:tc>
              </a:tr>
            </a:tbl>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1" name="Shape 1821"/>
        <p:cNvGrpSpPr/>
        <p:nvPr/>
      </p:nvGrpSpPr>
      <p:grpSpPr>
        <a:xfrm>
          <a:off x="0" y="0"/>
          <a:ext cx="0" cy="0"/>
          <a:chOff x="0" y="0"/>
          <a:chExt cx="0" cy="0"/>
        </a:xfrm>
      </p:grpSpPr>
      <p:sp>
        <p:nvSpPr>
          <p:cNvPr id="1822" name="Google Shape;1822;p77"/>
          <p:cNvSpPr/>
          <p:nvPr/>
        </p:nvSpPr>
        <p:spPr>
          <a:xfrm>
            <a:off x="1487488" y="947368"/>
            <a:ext cx="8458200" cy="381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rgbClr val="0000FF"/>
                </a:solidFill>
                <a:latin typeface="Arial"/>
                <a:ea typeface="Arial"/>
                <a:cs typeface="Arial"/>
                <a:sym typeface="Arial"/>
              </a:rPr>
              <a:t>Bài 2: Viết các thương sau dưới dạng phân số:</a:t>
            </a:r>
            <a:endParaRPr/>
          </a:p>
        </p:txBody>
      </p:sp>
      <p:sp>
        <p:nvSpPr>
          <p:cNvPr id="1823" name="Google Shape;1823;p77"/>
          <p:cNvSpPr/>
          <p:nvPr/>
        </p:nvSpPr>
        <p:spPr>
          <a:xfrm>
            <a:off x="3164450" y="1846663"/>
            <a:ext cx="914400"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3 : 5</a:t>
            </a:r>
            <a:endParaRPr/>
          </a:p>
        </p:txBody>
      </p:sp>
      <p:sp>
        <p:nvSpPr>
          <p:cNvPr id="1824" name="Google Shape;1824;p77"/>
          <p:cNvSpPr/>
          <p:nvPr/>
        </p:nvSpPr>
        <p:spPr>
          <a:xfrm>
            <a:off x="3164450" y="3294463"/>
            <a:ext cx="914400"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75 : 100</a:t>
            </a:r>
            <a:endParaRPr/>
          </a:p>
        </p:txBody>
      </p:sp>
      <p:sp>
        <p:nvSpPr>
          <p:cNvPr id="1825" name="Google Shape;1825;p77"/>
          <p:cNvSpPr/>
          <p:nvPr/>
        </p:nvSpPr>
        <p:spPr>
          <a:xfrm>
            <a:off x="3227590" y="4742263"/>
            <a:ext cx="914400" cy="533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9 : 17</a:t>
            </a:r>
            <a:endParaRPr/>
          </a:p>
        </p:txBody>
      </p:sp>
      <p:sp>
        <p:nvSpPr>
          <p:cNvPr id="1826" name="Google Shape;1826;p77"/>
          <p:cNvSpPr/>
          <p:nvPr/>
        </p:nvSpPr>
        <p:spPr>
          <a:xfrm>
            <a:off x="4078981" y="1846663"/>
            <a:ext cx="6858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a:t>
            </a:r>
            <a:endParaRPr/>
          </a:p>
        </p:txBody>
      </p:sp>
      <p:sp>
        <p:nvSpPr>
          <p:cNvPr id="1827" name="Google Shape;1827;p77"/>
          <p:cNvSpPr/>
          <p:nvPr/>
        </p:nvSpPr>
        <p:spPr>
          <a:xfrm>
            <a:off x="4712906" y="3318871"/>
            <a:ext cx="6858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a:t>
            </a:r>
            <a:endParaRPr/>
          </a:p>
        </p:txBody>
      </p:sp>
      <p:sp>
        <p:nvSpPr>
          <p:cNvPr id="1828" name="Google Shape;1828;p77"/>
          <p:cNvSpPr/>
          <p:nvPr/>
        </p:nvSpPr>
        <p:spPr>
          <a:xfrm>
            <a:off x="4375696" y="4767808"/>
            <a:ext cx="6858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主题​​">
  <a:themeElements>
    <a:clrScheme name="自定义 25">
      <a:dk1>
        <a:srgbClr val="000000"/>
      </a:dk1>
      <a:lt1>
        <a:srgbClr val="FFFFFF"/>
      </a:lt1>
      <a:dk2>
        <a:srgbClr val="44546A"/>
      </a:dk2>
      <a:lt2>
        <a:srgbClr val="E7E6E6"/>
      </a:lt2>
      <a:accent1>
        <a:srgbClr val="DF3427"/>
      </a:accent1>
      <a:accent2>
        <a:srgbClr val="A1BF24"/>
      </a:accent2>
      <a:accent3>
        <a:srgbClr val="08ACB6"/>
      </a:accent3>
      <a:accent4>
        <a:srgbClr val="EEAD1B"/>
      </a:accent4>
      <a:accent5>
        <a:srgbClr val="DF3427"/>
      </a:accent5>
      <a:accent6>
        <a:srgbClr val="08ACB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