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handoutMasterIdLst>
    <p:handoutMasterId r:id="rId18"/>
  </p:handoutMasterIdLst>
  <p:sldIdLst>
    <p:sldId id="256" r:id="rId2"/>
    <p:sldId id="321" r:id="rId3"/>
    <p:sldId id="278" r:id="rId4"/>
    <p:sldId id="262" r:id="rId5"/>
    <p:sldId id="268" r:id="rId6"/>
    <p:sldId id="271" r:id="rId7"/>
    <p:sldId id="280" r:id="rId8"/>
    <p:sldId id="282" r:id="rId9"/>
    <p:sldId id="285" r:id="rId10"/>
    <p:sldId id="291" r:id="rId11"/>
    <p:sldId id="320" r:id="rId12"/>
    <p:sldId id="289" r:id="rId13"/>
    <p:sldId id="260" r:id="rId14"/>
    <p:sldId id="274" r:id="rId15"/>
    <p:sldId id="288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58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2123-CD24-473E-A862-209BF761C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A3BE1-1FCD-4E40-BE4F-6D90413B0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8C0EF-337C-4B07-B93F-079D72FF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F4334-F822-49F0-B62B-8F20C484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54466-1214-4FE0-A0D3-C2237391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0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48140-4880-4D4D-8785-9EA89A34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17AAEC-FFA5-42BB-BDDB-086358C11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ED860-105E-423D-98D1-E6DB9C33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BA1F1-9DFB-410B-8DE4-A8440013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77B20-42E8-4C64-B412-E2E3146A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7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524904-D52C-4F14-9AE5-FD7F9A8D4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3DA0F-C160-4A1E-B2E4-2D0DB8E7C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9500D-5FE3-4F96-98B5-93444DD4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6C8B0-887C-4D9A-A3BB-323DCE821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BDBEA-C0D8-4258-9F65-9E47CFDF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67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26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AF24-3F80-4384-A71A-E51F9244E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E289B-6A1E-43B0-A4A0-FC5BAD967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6564B-AA3F-48F1-AAEC-4E85B99E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EB58A-76EB-4A0B-85CA-E4BD1B88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847B4-A69C-4416-9284-F06186FE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6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8DB80-CBAC-46E4-A417-353AE75E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F60CA-640A-4251-8D6A-C4FA98FD6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E283A-A4FE-4AE8-A94F-06095F3C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8EE7D-C014-4804-A379-7E38D86D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92FFB-77B3-4739-9B66-AE29180C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1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E51E0-64A3-420C-8D03-BBFE3CC4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855A9-4020-4F3B-BE9F-D21753D2F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CE8E4-88E2-4C44-AF1A-1CFB19821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F282A-E5D7-4CE4-9E8C-2F216FC8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B1413-537A-414D-BEE4-CB3E49AA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CA8FD-2520-4C0E-BA03-19260FD5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6ED59-9AF3-4292-B183-E91F7E55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C2328-9310-4581-86ED-80DDF508D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7CAD3-7E1A-4F23-B23A-1876FBD14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57EF75-99E6-492A-87C2-110F8C55F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901D5-A247-4EF9-9C58-AAAEF643B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4CF68-471F-47B7-861F-0BB8546B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EA4EBA-D40D-47B3-B04A-5DFD3496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C42C0-C519-4ACD-B6D9-550A1EB0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D3C5-7528-4734-B0CF-A7CE1D705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DC425-DF1E-4416-A2CD-B03FC357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9D80F-9E61-47D2-9F94-D902E220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A9D34-1CD6-4C73-BB1D-BBBE4F65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9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6854BB-2E46-469D-8A7B-76A0AC28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095EC-6CC7-4562-A9E9-8C2180345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3251E-85A3-425C-89C2-FEEECFB3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66379-2BCD-4EB4-836F-C0472A8E3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8C58C-C1AC-4748-8571-85F1B430E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8971B-9A0B-44E6-AD74-617E1A8ED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B1832-D1F7-4B08-9633-70B8F309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D1A39-28AE-41CD-A9C0-001D105A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77104-FEE5-4F2A-8728-2442E946E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5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22875-393D-46F5-968E-30126482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DC21C5-10CB-4F78-A04E-2ADDA8579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C4477-642C-48D7-A757-8CF3539C2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71098-3B20-428E-A8A5-24A46A34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AA1B5-2D62-4051-8EFF-FECB52F52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3D509-4427-476A-B532-3184DE31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D224A3-8E0F-4735-8B1C-20261F51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3B985-413A-4706-9C7A-ADA48FB99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87E41-8441-4E68-9C03-7842ECDC4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1BCC6-37FD-43C5-9A46-C26B41267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A2B18-A8A5-40C8-9C64-D22DAD287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3A4C887-2EAB-4995-95AE-54DED2E86E62}"/>
              </a:ext>
            </a:extLst>
          </p:cNvPr>
          <p:cNvGrpSpPr/>
          <p:nvPr/>
        </p:nvGrpSpPr>
        <p:grpSpPr>
          <a:xfrm>
            <a:off x="267812" y="937066"/>
            <a:ext cx="3797316" cy="618978"/>
            <a:chOff x="3712121" y="251801"/>
            <a:chExt cx="3797316" cy="6189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81767B-062E-4FE5-9093-84192655FDCE}"/>
                </a:ext>
              </a:extLst>
            </p:cNvPr>
            <p:cNvSpPr/>
            <p:nvPr/>
          </p:nvSpPr>
          <p:spPr>
            <a:xfrm>
              <a:off x="3764575" y="380405"/>
              <a:ext cx="3744862" cy="4709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Đặt tính rồi tính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A6A2C18-E52B-4F90-A2ED-1632D53BCEC1}"/>
                </a:ext>
              </a:extLst>
            </p:cNvPr>
            <p:cNvSpPr/>
            <p:nvPr/>
          </p:nvSpPr>
          <p:spPr>
            <a:xfrm>
              <a:off x="3712121" y="251801"/>
              <a:ext cx="589968" cy="6189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1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5EE49FB-77A9-456E-BB29-C92C3ED216B4}"/>
              </a:ext>
            </a:extLst>
          </p:cNvPr>
          <p:cNvSpPr/>
          <p:nvPr/>
        </p:nvSpPr>
        <p:spPr>
          <a:xfrm>
            <a:off x="1087132" y="1653674"/>
            <a:ext cx="2485089" cy="47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42 + 4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7103D2-1188-4A4D-B08E-A467A93C877B}"/>
              </a:ext>
            </a:extLst>
          </p:cNvPr>
          <p:cNvSpPr/>
          <p:nvPr/>
        </p:nvSpPr>
        <p:spPr>
          <a:xfrm>
            <a:off x="4673459" y="1610287"/>
            <a:ext cx="2485089" cy="47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73 + 6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72D1C8-BA6C-4409-A10D-2CC5D022933F}"/>
              </a:ext>
            </a:extLst>
          </p:cNvPr>
          <p:cNvSpPr/>
          <p:nvPr/>
        </p:nvSpPr>
        <p:spPr>
          <a:xfrm>
            <a:off x="8582867" y="1610286"/>
            <a:ext cx="2485089" cy="47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34 + 5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A6F6F9B-97E3-4F3C-A481-A1A3DC435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-42866" y="-72334"/>
            <a:ext cx="2386030" cy="8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8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BCAF9295-1F33-48FB-A595-430BA6CE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12192000" cy="6769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C8E3D1-7B27-41D6-AE6B-8022829E773F}"/>
              </a:ext>
            </a:extLst>
          </p:cNvPr>
          <p:cNvSpPr/>
          <p:nvPr/>
        </p:nvSpPr>
        <p:spPr>
          <a:xfrm>
            <a:off x="-1052513" y="939800"/>
            <a:ext cx="11277601" cy="731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err="1">
                <a:latin typeface="HP001" panose="020B0603050302020204" pitchFamily="34" charset="0"/>
              </a:rPr>
              <a:t>Thứ</a:t>
            </a:r>
            <a:r>
              <a:rPr lang="en-US" sz="3200" b="1">
                <a:latin typeface="HP001" panose="020B0603050302020204" pitchFamily="34" charset="0"/>
              </a:rPr>
              <a:t> hai </a:t>
            </a:r>
            <a:r>
              <a:rPr lang="en-US" sz="3200" b="1" err="1">
                <a:latin typeface="HP001" panose="020B0603050302020204" pitchFamily="34" charset="0"/>
              </a:rPr>
              <a:t>ngày</a:t>
            </a:r>
            <a:r>
              <a:rPr lang="en-US" sz="3200" b="1">
                <a:latin typeface="HP001" panose="020B0603050302020204" pitchFamily="34" charset="0"/>
              </a:rPr>
              <a:t> 14 </a:t>
            </a:r>
            <a:r>
              <a:rPr lang="en-US" sz="3200" b="1" dirty="0" err="1">
                <a:latin typeface="HP001" panose="020B0603050302020204" pitchFamily="34" charset="0"/>
              </a:rPr>
              <a:t>tháng</a:t>
            </a:r>
            <a:r>
              <a:rPr lang="en-US" sz="3200" b="1" dirty="0">
                <a:latin typeface="HP001" panose="020B0603050302020204" pitchFamily="34" charset="0"/>
              </a:rPr>
              <a:t> 3 </a:t>
            </a:r>
            <a:r>
              <a:rPr lang="en-US" sz="3200" b="1" dirty="0" err="1">
                <a:latin typeface="HP001" panose="020B0603050302020204" pitchFamily="34" charset="0"/>
              </a:rPr>
              <a:t>năm</a:t>
            </a:r>
            <a:r>
              <a:rPr lang="en-US" sz="3200" b="1" dirty="0">
                <a:latin typeface="HP001" panose="020B0603050302020204" pitchFamily="34" charset="0"/>
              </a:rPr>
              <a:t>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72D57-C2C4-40BB-B3AB-8C1347C11FB0}"/>
              </a:ext>
            </a:extLst>
          </p:cNvPr>
          <p:cNvSpPr/>
          <p:nvPr/>
        </p:nvSpPr>
        <p:spPr>
          <a:xfrm>
            <a:off x="2864529" y="1642610"/>
            <a:ext cx="2736850" cy="731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latin typeface="HP001" panose="020B0603050302020204" pitchFamily="34" charset="0"/>
              </a:rPr>
              <a:t>Toán</a:t>
            </a:r>
            <a:endParaRPr lang="en-US" sz="3200" b="1" dirty="0">
              <a:latin typeface="HP001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B6DB-853A-4141-94E0-7B493217F730}"/>
              </a:ext>
            </a:extLst>
          </p:cNvPr>
          <p:cNvSpPr/>
          <p:nvPr/>
        </p:nvSpPr>
        <p:spPr>
          <a:xfrm>
            <a:off x="519339" y="2311400"/>
            <a:ext cx="7620000" cy="731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err="1">
                <a:solidFill>
                  <a:srgbClr val="FFFF00"/>
                </a:solidFill>
                <a:latin typeface="HP001" panose="020B0603050302020204" pitchFamily="34" charset="0"/>
              </a:rPr>
              <a:t>Bài</a:t>
            </a:r>
            <a:r>
              <a:rPr lang="en-US" sz="3200" b="1">
                <a:solidFill>
                  <a:srgbClr val="FFFF00"/>
                </a:solidFill>
                <a:latin typeface="HP001" panose="020B0603050302020204" pitchFamily="34" charset="0"/>
              </a:rPr>
              <a:t> 29 ( 46)</a:t>
            </a:r>
            <a:endParaRPr lang="en-US" sz="3200" b="1" dirty="0">
              <a:solidFill>
                <a:srgbClr val="FFFF00"/>
              </a:solidFill>
              <a:latin typeface="HP001" panose="020B06030503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0C0E1-C2AC-4361-B795-C981F06F95EF}"/>
              </a:ext>
            </a:extLst>
          </p:cNvPr>
          <p:cNvSpPr/>
          <p:nvPr/>
        </p:nvSpPr>
        <p:spPr>
          <a:xfrm>
            <a:off x="365917" y="2951162"/>
            <a:ext cx="306843" cy="731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latin typeface="HP001" panose="020B0603050302020204" pitchFamily="34" charset="0"/>
              </a:rPr>
              <a:t>1</a:t>
            </a:r>
            <a:endParaRPr lang="en-US" sz="3200" b="1" dirty="0">
              <a:latin typeface="HP001" panose="020B0603050302020204" pitchFamily="34" charset="0"/>
            </a:endParaRPr>
          </a:p>
        </p:txBody>
      </p:sp>
      <p:pic>
        <p:nvPicPr>
          <p:cNvPr id="9" name="Hành trang số.mp4">
            <a:hlinkClick r:id="" action="ppaction://media"/>
            <a:extLst>
              <a:ext uri="{FF2B5EF4-FFF2-40B4-BE49-F238E27FC236}">
                <a16:creationId xmlns:a16="http://schemas.microsoft.com/office/drawing/2014/main" id="{BDDBF82F-0351-4694-8511-EB4A70570C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4626" y="3503351"/>
            <a:ext cx="9525" cy="9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A4CAD2-9B58-4FA2-96C2-F2E1E8DF3DF8}"/>
              </a:ext>
            </a:extLst>
          </p:cNvPr>
          <p:cNvSpPr txBox="1"/>
          <p:nvPr/>
        </p:nvSpPr>
        <p:spPr>
          <a:xfrm>
            <a:off x="936873" y="4052238"/>
            <a:ext cx="34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" panose="020B0603050302020204" pitchFamily="34" charset="0"/>
              </a:rPr>
              <a:t>+</a:t>
            </a:r>
            <a:endParaRPr lang="en-US" sz="3200" b="1" dirty="0">
              <a:solidFill>
                <a:schemeClr val="bg1"/>
              </a:solidFill>
              <a:latin typeface="HP001" panose="020B06030503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0FA172-58CC-4FE8-BE88-00879DD41AC8}"/>
              </a:ext>
            </a:extLst>
          </p:cNvPr>
          <p:cNvCxnSpPr>
            <a:cxnSpLocks/>
          </p:cNvCxnSpPr>
          <p:nvPr/>
        </p:nvCxnSpPr>
        <p:spPr>
          <a:xfrm>
            <a:off x="1024951" y="4912934"/>
            <a:ext cx="68611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DBEF2C5-1D3B-49CD-9877-A5C902B5DE45}"/>
              </a:ext>
            </a:extLst>
          </p:cNvPr>
          <p:cNvSpPr/>
          <p:nvPr/>
        </p:nvSpPr>
        <p:spPr>
          <a:xfrm>
            <a:off x="1167042" y="3513934"/>
            <a:ext cx="34422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P001" panose="020B0603050302020204" pitchFamily="34" charset="0"/>
                <a:cs typeface="Times New Roman" pitchFamily="18" charset="0"/>
              </a:rPr>
              <a:t> 4</a:t>
            </a:r>
            <a:endParaRPr lang="en-US" sz="3200" b="1" dirty="0">
              <a:solidFill>
                <a:schemeClr val="bg1"/>
              </a:solidFill>
              <a:latin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265DDA-859B-4BB3-9253-2CFAD5572914}"/>
              </a:ext>
            </a:extLst>
          </p:cNvPr>
          <p:cNvSpPr/>
          <p:nvPr/>
        </p:nvSpPr>
        <p:spPr>
          <a:xfrm>
            <a:off x="1191609" y="4427161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P001" panose="020B0603050302020204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E0AD6F-7E19-4A86-BAA0-440446817DAF}"/>
              </a:ext>
            </a:extLst>
          </p:cNvPr>
          <p:cNvSpPr txBox="1"/>
          <p:nvPr/>
        </p:nvSpPr>
        <p:spPr>
          <a:xfrm>
            <a:off x="2949975" y="4054940"/>
            <a:ext cx="32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" panose="020B0603050302020204" pitchFamily="34" charset="0"/>
              </a:rPr>
              <a:t>+</a:t>
            </a:r>
            <a:endParaRPr lang="en-US" sz="3200" b="1" dirty="0">
              <a:solidFill>
                <a:schemeClr val="bg1"/>
              </a:solidFill>
              <a:latin typeface="HP001" panose="020B06030503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5DC3DB-8A29-47C4-82CC-AC76CAE014E9}"/>
              </a:ext>
            </a:extLst>
          </p:cNvPr>
          <p:cNvCxnSpPr/>
          <p:nvPr/>
        </p:nvCxnSpPr>
        <p:spPr>
          <a:xfrm>
            <a:off x="3004702" y="4926613"/>
            <a:ext cx="76929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2F79ADA-DE03-4A95-B5C7-42E3E9071E0B}"/>
              </a:ext>
            </a:extLst>
          </p:cNvPr>
          <p:cNvSpPr/>
          <p:nvPr/>
        </p:nvSpPr>
        <p:spPr>
          <a:xfrm>
            <a:off x="2700363" y="3756820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P001" panose="020B0603050302020204" pitchFamily="34" charset="0"/>
                <a:cs typeface="Times New Roman" pitchFamily="18" charset="0"/>
              </a:rPr>
              <a:t> 73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663623-5902-4CD6-8804-B0321A1B52CF}"/>
              </a:ext>
            </a:extLst>
          </p:cNvPr>
          <p:cNvSpPr/>
          <p:nvPr/>
        </p:nvSpPr>
        <p:spPr>
          <a:xfrm>
            <a:off x="3334850" y="4472547"/>
            <a:ext cx="452437" cy="406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P001" panose="020B0603050302020204" pitchFamily="34" charset="0"/>
                <a:cs typeface="Times New Roman" pitchFamily="18" charset="0"/>
              </a:rPr>
              <a:t>6</a:t>
            </a:r>
            <a:endParaRPr lang="en-US" sz="3200" b="1" dirty="0">
              <a:solidFill>
                <a:schemeClr val="bg1"/>
              </a:solidFill>
              <a:latin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56E6AC-F695-458F-82A4-08C5033DEE05}"/>
              </a:ext>
            </a:extLst>
          </p:cNvPr>
          <p:cNvSpPr txBox="1"/>
          <p:nvPr/>
        </p:nvSpPr>
        <p:spPr>
          <a:xfrm>
            <a:off x="4987719" y="4058508"/>
            <a:ext cx="54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" panose="020B0603050302020204" pitchFamily="34" charset="0"/>
              </a:rPr>
              <a:t>+</a:t>
            </a:r>
            <a:endParaRPr lang="en-US" sz="3200" b="1" dirty="0">
              <a:solidFill>
                <a:schemeClr val="bg1"/>
              </a:solidFill>
              <a:latin typeface="HP001" panose="020B06030503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53F157-07EF-4289-AAFB-8C9561DE1A9A}"/>
              </a:ext>
            </a:extLst>
          </p:cNvPr>
          <p:cNvCxnSpPr/>
          <p:nvPr/>
        </p:nvCxnSpPr>
        <p:spPr>
          <a:xfrm>
            <a:off x="5055051" y="4909963"/>
            <a:ext cx="6993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20EFE81-4B91-4AF1-B7CA-7ED4D97A8205}"/>
              </a:ext>
            </a:extLst>
          </p:cNvPr>
          <p:cNvSpPr/>
          <p:nvPr/>
        </p:nvSpPr>
        <p:spPr>
          <a:xfrm>
            <a:off x="4798649" y="3756819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P001" panose="020B0603050302020204" pitchFamily="34" charset="0"/>
                <a:cs typeface="Times New Roman" pitchFamily="18" charset="0"/>
              </a:rPr>
              <a:t> 34</a:t>
            </a:r>
            <a:endParaRPr lang="en-US" sz="3200" b="1" dirty="0">
              <a:solidFill>
                <a:schemeClr val="bg1"/>
              </a:solidFill>
              <a:latin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6DEFB5-DE20-4DF6-B1B5-2344D49A7E17}"/>
              </a:ext>
            </a:extLst>
          </p:cNvPr>
          <p:cNvSpPr/>
          <p:nvPr/>
        </p:nvSpPr>
        <p:spPr>
          <a:xfrm>
            <a:off x="5424029" y="4433055"/>
            <a:ext cx="304359" cy="48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P001" panose="020B0603050302020204" pitchFamily="34" charset="0"/>
                <a:cs typeface="Times New Roman" pitchFamily="18" charset="0"/>
              </a:rPr>
              <a:t>5</a:t>
            </a:r>
            <a:endParaRPr lang="en-US" sz="3200" b="1" dirty="0">
              <a:solidFill>
                <a:schemeClr val="bg1"/>
              </a:solidFill>
              <a:latin typeface="HP001" panose="020B0603050302020204" pitchFamily="34" charset="0"/>
              <a:cs typeface="Times New Roman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05D67EB-5033-43C0-9E47-641868FD3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218" y="243780"/>
            <a:ext cx="6364521" cy="65381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4A6DA4D-45CF-4DF5-972D-4F0C11D250BC}"/>
              </a:ext>
            </a:extLst>
          </p:cNvPr>
          <p:cNvSpPr/>
          <p:nvPr/>
        </p:nvSpPr>
        <p:spPr>
          <a:xfrm>
            <a:off x="1388652" y="3506103"/>
            <a:ext cx="34422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P001" panose="020B0603050302020204" pitchFamily="34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96167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3" grpId="0"/>
      <p:bldP spid="14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1936695" cy="6953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/>
          <a:stretch/>
        </p:blipFill>
        <p:spPr bwMode="auto">
          <a:xfrm>
            <a:off x="2672861" y="546787"/>
            <a:ext cx="9390623" cy="628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TextBox 11"/>
          <p:cNvSpPr txBox="1"/>
          <p:nvPr/>
        </p:nvSpPr>
        <p:spPr>
          <a:xfrm>
            <a:off x="4152899" y="-509291"/>
            <a:ext cx="66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3461" y="-509291"/>
            <a:ext cx="66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7336" y="-499171"/>
            <a:ext cx="66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5022" y="-575967"/>
            <a:ext cx="66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1761" y="-599480"/>
            <a:ext cx="66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1375" y="-575965"/>
            <a:ext cx="66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199CF9-28AC-4C52-861A-7C3880D8B667}"/>
              </a:ext>
            </a:extLst>
          </p:cNvPr>
          <p:cNvGrpSpPr/>
          <p:nvPr/>
        </p:nvGrpSpPr>
        <p:grpSpPr>
          <a:xfrm>
            <a:off x="418333" y="882273"/>
            <a:ext cx="1518362" cy="618978"/>
            <a:chOff x="3712121" y="251801"/>
            <a:chExt cx="1518362" cy="6189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7E0295-09BF-486D-864D-4BA6DF359B5E}"/>
                </a:ext>
              </a:extLst>
            </p:cNvPr>
            <p:cNvSpPr/>
            <p:nvPr/>
          </p:nvSpPr>
          <p:spPr>
            <a:xfrm>
              <a:off x="4302089" y="325810"/>
              <a:ext cx="928394" cy="47095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Số? 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79806DF-0AC8-485D-A912-5E7DB2B40BE9}"/>
                </a:ext>
              </a:extLst>
            </p:cNvPr>
            <p:cNvSpPr/>
            <p:nvPr/>
          </p:nvSpPr>
          <p:spPr>
            <a:xfrm>
              <a:off x="3712121" y="251801"/>
              <a:ext cx="589968" cy="6189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56 0.28472 L 0.12539 0.4856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6146 0.4847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02773 0.6094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8242 0.6164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0.06367 0.74098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3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-0.02735 0.7333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23989" r="9357"/>
          <a:stretch/>
        </p:blipFill>
        <p:spPr bwMode="auto">
          <a:xfrm>
            <a:off x="580264" y="1549848"/>
            <a:ext cx="11319194" cy="530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367336" y="-499171"/>
            <a:ext cx="903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4074" y="-577604"/>
            <a:ext cx="903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29398" y="-425204"/>
            <a:ext cx="903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0E5C2B-D7AE-47C6-B862-27DC5B00F32D}"/>
              </a:ext>
            </a:extLst>
          </p:cNvPr>
          <p:cNvGrpSpPr/>
          <p:nvPr/>
        </p:nvGrpSpPr>
        <p:grpSpPr>
          <a:xfrm>
            <a:off x="259595" y="376129"/>
            <a:ext cx="11891886" cy="889232"/>
            <a:chOff x="3705174" y="-92463"/>
            <a:chExt cx="1525309" cy="8892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235B91-9CC3-4220-AD03-36F1079808D8}"/>
                </a:ext>
              </a:extLst>
            </p:cNvPr>
            <p:cNvSpPr/>
            <p:nvPr/>
          </p:nvSpPr>
          <p:spPr>
            <a:xfrm>
              <a:off x="3794382" y="325810"/>
              <a:ext cx="1436101" cy="4709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Bạn Mai gấp được 25 chiếc thuyền giấy. Em Mi gấp được 3 chiếc thuyền giấy. Hỏi cả hai chị em gấp được bao nhiêu chiếc thuyền giấy?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5F554FE-949F-436D-92CE-2DA2AAB6BF84}"/>
                </a:ext>
              </a:extLst>
            </p:cNvPr>
            <p:cNvSpPr/>
            <p:nvPr/>
          </p:nvSpPr>
          <p:spPr>
            <a:xfrm>
              <a:off x="3705174" y="-92463"/>
              <a:ext cx="82261" cy="6189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9231 0.274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9 -0.19583 L -0.02227 0.2812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0.04349 0.2546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609"/>
            <a:ext cx="11901268" cy="675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4608183" y="4858777"/>
            <a:ext cx="619125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3" b="7456"/>
          <a:stretch/>
        </p:blipFill>
        <p:spPr bwMode="auto">
          <a:xfrm>
            <a:off x="168813" y="1350498"/>
            <a:ext cx="12127622" cy="562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43201" y="5741191"/>
            <a:ext cx="827571" cy="481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0513" y="5726897"/>
            <a:ext cx="491099" cy="481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840" y="5726897"/>
            <a:ext cx="827571" cy="481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92171" y="5741190"/>
            <a:ext cx="827571" cy="481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32213" y="5781674"/>
            <a:ext cx="491099" cy="4262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68517" y="5726896"/>
            <a:ext cx="827571" cy="481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E2B9D9-DB11-430F-80C9-B8FBECE05AF3}"/>
              </a:ext>
            </a:extLst>
          </p:cNvPr>
          <p:cNvGrpSpPr/>
          <p:nvPr/>
        </p:nvGrpSpPr>
        <p:grpSpPr>
          <a:xfrm>
            <a:off x="168813" y="33470"/>
            <a:ext cx="11891886" cy="889232"/>
            <a:chOff x="3705174" y="-92463"/>
            <a:chExt cx="1525309" cy="8892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E180BB5-4E43-4E29-916D-870A1907B657}"/>
                </a:ext>
              </a:extLst>
            </p:cNvPr>
            <p:cNvSpPr/>
            <p:nvPr/>
          </p:nvSpPr>
          <p:spPr>
            <a:xfrm>
              <a:off x="3794382" y="325810"/>
              <a:ext cx="1436101" cy="4709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Lấy mỗi trên vỏ sò màu xanh cộng với một số trên vò sò màu vàng để được một số trên vỏ sò màu cam. Tìm các phép tính đó.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67C49AE-5F7C-4B36-AB5F-A9480F18F9AF}"/>
                </a:ext>
              </a:extLst>
            </p:cNvPr>
            <p:cNvSpPr/>
            <p:nvPr/>
          </p:nvSpPr>
          <p:spPr>
            <a:xfrm>
              <a:off x="3705174" y="-92463"/>
              <a:ext cx="82261" cy="6189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BCAF9295-1F33-48FB-A595-430BA6CE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12192000" cy="6769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C8E3D1-7B27-41D6-AE6B-8022829E773F}"/>
              </a:ext>
            </a:extLst>
          </p:cNvPr>
          <p:cNvSpPr/>
          <p:nvPr/>
        </p:nvSpPr>
        <p:spPr>
          <a:xfrm>
            <a:off x="-1052513" y="939800"/>
            <a:ext cx="11277601" cy="731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err="1">
                <a:latin typeface="HP001 4 hàng" panose="020B0603050302020204" pitchFamily="34" charset="0"/>
              </a:rPr>
              <a:t>Thứ</a:t>
            </a:r>
            <a:r>
              <a:rPr lang="en-US" sz="3200" b="1">
                <a:latin typeface="HP001 4 hàng" panose="020B0603050302020204" pitchFamily="34" charset="0"/>
              </a:rPr>
              <a:t> hai </a:t>
            </a:r>
            <a:r>
              <a:rPr lang="en-US" sz="3200" b="1" err="1">
                <a:latin typeface="HP001 4 hàng" panose="020B0603050302020204" pitchFamily="34" charset="0"/>
              </a:rPr>
              <a:t>ngày</a:t>
            </a:r>
            <a:r>
              <a:rPr lang="en-US" sz="3200" b="1">
                <a:latin typeface="HP001 4 hàng" panose="020B0603050302020204" pitchFamily="34" charset="0"/>
              </a:rPr>
              <a:t> 14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3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72D57-C2C4-40BB-B3AB-8C1347C11FB0}"/>
              </a:ext>
            </a:extLst>
          </p:cNvPr>
          <p:cNvSpPr/>
          <p:nvPr/>
        </p:nvSpPr>
        <p:spPr>
          <a:xfrm>
            <a:off x="2864529" y="1642610"/>
            <a:ext cx="2736850" cy="731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latin typeface="HP001" panose="020B0603050302020204" pitchFamily="34" charset="0"/>
              </a:rPr>
              <a:t>Toán</a:t>
            </a:r>
            <a:endParaRPr lang="en-US" sz="3200" b="1" dirty="0">
              <a:latin typeface="HP001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B6DB-853A-4141-94E0-7B493217F730}"/>
              </a:ext>
            </a:extLst>
          </p:cNvPr>
          <p:cNvSpPr/>
          <p:nvPr/>
        </p:nvSpPr>
        <p:spPr>
          <a:xfrm>
            <a:off x="462143" y="2280105"/>
            <a:ext cx="7620000" cy="731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err="1">
                <a:solidFill>
                  <a:srgbClr val="FFFF00"/>
                </a:solidFill>
                <a:latin typeface="HP001" panose="020B0603050302020204" pitchFamily="34" charset="0"/>
              </a:rPr>
              <a:t>Bài</a:t>
            </a:r>
            <a:r>
              <a:rPr lang="en-US" sz="3200" b="1">
                <a:solidFill>
                  <a:srgbClr val="FFFF00"/>
                </a:solidFill>
                <a:latin typeface="HP001" panose="020B0603050302020204" pitchFamily="34" charset="0"/>
              </a:rPr>
              <a:t> 29 ( 46)</a:t>
            </a:r>
            <a:endParaRPr lang="en-US" sz="3200" b="1" dirty="0">
              <a:solidFill>
                <a:srgbClr val="FFFF00"/>
              </a:solidFill>
              <a:latin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999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7760" y="4667594"/>
            <a:ext cx="860915" cy="83099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50984" y="5481275"/>
            <a:ext cx="418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45655" y="5484863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9390C2-CE38-4C20-86BC-DBB54729493F}"/>
              </a:ext>
            </a:extLst>
          </p:cNvPr>
          <p:cNvSpPr txBox="1"/>
          <p:nvPr/>
        </p:nvSpPr>
        <p:spPr>
          <a:xfrm>
            <a:off x="2252371" y="4667593"/>
            <a:ext cx="1954635" cy="83099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+ 5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B49E03-8B2D-4ECB-A46B-9605B9C966AC}"/>
              </a:ext>
            </a:extLst>
          </p:cNvPr>
          <p:cNvSpPr txBox="1"/>
          <p:nvPr/>
        </p:nvSpPr>
        <p:spPr>
          <a:xfrm>
            <a:off x="3793812" y="4674677"/>
            <a:ext cx="860915" cy="83099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20" grpId="0"/>
      <p:bldP spid="21" grpId="0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003843" y="4381282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dirty="0"/>
              <a:t>0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511369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    </a:t>
                      </a:r>
                      <a:endParaRPr lang="en-US" sz="4400" b="1" dirty="0"/>
                    </a:p>
                    <a:p>
                      <a:endParaRPr lang="en-US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b="1" dirty="0"/>
                    </a:p>
                    <a:p>
                      <a:pPr marL="0" algn="ctr" defTabSz="914400" rtl="0" eaLnBrk="1" latinLnBrk="0" hangingPunct="1"/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91786" y="4913406"/>
            <a:ext cx="849373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0300" y="1333660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02341" y="3105150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02343" y="1333661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02342" y="2309760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034" y="1938591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636880" y="3105149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45441" y="5483590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1149723"/>
            <a:ext cx="10579930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5413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87367" y="3230939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4618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>
            <a:extLst>
              <a:ext uri="{FF2B5EF4-FFF2-40B4-BE49-F238E27FC236}">
                <a16:creationId xmlns:a16="http://schemas.microsoft.com/office/drawing/2014/main" id="{3383A6A3-879D-4B07-92E7-96F60A5A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9" y="2486541"/>
            <a:ext cx="12236677" cy="300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4423" y="3059609"/>
            <a:ext cx="9525" cy="95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9490" y="3636167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HP001 4 hàng" panose="020B0603050302020204" pitchFamily="34" charset="0"/>
              </a:rPr>
              <a:t>+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812951" y="4802184"/>
            <a:ext cx="9308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12450" y="5020649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3613" y="3327385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 11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3334" y="4228616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60056" y="3655258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HP001 4 hàng" panose="020B0603050302020204" pitchFamily="34" charset="0"/>
              </a:rPr>
              <a:t>+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563722" y="4802184"/>
            <a:ext cx="9308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91402" y="5020649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40160" y="3313078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HP001 4 hàng" panose="020B0603050302020204" pitchFamily="34" charset="0"/>
                <a:cs typeface="Times New Roman" pitchFamily="18" charset="0"/>
              </a:rPr>
              <a:t> 71</a:t>
            </a:r>
            <a:endParaRPr lang="en-US" sz="44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60602" y="4244655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11010" y="362901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HP001 4 hàng" panose="020B0603050302020204" pitchFamily="34" charset="0"/>
              </a:rPr>
              <a:t>+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431154" y="4782641"/>
            <a:ext cx="9308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80767" y="5002790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36603" y="3313077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HP001 4 hàng" panose="020B0603050302020204" pitchFamily="34" charset="0"/>
                <a:cs typeface="Times New Roman" pitchFamily="18" charset="0"/>
              </a:rPr>
              <a:t> 94</a:t>
            </a:r>
            <a:endParaRPr lang="en-US" sz="44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18774" y="4237399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13250" y="5011655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87001" y="5011654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95244" y="5011653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A4C887-2EAB-4995-95AE-54DED2E86E62}"/>
              </a:ext>
            </a:extLst>
          </p:cNvPr>
          <p:cNvGrpSpPr/>
          <p:nvPr/>
        </p:nvGrpSpPr>
        <p:grpSpPr>
          <a:xfrm>
            <a:off x="29943" y="124447"/>
            <a:ext cx="3745737" cy="618978"/>
            <a:chOff x="3712121" y="251801"/>
            <a:chExt cx="3745737" cy="6189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81767B-062E-4FE5-9093-84192655FDCE}"/>
                </a:ext>
              </a:extLst>
            </p:cNvPr>
            <p:cNvSpPr/>
            <p:nvPr/>
          </p:nvSpPr>
          <p:spPr>
            <a:xfrm>
              <a:off x="3712996" y="323557"/>
              <a:ext cx="3744862" cy="4709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Đặt tính rồi tính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A6A2C18-E52B-4F90-A2ED-1632D53BCEC1}"/>
                </a:ext>
              </a:extLst>
            </p:cNvPr>
            <p:cNvSpPr/>
            <p:nvPr/>
          </p:nvSpPr>
          <p:spPr>
            <a:xfrm>
              <a:off x="3712121" y="251801"/>
              <a:ext cx="589968" cy="6189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2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5EE49FB-77A9-456E-BB29-C92C3ED216B4}"/>
              </a:ext>
            </a:extLst>
          </p:cNvPr>
          <p:cNvSpPr/>
          <p:nvPr/>
        </p:nvSpPr>
        <p:spPr>
          <a:xfrm>
            <a:off x="1290590" y="1049512"/>
            <a:ext cx="2485089" cy="47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11 + 8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7103D2-1188-4A4D-B08E-A467A93C877B}"/>
              </a:ext>
            </a:extLst>
          </p:cNvPr>
          <p:cNvSpPr/>
          <p:nvPr/>
        </p:nvSpPr>
        <p:spPr>
          <a:xfrm>
            <a:off x="4876917" y="1006125"/>
            <a:ext cx="2485089" cy="47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71 + 5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72D1C8-BA6C-4409-A10D-2CC5D022933F}"/>
              </a:ext>
            </a:extLst>
          </p:cNvPr>
          <p:cNvSpPr/>
          <p:nvPr/>
        </p:nvSpPr>
        <p:spPr>
          <a:xfrm>
            <a:off x="8786325" y="1006124"/>
            <a:ext cx="2485089" cy="47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94 + 4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4"/>
          <a:stretch/>
        </p:blipFill>
        <p:spPr>
          <a:xfrm>
            <a:off x="-4762" y="4762"/>
            <a:ext cx="12191999" cy="6853237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4785434" y="2987004"/>
            <a:ext cx="2346886" cy="28792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4785434" y="2086708"/>
            <a:ext cx="2445360" cy="25345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84874" y="4572000"/>
            <a:ext cx="1645920" cy="167171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1459</TotalTime>
  <Words>262</Words>
  <Application>Microsoft Office PowerPoint</Application>
  <PresentationFormat>Màn hình rộng</PresentationFormat>
  <Paragraphs>108</Paragraphs>
  <Slides>16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Arial</vt:lpstr>
      <vt:lpstr>Arial-SGK-TV</vt:lpstr>
      <vt:lpstr>Calibri</vt:lpstr>
      <vt:lpstr>Calibri Light</vt:lpstr>
      <vt:lpstr>HP001</vt:lpstr>
      <vt:lpstr>HP001 4 hàng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Windows 10</cp:lastModifiedBy>
  <cp:revision>126</cp:revision>
  <dcterms:created xsi:type="dcterms:W3CDTF">2020-08-06T10:05:22Z</dcterms:created>
  <dcterms:modified xsi:type="dcterms:W3CDTF">2023-03-01T05:34:56Z</dcterms:modified>
</cp:coreProperties>
</file>