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5" r:id="rId2"/>
    <p:sldId id="283" r:id="rId3"/>
    <p:sldId id="306" r:id="rId4"/>
    <p:sldId id="314" r:id="rId5"/>
    <p:sldId id="316" r:id="rId6"/>
    <p:sldId id="317" r:id="rId7"/>
    <p:sldId id="323" r:id="rId8"/>
    <p:sldId id="286" r:id="rId9"/>
    <p:sldId id="288" r:id="rId10"/>
    <p:sldId id="319" r:id="rId11"/>
    <p:sldId id="321" r:id="rId12"/>
    <p:sldId id="322" r:id="rId13"/>
    <p:sldId id="292" r:id="rId14"/>
    <p:sldId id="293" r:id="rId15"/>
    <p:sldId id="303" r:id="rId16"/>
    <p:sldId id="304" r:id="rId17"/>
    <p:sldId id="312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660"/>
  </p:normalViewPr>
  <p:slideViewPr>
    <p:cSldViewPr>
      <p:cViewPr varScale="1">
        <p:scale>
          <a:sx n="70" d="100"/>
          <a:sy n="70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1279431"/>
            <a:ext cx="9220200" cy="28519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2654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0050" y="1691646"/>
            <a:ext cx="67329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ĐẾN VỚI GIỜ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 VIỆT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33568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 ta nơi đâu cũng đẹp.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Hoá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,… có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 bãi biển nổi tiếng, được du khách yêu thích.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Nhưng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 chiều dài đất nước cũng còn nhiều bãi biển còn hoang sơ.</a:t>
            </a:r>
            <a:endParaRPr lang="en-US" sz="2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                                                                                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9959" y="577733"/>
            <a:ext cx="22914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đoạn</a:t>
            </a:r>
            <a:endParaRPr lang="en-US" sz="36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04460" y="1956551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75380" y="304382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33568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biển, bạn sẽ được thỏa sức bơi lội, nô đùa trên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nhặt vỏ sò, xây lâu đài trên cát.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344280"/>
            <a:ext cx="2425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đoạn</a:t>
            </a:r>
            <a:endParaRPr lang="en-US" sz="36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23990" y="1211365"/>
            <a:ext cx="558447" cy="8002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8953" y="163352"/>
            <a:ext cx="11335680" cy="68171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Du </a:t>
            </a:r>
            <a:r>
              <a:rPr lang="en-US" sz="36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Nam</a:t>
            </a:r>
            <a:endParaRPr lang="en-US" sz="36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Hòa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,…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thỏa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nhặt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sò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Cẩm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90" y="173999"/>
            <a:ext cx="204834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1104580" y="80887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04580" y="2696400"/>
            <a:ext cx="457200" cy="429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2838" y="6241501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toàn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5575" y="178826"/>
            <a:ext cx="4716001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Trả</a:t>
              </a:r>
              <a:r>
                <a:rPr lang="en-US" sz="36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câu</a:t>
              </a:r>
              <a:r>
                <a:rPr lang="en-US" sz="36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hỏi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763400" y="904054"/>
            <a:ext cx="6858001" cy="274319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7137" y="240406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thầm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1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99079" y="1828800"/>
            <a:ext cx="6430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155575" y="937073"/>
            <a:ext cx="4494061" cy="220688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?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999079" y="2275653"/>
            <a:ext cx="3840121" cy="10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" descr="Bãi biển Dốc Lết - Nha Trang, Khánh Hò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883" y="3812847"/>
            <a:ext cx="11512225" cy="2886419"/>
            <a:chOff x="305883" y="4106071"/>
            <a:chExt cx="11512225" cy="2593195"/>
          </a:xfrm>
        </p:grpSpPr>
        <p:grpSp>
          <p:nvGrpSpPr>
            <p:cNvPr id="7" name="Group 6"/>
            <p:cNvGrpSpPr/>
            <p:nvPr/>
          </p:nvGrpSpPr>
          <p:grpSpPr>
            <a:xfrm>
              <a:off x="305883" y="4106071"/>
              <a:ext cx="11512225" cy="2593195"/>
              <a:chOff x="146619" y="4036206"/>
              <a:chExt cx="11512225" cy="2593195"/>
            </a:xfrm>
          </p:grpSpPr>
          <p:pic>
            <p:nvPicPr>
              <p:cNvPr id="1026" name="Picture 2" descr="Dọc đường bờ biển Sầm Sơ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19" y="4042102"/>
                <a:ext cx="3810000" cy="2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op 7 Bãi biển đẹp nhất Đà Nẵng - Toplist.v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619" y="4036206"/>
                <a:ext cx="3813320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háp Trầm Hương biểu tượng du lịch của thành phố Nha Tra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619" y="4036206"/>
                <a:ext cx="3892225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154784" y="4281647"/>
              <a:ext cx="1665841" cy="47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-SGK-TV" pitchFamily="2" charset="0"/>
                  <a:cs typeface="Arial-SGK-TV" pitchFamily="2" charset="0"/>
                </a:rPr>
                <a:t>Sầm</a:t>
              </a:r>
              <a:r>
                <a:rPr lang="en-US" sz="2800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cs typeface="Arial-SGK-TV" pitchFamily="2" charset="0"/>
                </a:rPr>
                <a:t>Sơn</a:t>
              </a:r>
              <a:endParaRPr lang="en-US" sz="2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9887" y="4237025"/>
              <a:ext cx="1322798" cy="47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-SGK-TV" pitchFamily="2" charset="0"/>
                  <a:cs typeface="Arial-SGK-TV" pitchFamily="2" charset="0"/>
                </a:rPr>
                <a:t>Mĩ</a:t>
              </a:r>
              <a:r>
                <a:rPr lang="en-US" sz="2800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cs typeface="Arial-SGK-TV" pitchFamily="2" charset="0"/>
                </a:rPr>
                <a:t>Khê</a:t>
              </a:r>
              <a:endParaRPr lang="en-US" sz="2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92401" y="4234559"/>
              <a:ext cx="1885453" cy="47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-SGK-TV" pitchFamily="2" charset="0"/>
                  <a:cs typeface="Arial-SGK-TV" pitchFamily="2" charset="0"/>
                </a:rPr>
                <a:t>Nha</a:t>
              </a:r>
              <a:r>
                <a:rPr lang="en-US" sz="2800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cs typeface="Arial-SGK-TV" pitchFamily="2" charset="0"/>
                </a:rPr>
                <a:t>Trang</a:t>
              </a:r>
              <a:endParaRPr lang="en-US" sz="2800" dirty="0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098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1077" y="196825"/>
            <a:ext cx="4694103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Trả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câu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hỏi</a:t>
              </a:r>
              <a:endPara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67632" y="549808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thầm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2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668000" cy="248277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08306"/>
            <a:ext cx="5410200" cy="29941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158001" y="1981200"/>
            <a:ext cx="4099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230904" y="3798770"/>
            <a:ext cx="2714019" cy="22241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Chúng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422694" y="1981200"/>
            <a:ext cx="4854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1000850" y="3642942"/>
            <a:ext cx="3223747" cy="238631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65023" y="3749267"/>
            <a:ext cx="2846083" cy="240746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Vì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sao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51508" y="2394466"/>
            <a:ext cx="4923710" cy="21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19886" y="2367241"/>
            <a:ext cx="4957714" cy="48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AKOU – MŨI NÉ – ĐỒI CÁT BAY – SUỐI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89" y="3642942"/>
            <a:ext cx="5411316" cy="31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Đồi Cát Bay Mũi Né - Du Lich Phan Thiet - Du Lịch Phan Th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3581401"/>
            <a:ext cx="56585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1093107" y="2819400"/>
            <a:ext cx="3145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44923" y="1524000"/>
            <a:ext cx="73326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9508" y="1592274"/>
            <a:ext cx="10655298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Viết</a:t>
              </a:r>
              <a:r>
                <a:rPr lang="en-US" sz="3200" b="1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vào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vở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câu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trả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lời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cho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câu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hỏi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b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và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c ở </a:t>
              </a:r>
              <a:r>
                <a:rPr lang="en-US" sz="3200" b="1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mục</a:t>
              </a:r>
              <a:r>
                <a:rPr lang="en-US" sz="3200" b="1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3</a:t>
              </a:r>
              <a:endParaRPr lang="en-US" sz="3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067799" y="3483859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9929" y="2374856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1003" y="2179192"/>
            <a:ext cx="1028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biển chúng ta có thể                                                 </a:t>
            </a:r>
            <a:endParaRPr lang="en-US" sz="32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276600"/>
            <a:ext cx="768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 dạng những đồi cát luôn thay đổi vì </a:t>
            </a:r>
            <a:endParaRPr lang="en-US" sz="32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4706" y="2164895"/>
            <a:ext cx="6168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ơi lội,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trên sóng, nhặt vỏ</a:t>
            </a:r>
            <a:endParaRPr lang="en-US" sz="3200" dirty="0">
              <a:solidFill>
                <a:srgbClr val="0000CC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3770" y="3262303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 bay.</a:t>
            </a:r>
            <a:endParaRPr lang="en-US" sz="3200" dirty="0">
              <a:solidFill>
                <a:srgbClr val="0000CC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7799" y="2689141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ò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00CC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0535" y="2156575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(………… …).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9044" y="3241582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(……… . .).</a:t>
            </a:r>
            <a:endParaRPr lang="en-US" sz="3200" dirty="0">
              <a:solidFill>
                <a:srgbClr val="0000CC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23" grpId="0"/>
      <p:bldP spid="24" grpId="0"/>
      <p:bldP spid="24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0200" y="2279374"/>
            <a:ext cx="9296400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6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6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en-US" sz="6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nghiệm</a:t>
            </a:r>
            <a:endParaRPr lang="en-US" sz="60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432" y="381000"/>
            <a:ext cx="12154469" cy="1077206"/>
            <a:chOff x="141963" y="315612"/>
            <a:chExt cx="16605320" cy="1077206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15927776" cy="107720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6148"/>
            <a:ext cx="10354603" cy="5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13862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46298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896" y="-38192"/>
            <a:ext cx="1680667" cy="1517775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086" y="193411"/>
            <a:ext cx="109998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95816" y="2997414"/>
            <a:ext cx="8486584" cy="126978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85722" y="2921558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710408" y="2858051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74583" y="2887013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16542" y="2984822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0042" y="3223752"/>
            <a:ext cx="6605191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37643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522" y="420754"/>
            <a:ext cx="11871188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Du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lịch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Nam</a:t>
            </a:r>
            <a:endParaRPr lang="en-US" sz="4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Hoá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…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thỏa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sức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bơi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nhặt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vỏ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sò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ta.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                                                                                           ( Cẩm Anh )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521" y="267980"/>
            <a:ext cx="2239755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337" y="0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0" y="19812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29800" y="1959591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2438400"/>
            <a:ext cx="198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34290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02722" y="4419600"/>
            <a:ext cx="11873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0" y="360840"/>
            <a:ext cx="3986989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Giải nghĩa từ</a:t>
            </a:r>
            <a:endParaRPr lang="en-US" sz="4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818" y="5404631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74" name="Picture 2" descr="Ba bãi biển hoang sơ tại Bình Đị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5690"/>
            <a:ext cx="7275793" cy="40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1" y="5478407"/>
            <a:ext cx="11049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lạ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lùng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ca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ngợi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,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khâm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phục</a:t>
            </a:r>
            <a:r>
              <a:rPr lang="en-US" sz="32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pic>
        <p:nvPicPr>
          <p:cNvPr id="3080" name="Picture 8" descr="Vịnh Hạ Long vào top 25 điểm du lịch đẹp nhất thế giới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8874"/>
            <a:ext cx="9644868" cy="4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522" y="420754"/>
            <a:ext cx="11871188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Du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lịch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Nam</a:t>
            </a:r>
            <a:endParaRPr lang="en-US" sz="4000" b="1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</a:t>
            </a:r>
          </a:p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Hoá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Hoà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…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thỏa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sức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bơi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nhặt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vỏ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sò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ta.</a:t>
            </a:r>
            <a:endParaRPr lang="en-US" sz="2800" dirty="0" smtClean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                                                                                           ( Cẩm Anh )</a:t>
            </a:r>
            <a:endParaRPr lang="en-US" sz="2400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521" y="267980"/>
            <a:ext cx="2239755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337" y="0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8606" y="1544781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62800" y="1428466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43683" y="2411052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03971" y="3440579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553200" y="3858852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382000" y="4378578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833596" y="4841438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98606" y="5443646"/>
            <a:ext cx="280396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Luyện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dài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Hóa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Hòa</a:t>
            </a:r>
            <a:r>
              <a:rPr lang="en-US" sz="36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,… </a:t>
            </a:r>
            <a:r>
              <a:rPr lang="en-US" sz="36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6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816701" y="14756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301835" y="2595611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7068726" y="153576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26186" y="15400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171583" y="3148655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7636101" y="205944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975629" y="25956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2068" y="837910"/>
            <a:ext cx="11882636" cy="67896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Du </a:t>
            </a:r>
            <a:r>
              <a:rPr lang="en-US" sz="44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lịch</a:t>
            </a:r>
            <a:r>
              <a:rPr lang="en-US" sz="44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44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Việt</a:t>
            </a:r>
            <a:r>
              <a:rPr lang="en-US" sz="44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Nam</a:t>
            </a:r>
            <a:endParaRPr lang="en-US" sz="32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Hoá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Hoà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…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thỏa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sức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bơi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nhặt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vỏ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sò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ta.</a:t>
            </a:r>
          </a:p>
          <a:p>
            <a:pPr algn="just">
              <a:defRPr/>
            </a:pP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334" y="549343"/>
            <a:ext cx="204834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Đọc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31928" y="6437476"/>
            <a:ext cx="712814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chia thành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mấy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?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50904" y="17989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 rot="10800000" flipV="1">
            <a:off x="699198" y="3733800"/>
            <a:ext cx="4572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1107</Words>
  <Application>Microsoft Office PowerPoint</Application>
  <PresentationFormat>Widescreen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Arial-Rounded</vt:lpstr>
      <vt:lpstr>Arial-SGK-TV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user</cp:lastModifiedBy>
  <cp:revision>153</cp:revision>
  <dcterms:created xsi:type="dcterms:W3CDTF">2020-05-04T22:33:34Z</dcterms:created>
  <dcterms:modified xsi:type="dcterms:W3CDTF">2022-05-08T03:44:56Z</dcterms:modified>
</cp:coreProperties>
</file>