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0" r:id="rId1"/>
    <p:sldMasterId id="2147483682" r:id="rId2"/>
  </p:sldMasterIdLst>
  <p:notesMasterIdLst>
    <p:notesMasterId r:id="rId14"/>
  </p:notesMasterIdLst>
  <p:sldIdLst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14201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51040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2206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0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08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96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98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3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38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5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46335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26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10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1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323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0892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0116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1424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168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28016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046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6590-BF9A-4941-89C9-37C112D3E5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2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6590-BF9A-4941-89C9-37C112D3E5F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2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9277352" y="3781516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1488114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1524000" y="5210175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804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4240223" y="5436409"/>
            <a:ext cx="3940169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60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 numCol="1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805083" y="1020138"/>
            <a:ext cx="4952126" cy="4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2588421" y="2114553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548680"/>
            <a:ext cx="7678454" cy="5228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8" y="1100138"/>
            <a:ext cx="766762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5760" y="2348881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68: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548680"/>
            <a:ext cx="756084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20689"/>
            <a:ext cx="11809311" cy="51125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620688"/>
            <a:ext cx="7128792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5760" y="5661249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620689"/>
            <a:ext cx="7272808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5840" y="586636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332657"/>
            <a:ext cx="7776864" cy="4849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3752" y="5661249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124744"/>
            <a:ext cx="7416824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620689"/>
            <a:ext cx="7704856" cy="54005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umerle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Widescreen</PresentationFormat>
  <Paragraphs>9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Times New Roman</vt:lpstr>
      <vt:lpstr>Aumerle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4</cp:revision>
  <dcterms:created xsi:type="dcterms:W3CDTF">2020-08-22T03:34:00Z</dcterms:created>
  <dcterms:modified xsi:type="dcterms:W3CDTF">2021-12-23T09:44:44Z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