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1" r:id="rId2"/>
    <p:sldId id="307" r:id="rId3"/>
    <p:sldId id="310" r:id="rId4"/>
    <p:sldId id="311" r:id="rId5"/>
    <p:sldId id="312" r:id="rId6"/>
    <p:sldId id="313" r:id="rId7"/>
    <p:sldId id="259" r:id="rId8"/>
    <p:sldId id="260" r:id="rId9"/>
    <p:sldId id="314" r:id="rId10"/>
    <p:sldId id="315" r:id="rId11"/>
    <p:sldId id="316" r:id="rId12"/>
    <p:sldId id="266" r:id="rId13"/>
    <p:sldId id="321" r:id="rId14"/>
    <p:sldId id="262" r:id="rId15"/>
    <p:sldId id="324" r:id="rId16"/>
    <p:sldId id="263" r:id="rId17"/>
    <p:sldId id="325" r:id="rId18"/>
    <p:sldId id="317" r:id="rId19"/>
    <p:sldId id="326" r:id="rId20"/>
    <p:sldId id="318" r:id="rId21"/>
    <p:sldId id="319" r:id="rId22"/>
    <p:sldId id="264" r:id="rId23"/>
    <p:sldId id="265" r:id="rId24"/>
    <p:sldId id="320" r:id="rId25"/>
    <p:sldId id="322" r:id="rId26"/>
    <p:sldId id="323" r:id="rId27"/>
    <p:sldId id="267" r:id="rId28"/>
    <p:sldId id="268" r:id="rId29"/>
    <p:sldId id="271" r:id="rId30"/>
    <p:sldId id="3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9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6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.xml"/><Relationship Id="rId7" Type="http://schemas.openxmlformats.org/officeDocument/2006/relationships/image" Target="../media/image33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7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.xml"/><Relationship Id="rId10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9" y="-23054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9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4469" y="5958657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487906" y="6332226"/>
            <a:ext cx="4284815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04508" y="1150013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47" y="-429625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9000" y="582673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04" y="4644531"/>
            <a:ext cx="3584857" cy="22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49" y="2280034"/>
            <a:ext cx="3487914" cy="21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76" y="0"/>
            <a:ext cx="3487914" cy="203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D04EB-CC82-4FA2-8741-4CA8B974D52A}"/>
              </a:ext>
            </a:extLst>
          </p:cNvPr>
          <p:cNvSpPr txBox="1"/>
          <p:nvPr/>
        </p:nvSpPr>
        <p:spPr>
          <a:xfrm>
            <a:off x="7240249" y="2921168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biển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F40D7-E95D-4EA6-A58C-87C6F5DCA8A8}"/>
              </a:ext>
            </a:extLst>
          </p:cNvPr>
          <p:cNvSpPr txBox="1"/>
          <p:nvPr/>
        </p:nvSpPr>
        <p:spPr>
          <a:xfrm>
            <a:off x="7239000" y="5267159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sò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3960" y="510451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04" y="4644531"/>
            <a:ext cx="3584857" cy="22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49" y="2280034"/>
            <a:ext cx="3487914" cy="21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76" y="0"/>
            <a:ext cx="3487914" cy="203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D04EB-CC82-4FA2-8741-4CA8B974D52A}"/>
              </a:ext>
            </a:extLst>
          </p:cNvPr>
          <p:cNvSpPr txBox="1"/>
          <p:nvPr/>
        </p:nvSpPr>
        <p:spPr>
          <a:xfrm>
            <a:off x="7664333" y="2921168"/>
            <a:ext cx="314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biển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F40D7-E95D-4EA6-A58C-87C6F5DCA8A8}"/>
              </a:ext>
            </a:extLst>
          </p:cNvPr>
          <p:cNvSpPr txBox="1"/>
          <p:nvPr/>
        </p:nvSpPr>
        <p:spPr>
          <a:xfrm>
            <a:off x="7664333" y="5243433"/>
            <a:ext cx="314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sò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2B4EC2-A11F-4311-A7B1-AF055A21C77A}"/>
              </a:ext>
            </a:extLst>
          </p:cNvPr>
          <p:cNvCxnSpPr>
            <a:cxnSpLocks/>
          </p:cNvCxnSpPr>
          <p:nvPr/>
        </p:nvCxnSpPr>
        <p:spPr>
          <a:xfrm flipH="1">
            <a:off x="5927464" y="1295400"/>
            <a:ext cx="1706496" cy="472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965988-EA64-4121-BF9B-1BE475797C71}"/>
              </a:ext>
            </a:extLst>
          </p:cNvPr>
          <p:cNvCxnSpPr>
            <a:cxnSpLocks/>
          </p:cNvCxnSpPr>
          <p:nvPr/>
        </p:nvCxnSpPr>
        <p:spPr>
          <a:xfrm>
            <a:off x="5897090" y="1295400"/>
            <a:ext cx="1736870" cy="426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B20F1B-79B0-4F92-9F4B-11711CA0453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897090" y="3429000"/>
            <a:ext cx="1767243" cy="112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07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734"/>
            <a:ext cx="7315200" cy="68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76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D79EB-891F-4682-95D6-5D91C0CD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7" t="9259" r="34428" b="5555"/>
          <a:stretch/>
        </p:blipFill>
        <p:spPr>
          <a:xfrm rot="16200000">
            <a:off x="4643086" y="-3117837"/>
            <a:ext cx="3276600" cy="125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IÊC">
            <a:hlinkClick r:id="" action="ppaction://media"/>
            <a:extLst>
              <a:ext uri="{FF2B5EF4-FFF2-40B4-BE49-F238E27FC236}">
                <a16:creationId xmlns:a16="http://schemas.microsoft.com/office/drawing/2014/main" id="{27FC215B-A0D8-48F6-9E19-5FB003CEB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1143000"/>
            <a:ext cx="111918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06669-17AE-4594-AE24-13460DCD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6" y="0"/>
            <a:ext cx="115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N">
            <a:hlinkClick r:id="" action="ppaction://media"/>
            <a:extLst>
              <a:ext uri="{FF2B5EF4-FFF2-40B4-BE49-F238E27FC236}">
                <a16:creationId xmlns:a16="http://schemas.microsoft.com/office/drawing/2014/main" id="{E9E1690A-7713-4A5E-842C-14BD82461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29" y="1066800"/>
            <a:ext cx="118023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E2A1C-A405-44E2-8A05-D3C3D0ED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P">
            <a:hlinkClick r:id="" action="ppaction://media"/>
            <a:extLst>
              <a:ext uri="{FF2B5EF4-FFF2-40B4-BE49-F238E27FC236}">
                <a16:creationId xmlns:a16="http://schemas.microsoft.com/office/drawing/2014/main" id="{E790AD40-9AD0-4309-98F1-D8D26B0CC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715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138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Box 1"/>
          <p:cNvSpPr txBox="1"/>
          <p:nvPr/>
        </p:nvSpPr>
        <p:spPr>
          <a:xfrm>
            <a:off x="2514600" y="1600200"/>
            <a:ext cx="7010400" cy="27853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1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endParaRPr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6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18748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0B87-E222-4D2B-9B64-0204C5CE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81" y="0"/>
            <a:ext cx="11624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5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60C01-16A8-47B3-A38E-28A8096C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7" y="0"/>
            <a:ext cx="1160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3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2AB6E-F2AD-4F54-9EF1-FCA8CCB54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" t="21111" r="5086" b="30000"/>
          <a:stretch/>
        </p:blipFill>
        <p:spPr>
          <a:xfrm>
            <a:off x="914400" y="-6246"/>
            <a:ext cx="9552653" cy="67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381000"/>
            <a:ext cx="11734800" cy="5495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.VnAvant" pitchFamily="34" charset="0"/>
              </a:rPr>
              <a:t>   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6383A-12E9-4FAF-A107-4DC1C90221D7}"/>
              </a:ext>
            </a:extLst>
          </p:cNvPr>
          <p:cNvSpPr/>
          <p:nvPr/>
        </p:nvSpPr>
        <p:spPr>
          <a:xfrm>
            <a:off x="914400" y="3810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2563B4-3420-4740-A613-13353E2589BA}"/>
              </a:ext>
            </a:extLst>
          </p:cNvPr>
          <p:cNvSpPr/>
          <p:nvPr/>
        </p:nvSpPr>
        <p:spPr>
          <a:xfrm>
            <a:off x="1905000" y="12954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12DF1A-3853-4AAC-9DC8-5C168AFF653B}"/>
              </a:ext>
            </a:extLst>
          </p:cNvPr>
          <p:cNvSpPr/>
          <p:nvPr/>
        </p:nvSpPr>
        <p:spPr>
          <a:xfrm>
            <a:off x="1447800" y="3585907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F70F2-7BC8-4988-97BD-BA2134E8D924}"/>
              </a:ext>
            </a:extLst>
          </p:cNvPr>
          <p:cNvCxnSpPr/>
          <p:nvPr/>
        </p:nvCxnSpPr>
        <p:spPr>
          <a:xfrm>
            <a:off x="10530590" y="132538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7614C2-0567-4698-8D28-73BE2BA73A8D}"/>
              </a:ext>
            </a:extLst>
          </p:cNvPr>
          <p:cNvCxnSpPr>
            <a:cxnSpLocks/>
          </p:cNvCxnSpPr>
          <p:nvPr/>
        </p:nvCxnSpPr>
        <p:spPr>
          <a:xfrm>
            <a:off x="266700" y="2438400"/>
            <a:ext cx="1638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151AD3-A08D-4870-A550-B6C0AE834DE2}"/>
              </a:ext>
            </a:extLst>
          </p:cNvPr>
          <p:cNvCxnSpPr/>
          <p:nvPr/>
        </p:nvCxnSpPr>
        <p:spPr>
          <a:xfrm>
            <a:off x="1905000" y="358590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FDF27D-4236-4FE6-B5F0-2DDEF9205258}"/>
              </a:ext>
            </a:extLst>
          </p:cNvPr>
          <p:cNvCxnSpPr/>
          <p:nvPr/>
        </p:nvCxnSpPr>
        <p:spPr>
          <a:xfrm>
            <a:off x="8991600" y="355467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1BAAE-974C-4386-B579-CE1AF16FF5A1}"/>
              </a:ext>
            </a:extLst>
          </p:cNvPr>
          <p:cNvCxnSpPr/>
          <p:nvPr/>
        </p:nvCxnSpPr>
        <p:spPr>
          <a:xfrm>
            <a:off x="271384" y="4648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ACCCF-1517-4587-8E9F-FC6FA3861125}"/>
              </a:ext>
            </a:extLst>
          </p:cNvPr>
          <p:cNvCxnSpPr/>
          <p:nvPr/>
        </p:nvCxnSpPr>
        <p:spPr>
          <a:xfrm>
            <a:off x="9427564" y="57150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F67016-85B2-4AA6-9A82-0990990EBB61}"/>
              </a:ext>
            </a:extLst>
          </p:cNvPr>
          <p:cNvCxnSpPr/>
          <p:nvPr/>
        </p:nvCxnSpPr>
        <p:spPr>
          <a:xfrm flipH="1">
            <a:off x="2491490" y="5117131"/>
            <a:ext cx="266700" cy="694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45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8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66" y="38242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45" y="3824203"/>
            <a:ext cx="4076856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0" y="1857378"/>
            <a:ext cx="123444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789732" y="390525"/>
            <a:ext cx="6365083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" y="289709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" y="48953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09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06" y="409574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45" y="3112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31" y="395761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22" y="492918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5485"/>
            <a:ext cx="1219200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743201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Đức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Hùng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874521" y="3738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Đặng</a:t>
              </a:r>
              <a:r>
                <a:rPr lang="en-US" dirty="0"/>
                <a:t> </a:t>
              </a:r>
              <a:r>
                <a:rPr lang="en-US" dirty="0" err="1"/>
                <a:t>Ngọc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Trọng</a:t>
              </a:r>
              <a:r>
                <a:rPr lang="en-US" dirty="0"/>
                <a:t> </a:t>
              </a:r>
              <a:r>
                <a:rPr lang="en-US" dirty="0" err="1"/>
                <a:t>Hiếu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Lê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Ngọc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ĐÌnh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Khánh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Nhật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67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</a:t>
              </a:r>
              <a:r>
                <a:rPr lang="en-US" dirty="0" err="1"/>
                <a:t>Vĩnh</a:t>
              </a:r>
              <a:r>
                <a:rPr lang="en-US" dirty="0"/>
                <a:t> </a:t>
              </a:r>
              <a:r>
                <a:rPr lang="en-US" dirty="0" err="1"/>
                <a:t>Khang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Khánh</a:t>
              </a:r>
              <a:r>
                <a:rPr lang="en-US" dirty="0"/>
                <a:t> Ly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661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</a:t>
              </a:r>
              <a:r>
                <a:rPr lang="en-US" dirty="0" err="1"/>
                <a:t>Vinh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669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Gia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Khánh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518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Thùy</a:t>
              </a:r>
              <a:r>
                <a:rPr lang="en-US" dirty="0"/>
                <a:t> </a:t>
              </a:r>
              <a:r>
                <a:rPr lang="en-US" dirty="0" err="1"/>
                <a:t>Linh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Quang</a:t>
              </a:r>
              <a:r>
                <a:rPr lang="en-US" dirty="0"/>
                <a:t> </a:t>
              </a:r>
              <a:r>
                <a:rPr lang="en-US" dirty="0" err="1"/>
                <a:t>MInh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Hoàng</a:t>
              </a:r>
              <a:r>
                <a:rPr lang="en-US" dirty="0"/>
                <a:t> </a:t>
              </a:r>
              <a:r>
                <a:rPr lang="en-US" dirty="0" err="1"/>
                <a:t>Hiệp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00"/>
                  </a:solidFill>
                </a:rPr>
                <a:t>Gia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 err="1">
                  <a:solidFill>
                    <a:srgbClr val="FFFF00"/>
                  </a:solidFill>
                </a:rPr>
                <a:t>Hưng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Thảo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Công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Minh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FF"/>
                  </a:solidFill>
                </a:rPr>
                <a:t>Hoàng</a:t>
              </a:r>
              <a:r>
                <a:rPr lang="en-US" dirty="0">
                  <a:solidFill>
                    <a:srgbClr val="FF00FF"/>
                  </a:solidFill>
                </a:rPr>
                <a:t> </a:t>
              </a:r>
              <a:r>
                <a:rPr lang="en-US" dirty="0" err="1">
                  <a:solidFill>
                    <a:srgbClr val="FF00FF"/>
                  </a:solidFill>
                </a:rPr>
                <a:t>Hải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Hoàng</a:t>
              </a:r>
              <a:r>
                <a:rPr lang="en-US" dirty="0"/>
                <a:t> </a:t>
              </a:r>
              <a:r>
                <a:rPr lang="en-US" dirty="0" err="1"/>
                <a:t>Bảo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Hồng</a:t>
              </a:r>
              <a:r>
                <a:rPr lang="en-US" dirty="0"/>
                <a:t> </a:t>
              </a:r>
              <a:r>
                <a:rPr lang="en-US" dirty="0" err="1"/>
                <a:t>Hạnh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Anh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Thư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</a:rPr>
                <a:t>Nam </a:t>
              </a:r>
              <a:r>
                <a:rPr lang="en-US" dirty="0" err="1">
                  <a:solidFill>
                    <a:srgbClr val="002060"/>
                  </a:solidFill>
                </a:rPr>
                <a:t>Khánh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Anh</a:t>
              </a:r>
              <a:r>
                <a:rPr lang="en-US" dirty="0"/>
                <a:t> </a:t>
              </a:r>
              <a:r>
                <a:rPr lang="en-US" dirty="0" err="1"/>
                <a:t>Quân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Minh </a:t>
              </a:r>
              <a:r>
                <a:rPr lang="en-US" dirty="0" err="1"/>
                <a:t>Trí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Phương</a:t>
              </a:r>
              <a:r>
                <a:rPr lang="en-US" dirty="0"/>
                <a:t> </a:t>
              </a:r>
              <a:r>
                <a:rPr lang="en-US" dirty="0" err="1"/>
                <a:t>Nhi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Trung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Quỳnh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ANh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Kim </a:t>
              </a:r>
              <a:r>
                <a:rPr lang="en-US" dirty="0" err="1"/>
                <a:t>Anh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Tuấn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Phươnh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Quỳnh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Tùng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Trang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 err="1">
                  <a:solidFill>
                    <a:srgbClr val="7030A0"/>
                  </a:solidFill>
                </a:rPr>
                <a:t>Nhung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Tiến Đạt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Ánh</a:t>
              </a:r>
              <a:r>
                <a:rPr lang="en-US" dirty="0"/>
                <a:t> </a:t>
              </a:r>
              <a:r>
                <a:rPr lang="en-US" dirty="0" err="1"/>
                <a:t>Dương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Hà</a:t>
              </a:r>
              <a:r>
                <a:rPr lang="en-US" dirty="0"/>
                <a:t> </a:t>
              </a:r>
              <a:r>
                <a:rPr lang="en-US" dirty="0" err="1"/>
                <a:t>Linh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1302" y="-797130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0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216696" y="192166"/>
            <a:ext cx="3583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2" name="Smiley Face 1">
            <a:hlinkClick r:id="rId11" action="ppaction://hlinksldjump"/>
            <a:extLst>
              <a:ext uri="{FF2B5EF4-FFF2-40B4-BE49-F238E27FC236}">
                <a16:creationId xmlns:a16="http://schemas.microsoft.com/office/drawing/2014/main" id="{726A11A8-AF2F-4446-9543-2A4A80897B92}"/>
              </a:ext>
            </a:extLst>
          </p:cNvPr>
          <p:cNvSpPr/>
          <p:nvPr/>
        </p:nvSpPr>
        <p:spPr>
          <a:xfrm>
            <a:off x="698257" y="3249921"/>
            <a:ext cx="709959" cy="62020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Smiley Face 117">
            <a:hlinkClick r:id="rId12" action="ppaction://hlinksldjump"/>
            <a:extLst>
              <a:ext uri="{FF2B5EF4-FFF2-40B4-BE49-F238E27FC236}">
                <a16:creationId xmlns:a16="http://schemas.microsoft.com/office/drawing/2014/main" id="{D5CB5239-434C-4B63-AD94-CB4AFF1507D4}"/>
              </a:ext>
            </a:extLst>
          </p:cNvPr>
          <p:cNvSpPr/>
          <p:nvPr/>
        </p:nvSpPr>
        <p:spPr>
          <a:xfrm>
            <a:off x="1111497" y="4250178"/>
            <a:ext cx="709959" cy="620206"/>
          </a:xfrm>
          <a:prstGeom prst="smileyFac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Smiley Face 118">
            <a:hlinkClick r:id="rId13" action="ppaction://hlinksldjump"/>
            <a:extLst>
              <a:ext uri="{FF2B5EF4-FFF2-40B4-BE49-F238E27FC236}">
                <a16:creationId xmlns:a16="http://schemas.microsoft.com/office/drawing/2014/main" id="{309F41D4-B0C9-4374-A181-463EA6449DC4}"/>
              </a:ext>
            </a:extLst>
          </p:cNvPr>
          <p:cNvSpPr/>
          <p:nvPr/>
        </p:nvSpPr>
        <p:spPr>
          <a:xfrm>
            <a:off x="1910078" y="5174187"/>
            <a:ext cx="709959" cy="620206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135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9AE5F-CD8B-4B7D-8700-E81F6AE6D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28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3F3F89-632A-4E93-8F39-803BC3A082F8}"/>
              </a:ext>
            </a:extLst>
          </p:cNvPr>
          <p:cNvSpPr/>
          <p:nvPr/>
        </p:nvSpPr>
        <p:spPr>
          <a:xfrm>
            <a:off x="762000" y="1447800"/>
            <a:ext cx="6324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Anh, </a:t>
            </a:r>
          </a:p>
        </p:txBody>
      </p:sp>
    </p:spTree>
    <p:extLst>
      <p:ext uri="{BB962C8B-B14F-4D97-AF65-F5344CB8AC3E}">
        <p14:creationId xmlns:p14="http://schemas.microsoft.com/office/powerpoint/2010/main" val="166795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666652" y="533400"/>
            <a:ext cx="74676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cong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tròn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215156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3694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chảy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đềm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657600" y="533400"/>
            <a:ext cx="45720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8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0838" y="3429000"/>
            <a:ext cx="12149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xung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733800" y="838200"/>
            <a:ext cx="52578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xưng</a:t>
            </a:r>
            <a:r>
              <a:rPr lang="en-US" sz="7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0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4"/>
          <a:stretch/>
        </p:blipFill>
        <p:spPr bwMode="auto">
          <a:xfrm>
            <a:off x="41105" y="587115"/>
            <a:ext cx="12109789" cy="568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" y="742811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8F335F-0C70-49ED-9F62-22AE75E9D6CC}"/>
              </a:ext>
            </a:extLst>
          </p:cNvPr>
          <p:cNvSpPr txBox="1"/>
          <p:nvPr/>
        </p:nvSpPr>
        <p:spPr>
          <a:xfrm>
            <a:off x="508104" y="731968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26063-F78E-454C-9B3B-B697397EBB2E}"/>
              </a:ext>
            </a:extLst>
          </p:cNvPr>
          <p:cNvSpPr txBox="1"/>
          <p:nvPr/>
        </p:nvSpPr>
        <p:spPr>
          <a:xfrm>
            <a:off x="4775616" y="753256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C0A0B-BBCF-442F-B26A-E5E097B534D5}"/>
              </a:ext>
            </a:extLst>
          </p:cNvPr>
          <p:cNvSpPr txBox="1"/>
          <p:nvPr/>
        </p:nvSpPr>
        <p:spPr>
          <a:xfrm>
            <a:off x="4775616" y="753256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679646-3B22-48D3-8A2E-5C9C997AEE44}"/>
              </a:ext>
            </a:extLst>
          </p:cNvPr>
          <p:cNvSpPr txBox="1"/>
          <p:nvPr/>
        </p:nvSpPr>
        <p:spPr>
          <a:xfrm>
            <a:off x="8852316" y="742811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550E0-F506-4B87-8E74-DAE6C9E03A08}"/>
              </a:ext>
            </a:extLst>
          </p:cNvPr>
          <p:cNvSpPr txBox="1"/>
          <p:nvPr/>
        </p:nvSpPr>
        <p:spPr>
          <a:xfrm>
            <a:off x="8834827" y="734067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DC7F3EDE-0E64-425C-9B27-6F80E5CFF831}"/>
              </a:ext>
            </a:extLst>
          </p:cNvPr>
          <p:cNvSpPr/>
          <p:nvPr/>
        </p:nvSpPr>
        <p:spPr>
          <a:xfrm>
            <a:off x="2270838" y="3210457"/>
            <a:ext cx="3124200" cy="15523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E69C7516-701F-4BF3-85BD-277B8D510B1E}"/>
              </a:ext>
            </a:extLst>
          </p:cNvPr>
          <p:cNvSpPr/>
          <p:nvPr/>
        </p:nvSpPr>
        <p:spPr>
          <a:xfrm>
            <a:off x="5497468" y="3200400"/>
            <a:ext cx="2960731" cy="15623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iêc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4B89BB0B-42ED-487E-BD84-D28B9D5B1CB8}"/>
              </a:ext>
            </a:extLst>
          </p:cNvPr>
          <p:cNvSpPr/>
          <p:nvPr/>
        </p:nvSpPr>
        <p:spPr>
          <a:xfrm>
            <a:off x="2270838" y="4897235"/>
            <a:ext cx="6187361" cy="1703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biếc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CE731C80-2B2A-4984-84A6-096CA0CF2F7F}"/>
              </a:ext>
            </a:extLst>
          </p:cNvPr>
          <p:cNvSpPr/>
          <p:nvPr/>
        </p:nvSpPr>
        <p:spPr>
          <a:xfrm>
            <a:off x="4785609" y="5196333"/>
            <a:ext cx="1878051" cy="11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iêc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  <p:bldP spid="22" grpId="0"/>
      <p:bldP spid="22" grpId="1"/>
      <p:bldP spid="22" grpId="2"/>
      <p:bldP spid="23" grpId="0" bldLvl="0" animBg="1"/>
      <p:bldP spid="24" grpId="0" bldLvl="0" animBg="1"/>
      <p:bldP spid="25" grpId="0" bldLvl="0" animBg="1"/>
      <p:bldP spid="26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914400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thiếc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điện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diệp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85843-73FC-4701-8507-984350CA0D70}"/>
              </a:ext>
            </a:extLst>
          </p:cNvPr>
          <p:cNvSpPr txBox="1"/>
          <p:nvPr/>
        </p:nvSpPr>
        <p:spPr>
          <a:xfrm>
            <a:off x="4800600" y="914400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tiệc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kiến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thiếp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B21296-7582-4C86-9814-FC1FBF9A24CE}"/>
              </a:ext>
            </a:extLst>
          </p:cNvPr>
          <p:cNvSpPr txBox="1"/>
          <p:nvPr/>
        </p:nvSpPr>
        <p:spPr>
          <a:xfrm>
            <a:off x="8970990" y="928141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xiếc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thiện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tiệp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8C4C-DD41-4D44-AEC7-580A8B0E638A}"/>
              </a:ext>
            </a:extLst>
          </p:cNvPr>
          <p:cNvSpPr txBox="1"/>
          <p:nvPr/>
        </p:nvSpPr>
        <p:spPr>
          <a:xfrm>
            <a:off x="1347554" y="906905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5BCDD-6AF3-493E-948D-42BAEEFBBC31}"/>
              </a:ext>
            </a:extLst>
          </p:cNvPr>
          <p:cNvSpPr txBox="1"/>
          <p:nvPr/>
        </p:nvSpPr>
        <p:spPr>
          <a:xfrm>
            <a:off x="5153806" y="91315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D9852-8497-4F31-B1EA-7702CFEB8E55}"/>
              </a:ext>
            </a:extLst>
          </p:cNvPr>
          <p:cNvSpPr txBox="1"/>
          <p:nvPr/>
        </p:nvSpPr>
        <p:spPr>
          <a:xfrm>
            <a:off x="9538586" y="921895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B433F6-9B96-4BEB-BF50-C6EEA6CD4151}"/>
              </a:ext>
            </a:extLst>
          </p:cNvPr>
          <p:cNvSpPr txBox="1"/>
          <p:nvPr/>
        </p:nvSpPr>
        <p:spPr>
          <a:xfrm>
            <a:off x="998251" y="274232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509C86-F53F-424B-9B6E-EB996893BC00}"/>
              </a:ext>
            </a:extLst>
          </p:cNvPr>
          <p:cNvSpPr txBox="1"/>
          <p:nvPr/>
        </p:nvSpPr>
        <p:spPr>
          <a:xfrm>
            <a:off x="5368196" y="274232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5C8A72-8FDC-4A7C-8F1D-08C85663206A}"/>
              </a:ext>
            </a:extLst>
          </p:cNvPr>
          <p:cNvSpPr txBox="1"/>
          <p:nvPr/>
        </p:nvSpPr>
        <p:spPr>
          <a:xfrm>
            <a:off x="9941290" y="2756687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F05045-F8A9-4406-B6A2-6CB4CAF87E76}"/>
              </a:ext>
            </a:extLst>
          </p:cNvPr>
          <p:cNvSpPr txBox="1"/>
          <p:nvPr/>
        </p:nvSpPr>
        <p:spPr>
          <a:xfrm>
            <a:off x="998251" y="4577737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483A33-4AE9-4C97-9483-0B22D62C0EC9}"/>
              </a:ext>
            </a:extLst>
          </p:cNvPr>
          <p:cNvSpPr txBox="1"/>
          <p:nvPr/>
        </p:nvSpPr>
        <p:spPr>
          <a:xfrm>
            <a:off x="9324039" y="4585233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8D9F15-8C21-4263-8DA0-BA211FF5B8A5}"/>
              </a:ext>
            </a:extLst>
          </p:cNvPr>
          <p:cNvSpPr txBox="1"/>
          <p:nvPr/>
        </p:nvSpPr>
        <p:spPr>
          <a:xfrm>
            <a:off x="5785892" y="4571493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367</Words>
  <Application>Microsoft Office PowerPoint</Application>
  <PresentationFormat>Widescreen</PresentationFormat>
  <Paragraphs>117</Paragraphs>
  <Slides>30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.VnAvant</vt:lpstr>
      <vt:lpstr>Arial</vt:lpstr>
      <vt:lpstr>Arial-SGK-TV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2020-08-18T12:22:49Z</dcterms:created>
  <dcterms:modified xsi:type="dcterms:W3CDTF">2021-12-14T10:43:03Z</dcterms:modified>
</cp:coreProperties>
</file>