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6" r:id="rId3"/>
    <p:sldId id="274" r:id="rId4"/>
    <p:sldId id="275" r:id="rId5"/>
    <p:sldId id="257" r:id="rId6"/>
    <p:sldId id="258" r:id="rId7"/>
    <p:sldId id="272" r:id="rId8"/>
    <p:sldId id="282" r:id="rId9"/>
    <p:sldId id="259" r:id="rId10"/>
    <p:sldId id="284" r:id="rId11"/>
    <p:sldId id="260" r:id="rId12"/>
    <p:sldId id="294" r:id="rId13"/>
    <p:sldId id="293" r:id="rId14"/>
    <p:sldId id="285" r:id="rId15"/>
    <p:sldId id="286" r:id="rId16"/>
    <p:sldId id="295" r:id="rId17"/>
    <p:sldId id="287" r:id="rId18"/>
    <p:sldId id="288" r:id="rId19"/>
    <p:sldId id="268" r:id="rId20"/>
    <p:sldId id="261" r:id="rId21"/>
    <p:sldId id="290" r:id="rId22"/>
    <p:sldId id="291" r:id="rId23"/>
    <p:sldId id="292" r:id="rId24"/>
    <p:sldId id="262" r:id="rId25"/>
    <p:sldId id="270" r:id="rId26"/>
    <p:sldId id="271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AF83E-866A-4395-9C61-34C24973A6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3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HS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AF83E-866A-4395-9C61-34C24973A6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0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.xml"/><Relationship Id="rId7" Type="http://schemas.openxmlformats.org/officeDocument/2006/relationships/image" Target="../media/image33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" y="-42351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9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5069" y="5154930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7906" y="6332226"/>
            <a:ext cx="4284815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24645" y="1239976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77" y="-377854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1887200" cy="69148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3962400" cy="1143000"/>
          </a:xfrm>
        </p:spPr>
        <p:txBody>
          <a:bodyPr>
            <a:no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lao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AAA67-4122-499B-9BF0-5075DC6E1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3" r="38730"/>
          <a:stretch/>
        </p:blipFill>
        <p:spPr>
          <a:xfrm rot="16200000">
            <a:off x="4592773" y="-3068773"/>
            <a:ext cx="2971801" cy="121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ONG">
            <a:hlinkClick r:id="" action="ppaction://media"/>
            <a:extLst>
              <a:ext uri="{FF2B5EF4-FFF2-40B4-BE49-F238E27FC236}">
                <a16:creationId xmlns:a16="http://schemas.microsoft.com/office/drawing/2014/main" id="{4890EB0E-23A1-420A-BFEA-EBB2DCB8C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590" y="74951"/>
            <a:ext cx="18288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990" y="74952"/>
            <a:ext cx="762000" cy="65649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ÔNG">
            <a:hlinkClick r:id="" action="ppaction://media"/>
            <a:extLst>
              <a:ext uri="{FF2B5EF4-FFF2-40B4-BE49-F238E27FC236}">
                <a16:creationId xmlns:a16="http://schemas.microsoft.com/office/drawing/2014/main" id="{AB5751C2-AABF-4B03-915E-3D3126196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990" y="990600"/>
            <a:ext cx="9105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9E778-4E1D-4C09-9505-029937407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506200" cy="68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4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AC950-47E7-4AF8-AF6B-6E156B26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5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NG">
            <a:hlinkClick r:id="" action="ppaction://media"/>
            <a:extLst>
              <a:ext uri="{FF2B5EF4-FFF2-40B4-BE49-F238E27FC236}">
                <a16:creationId xmlns:a16="http://schemas.microsoft.com/office/drawing/2014/main" id="{1DE1D1B0-E94D-4750-8270-BB3AAB7DF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"/>
            <a:ext cx="1097280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2D3EA-1CEE-480A-BB07-E0EC0C8C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89" y="0"/>
            <a:ext cx="11514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E9C8D-3B72-43EB-86CA-2DB07F1B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9" y="152400"/>
            <a:ext cx="1151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9C5F2-ECC9-49AA-B70F-0DFAA53F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" y="0"/>
            <a:ext cx="11667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7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F5783-690C-45F3-9C56-E2F68048D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8" r="5796" b="26667"/>
          <a:stretch/>
        </p:blipFill>
        <p:spPr>
          <a:xfrm>
            <a:off x="1752600" y="29980"/>
            <a:ext cx="7924800" cy="511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E6F2C-3264-44D5-A0A4-7C6A0A110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" t="6667" r="5070" b="80000"/>
          <a:stretch/>
        </p:blipFill>
        <p:spPr>
          <a:xfrm>
            <a:off x="1752600" y="5220905"/>
            <a:ext cx="8103952" cy="15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000" r="20312" b="18750"/>
          <a:stretch/>
        </p:blipFill>
        <p:spPr>
          <a:xfrm>
            <a:off x="152400" y="1143000"/>
            <a:ext cx="12039600" cy="57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360771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túp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lều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21F-FFCD-4638-B06E-EE9286797A90}"/>
              </a:ext>
            </a:extLst>
          </p:cNvPr>
          <p:cNvSpPr txBox="1"/>
          <p:nvPr/>
        </p:nvSpPr>
        <p:spPr>
          <a:xfrm>
            <a:off x="6515101" y="3360771"/>
            <a:ext cx="52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vầng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trăng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55342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228600"/>
            <a:ext cx="11811000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066943-44BD-49A5-AAA6-73EFAEFB1C15}"/>
              </a:ext>
            </a:extLst>
          </p:cNvPr>
          <p:cNvSpPr/>
          <p:nvPr/>
        </p:nvSpPr>
        <p:spPr>
          <a:xfrm>
            <a:off x="990600" y="3048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E6DE33-024B-429F-84C8-03FF7B94947F}"/>
              </a:ext>
            </a:extLst>
          </p:cNvPr>
          <p:cNvSpPr/>
          <p:nvPr/>
        </p:nvSpPr>
        <p:spPr>
          <a:xfrm>
            <a:off x="8229600" y="2286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C28B9E-8660-4CB2-8EC4-4C20650A3778}"/>
              </a:ext>
            </a:extLst>
          </p:cNvPr>
          <p:cNvSpPr/>
          <p:nvPr/>
        </p:nvSpPr>
        <p:spPr>
          <a:xfrm>
            <a:off x="6096000" y="13716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B49D7B-E8E0-4B33-BE56-B2366B7FB87A}"/>
              </a:ext>
            </a:extLst>
          </p:cNvPr>
          <p:cNvSpPr/>
          <p:nvPr/>
        </p:nvSpPr>
        <p:spPr>
          <a:xfrm>
            <a:off x="0" y="38100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20DB3-8F72-4EB9-A561-577122064490}"/>
              </a:ext>
            </a:extLst>
          </p:cNvPr>
          <p:cNvSpPr/>
          <p:nvPr/>
        </p:nvSpPr>
        <p:spPr>
          <a:xfrm>
            <a:off x="10058400" y="3821243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A41DF9-0C65-4E0B-82E0-BC09D5530E3E}"/>
              </a:ext>
            </a:extLst>
          </p:cNvPr>
          <p:cNvCxnSpPr>
            <a:cxnSpLocks/>
          </p:cNvCxnSpPr>
          <p:nvPr/>
        </p:nvCxnSpPr>
        <p:spPr>
          <a:xfrm>
            <a:off x="10363200" y="13716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80C64-C48E-4574-AFF6-6EA9E79A1F3A}"/>
              </a:ext>
            </a:extLst>
          </p:cNvPr>
          <p:cNvCxnSpPr>
            <a:cxnSpLocks/>
          </p:cNvCxnSpPr>
          <p:nvPr/>
        </p:nvCxnSpPr>
        <p:spPr>
          <a:xfrm>
            <a:off x="9525000" y="263702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24961E-0BC8-40DC-BA22-D29DD9CB34EA}"/>
              </a:ext>
            </a:extLst>
          </p:cNvPr>
          <p:cNvCxnSpPr>
            <a:cxnSpLocks/>
          </p:cNvCxnSpPr>
          <p:nvPr/>
        </p:nvCxnSpPr>
        <p:spPr>
          <a:xfrm>
            <a:off x="291060" y="3787515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1C830A-AABA-46DB-BC38-710F23192B5A}"/>
              </a:ext>
            </a:extLst>
          </p:cNvPr>
          <p:cNvCxnSpPr>
            <a:cxnSpLocks/>
          </p:cNvCxnSpPr>
          <p:nvPr/>
        </p:nvCxnSpPr>
        <p:spPr>
          <a:xfrm>
            <a:off x="7086600" y="3814997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579391-D6A3-43BA-BF1E-E37BFA9D6BD4}"/>
              </a:ext>
            </a:extLst>
          </p:cNvPr>
          <p:cNvCxnSpPr>
            <a:cxnSpLocks/>
          </p:cNvCxnSpPr>
          <p:nvPr/>
        </p:nvCxnSpPr>
        <p:spPr>
          <a:xfrm>
            <a:off x="1676400" y="51054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1C70A6-4FC0-40F7-B06F-CAF3B2CA641E}"/>
              </a:ext>
            </a:extLst>
          </p:cNvPr>
          <p:cNvCxnSpPr>
            <a:cxnSpLocks/>
          </p:cNvCxnSpPr>
          <p:nvPr/>
        </p:nvCxnSpPr>
        <p:spPr>
          <a:xfrm>
            <a:off x="6324600" y="633449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C83C9-1B0A-45B9-AACB-420F27FDF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18652" r="18788" b="15793"/>
          <a:stretch/>
        </p:blipFill>
        <p:spPr>
          <a:xfrm>
            <a:off x="533400" y="0"/>
            <a:ext cx="10439400" cy="69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55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55342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    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cổng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hang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thịt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1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51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52400" y="1857378"/>
            <a:ext cx="120396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148871" y="390525"/>
            <a:ext cx="5537595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" y="58214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86" y="3223935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731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40" y="3752850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338" y="27146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37" y="375285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65" y="5133416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5000" r="20312" b="18750"/>
          <a:stretch/>
        </p:blipFill>
        <p:spPr>
          <a:xfrm>
            <a:off x="152400" y="1143000"/>
            <a:ext cx="12039600" cy="576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185" y="2823539"/>
            <a:ext cx="54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ngựa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bạch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21F-FFCD-4638-B06E-EE9286797A90}"/>
              </a:ext>
            </a:extLst>
          </p:cNvPr>
          <p:cNvSpPr txBox="1"/>
          <p:nvPr/>
        </p:nvSpPr>
        <p:spPr>
          <a:xfrm>
            <a:off x="7060372" y="2823539"/>
            <a:ext cx="5257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đình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BBB1F-6E69-4D18-B881-3C88E0F32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7" t="15000" r="20312" b="18750"/>
          <a:stretch/>
        </p:blipFill>
        <p:spPr>
          <a:xfrm>
            <a:off x="76202" y="0"/>
            <a:ext cx="121157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273" y="2485682"/>
            <a:ext cx="106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sắp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xếp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đạc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3077" b="11538"/>
          <a:stretch/>
        </p:blipFill>
        <p:spPr bwMode="auto">
          <a:xfrm>
            <a:off x="8744" y="0"/>
            <a:ext cx="12183256" cy="55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1DDBA-CDF0-4CCB-BBF5-1F1E542D2E9A}"/>
              </a:ext>
            </a:extLst>
          </p:cNvPr>
          <p:cNvSpPr/>
          <p:nvPr/>
        </p:nvSpPr>
        <p:spPr>
          <a:xfrm>
            <a:off x="76200" y="5715000"/>
            <a:ext cx="1203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rung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10F69-9ABD-46C4-9C70-FBDC1DAB95E5}"/>
              </a:ext>
            </a:extLst>
          </p:cNvPr>
          <p:cNvSpPr/>
          <p:nvPr/>
        </p:nvSpPr>
        <p:spPr>
          <a:xfrm>
            <a:off x="76200" y="5715000"/>
            <a:ext cx="1203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ững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ồng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rinh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23" y="990600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EBDFB-9317-46E8-91CA-FEB5E41D53CE}"/>
              </a:ext>
            </a:extLst>
          </p:cNvPr>
          <p:cNvSpPr txBox="1"/>
          <p:nvPr/>
        </p:nvSpPr>
        <p:spPr>
          <a:xfrm>
            <a:off x="9285157" y="1013085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1F89C-6DA2-4DCD-A0B3-4E113C8D5CE2}"/>
              </a:ext>
            </a:extLst>
          </p:cNvPr>
          <p:cNvSpPr txBox="1"/>
          <p:nvPr/>
        </p:nvSpPr>
        <p:spPr>
          <a:xfrm>
            <a:off x="3200400" y="990600"/>
            <a:ext cx="265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973D5-F787-4AC1-A06F-6F48AA0DFE6C}"/>
              </a:ext>
            </a:extLst>
          </p:cNvPr>
          <p:cNvSpPr txBox="1"/>
          <p:nvPr/>
        </p:nvSpPr>
        <p:spPr>
          <a:xfrm>
            <a:off x="6263390" y="990600"/>
            <a:ext cx="2930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3672DB87-9B1B-410A-BA9F-FA678CBCAF79}"/>
              </a:ext>
            </a:extLst>
          </p:cNvPr>
          <p:cNvSpPr/>
          <p:nvPr/>
        </p:nvSpPr>
        <p:spPr>
          <a:xfrm>
            <a:off x="2689484" y="2728081"/>
            <a:ext cx="3025516" cy="1569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tr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0716464E-867A-4769-91A8-294BF08AE817}"/>
              </a:ext>
            </a:extLst>
          </p:cNvPr>
          <p:cNvSpPr/>
          <p:nvPr/>
        </p:nvSpPr>
        <p:spPr>
          <a:xfrm>
            <a:off x="5886921" y="2726832"/>
            <a:ext cx="2964689" cy="1569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259131DF-A98B-4A99-AC78-CB693B8883E9}"/>
              </a:ext>
            </a:extLst>
          </p:cNvPr>
          <p:cNvSpPr/>
          <p:nvPr/>
        </p:nvSpPr>
        <p:spPr>
          <a:xfrm>
            <a:off x="2664500" y="4463064"/>
            <a:ext cx="6187110" cy="2047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trong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BBCE654D-EA49-42F0-92F5-B39171CA3C6F}"/>
              </a:ext>
            </a:extLst>
          </p:cNvPr>
          <p:cNvSpPr/>
          <p:nvPr/>
        </p:nvSpPr>
        <p:spPr>
          <a:xfrm>
            <a:off x="4835652" y="4455136"/>
            <a:ext cx="2670596" cy="20475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ong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76198-648F-4E39-8D6A-75A46505404B}"/>
              </a:ext>
            </a:extLst>
          </p:cNvPr>
          <p:cNvSpPr txBox="1"/>
          <p:nvPr/>
        </p:nvSpPr>
        <p:spPr>
          <a:xfrm>
            <a:off x="793459" y="990600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5B739-23A1-492B-8312-3FA1F4585CF6}"/>
              </a:ext>
            </a:extLst>
          </p:cNvPr>
          <p:cNvSpPr txBox="1"/>
          <p:nvPr/>
        </p:nvSpPr>
        <p:spPr>
          <a:xfrm>
            <a:off x="10039731" y="1013085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3D2F6-AC64-48B2-9C46-E37D8B203095}"/>
              </a:ext>
            </a:extLst>
          </p:cNvPr>
          <p:cNvSpPr txBox="1"/>
          <p:nvPr/>
        </p:nvSpPr>
        <p:spPr>
          <a:xfrm>
            <a:off x="7000556" y="979614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947B5-8F43-4627-A59F-EDFA0590C1F1}"/>
              </a:ext>
            </a:extLst>
          </p:cNvPr>
          <p:cNvSpPr txBox="1"/>
          <p:nvPr/>
        </p:nvSpPr>
        <p:spPr>
          <a:xfrm>
            <a:off x="3961381" y="982672"/>
            <a:ext cx="185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11" grpId="0"/>
      <p:bldP spid="12" grpId="0"/>
      <p:bldP spid="13" grpId="0" bldLvl="0" animBg="1"/>
      <p:bldP spid="14" grpId="0" bldLvl="0" animBg="1"/>
      <p:bldP spid="15" grpId="0" bldLvl="0" animBg="1"/>
      <p:bldP spid="16" grpId="0" bldLvl="0"/>
      <p:bldP spid="17" grpId="0"/>
      <p:bldP spid="17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5240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bổng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cộng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37581-AD38-4ECD-91C5-66F653954C41}"/>
              </a:ext>
            </a:extLst>
          </p:cNvPr>
          <p:cNvSpPr txBox="1"/>
          <p:nvPr/>
        </p:nvSpPr>
        <p:spPr>
          <a:xfrm>
            <a:off x="0" y="3452734"/>
            <a:ext cx="1249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thúng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vũng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đựng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hửng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0AE1E-91A5-42EF-9E54-105C799B351C}"/>
              </a:ext>
            </a:extLst>
          </p:cNvPr>
          <p:cNvSpPr txBox="1"/>
          <p:nvPr/>
        </p:nvSpPr>
        <p:spPr>
          <a:xfrm>
            <a:off x="564630" y="1524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A6871-F431-4BD3-8131-9093B6AB85A3}"/>
              </a:ext>
            </a:extLst>
          </p:cNvPr>
          <p:cNvSpPr txBox="1"/>
          <p:nvPr/>
        </p:nvSpPr>
        <p:spPr>
          <a:xfrm>
            <a:off x="3810000" y="1524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31B7C-9F0B-41CB-BA55-155EDA06CE7A}"/>
              </a:ext>
            </a:extLst>
          </p:cNvPr>
          <p:cNvSpPr txBox="1"/>
          <p:nvPr/>
        </p:nvSpPr>
        <p:spPr>
          <a:xfrm>
            <a:off x="7255240" y="1526499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2ECD8-630A-4AB5-B14D-FCDB26DC1E2B}"/>
              </a:ext>
            </a:extLst>
          </p:cNvPr>
          <p:cNvSpPr txBox="1"/>
          <p:nvPr/>
        </p:nvSpPr>
        <p:spPr>
          <a:xfrm>
            <a:off x="10304489" y="15215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89654-B660-4B43-AE2B-51EE3AB110FB}"/>
              </a:ext>
            </a:extLst>
          </p:cNvPr>
          <p:cNvSpPr txBox="1"/>
          <p:nvPr/>
        </p:nvSpPr>
        <p:spPr>
          <a:xfrm>
            <a:off x="836950" y="344648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8000" dirty="0">
              <a:solidFill>
                <a:schemeClr val="accent4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AB83A-8846-433D-A107-A063A7964BAE}"/>
              </a:ext>
            </a:extLst>
          </p:cNvPr>
          <p:cNvSpPr txBox="1"/>
          <p:nvPr/>
        </p:nvSpPr>
        <p:spPr>
          <a:xfrm>
            <a:off x="3810000" y="342900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8000" dirty="0">
              <a:solidFill>
                <a:schemeClr val="accent4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444D5-C5B4-49BD-8021-6E4BDC502DD9}"/>
              </a:ext>
            </a:extLst>
          </p:cNvPr>
          <p:cNvSpPr txBox="1"/>
          <p:nvPr/>
        </p:nvSpPr>
        <p:spPr>
          <a:xfrm>
            <a:off x="7280223" y="3443988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99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8000" dirty="0">
              <a:solidFill>
                <a:srgbClr val="FF99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736C73-B6CB-43A4-818E-20E8DF69BB2D}"/>
              </a:ext>
            </a:extLst>
          </p:cNvPr>
          <p:cNvSpPr txBox="1"/>
          <p:nvPr/>
        </p:nvSpPr>
        <p:spPr>
          <a:xfrm>
            <a:off x="10387560" y="344649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99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8000" dirty="0">
              <a:solidFill>
                <a:srgbClr val="FF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5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6030" y="65146"/>
            <a:ext cx="19050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230" y="35841"/>
            <a:ext cx="73077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9050" y="5368498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chong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chóng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2643" y="536849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súng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56" y="1346623"/>
            <a:ext cx="3486713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940"/>
            <a:ext cx="3619500" cy="265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86" y="1346623"/>
            <a:ext cx="3486714" cy="27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F641B7-79A4-4642-8A2E-BE7B54575FB8}"/>
              </a:ext>
            </a:extLst>
          </p:cNvPr>
          <p:cNvSpPr txBox="1"/>
          <p:nvPr/>
        </p:nvSpPr>
        <p:spPr>
          <a:xfrm>
            <a:off x="8485807" y="5368497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bánh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chưng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3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C83C9-1B0A-45B9-AACB-420F27FDF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18652" r="18788" b="15793"/>
          <a:stretch/>
        </p:blipFill>
        <p:spPr>
          <a:xfrm>
            <a:off x="533400" y="0"/>
            <a:ext cx="10439400" cy="69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308</Words>
  <Application>Microsoft Office PowerPoint</Application>
  <PresentationFormat>Widescreen</PresentationFormat>
  <Paragraphs>69</Paragraphs>
  <Slides>27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Arial</vt:lpstr>
      <vt:lpstr>Arial-SGK-TV</vt:lpstr>
      <vt:lpstr>Calibri</vt:lpstr>
      <vt:lpstr>Tahoma</vt:lpstr>
      <vt:lpstr>Times New Roman</vt:lpstr>
      <vt:lpstr>Office Theme</vt:lpstr>
      <vt:lpstr>PowerPoint Presentation</vt:lpstr>
      <vt:lpstr>KHỞI ĐỘNG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</cp:revision>
  <dcterms:created xsi:type="dcterms:W3CDTF">2020-08-18T11:46:26Z</dcterms:created>
  <dcterms:modified xsi:type="dcterms:W3CDTF">2021-12-13T11:54:46Z</dcterms:modified>
</cp:coreProperties>
</file>