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ppt/media/image8.jpg" ContentType="image/jpeg"/>
  <Override PartName="/ppt/media/image9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9" r:id="rId6"/>
    <p:sldId id="270" r:id="rId7"/>
    <p:sldId id="263" r:id="rId8"/>
    <p:sldId id="272" r:id="rId9"/>
    <p:sldId id="265" r:id="rId10"/>
    <p:sldId id="273" r:id="rId11"/>
    <p:sldId id="264" r:id="rId12"/>
    <p:sldId id="267" r:id="rId13"/>
    <p:sldId id="275" r:id="rId14"/>
    <p:sldId id="279" r:id="rId15"/>
    <p:sldId id="281" r:id="rId16"/>
    <p:sldId id="280" r:id="rId17"/>
    <p:sldId id="282" r:id="rId18"/>
    <p:sldId id="276" r:id="rId19"/>
    <p:sldId id="283" r:id="rId20"/>
    <p:sldId id="277" r:id="rId21"/>
    <p:sldId id="284" r:id="rId22"/>
    <p:sldId id="285" r:id="rId23"/>
    <p:sldId id="286" r:id="rId24"/>
    <p:sldId id="278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6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7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7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8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9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9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797E-DCB3-4877-A31B-FC9B620DF31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7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C6D6E5"/>
            </a:gs>
            <a:gs pos="100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67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797E-DCB3-4877-A31B-FC9B620DF31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4C4D-2600-47CF-B963-A80453525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8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B050"/>
                </a:solidFill>
              </a:rPr>
              <a:t>TNXH</a:t>
            </a:r>
            <a:endParaRPr lang="en-US" sz="88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CHĂM SÓC VÀ BẢO VỆ VẬT NUÔI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19" y="313899"/>
            <a:ext cx="8256896" cy="1228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</a:rPr>
              <a:t>Việc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nên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làm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không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nên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làm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để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chăm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sóc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bảo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vệ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vật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nuôi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42267"/>
              </p:ext>
            </p:extLst>
          </p:nvPr>
        </p:nvGraphicFramePr>
        <p:xfrm>
          <a:off x="177421" y="1815152"/>
          <a:ext cx="8802806" cy="38440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5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923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Cho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ăn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uống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Cho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đi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khám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khi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bệnh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chuồng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trại</a:t>
                      </a:r>
                      <a:endParaRPr lang="en-US" sz="2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Tắm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sưởi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cho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</a:rPr>
                        <a:t>Trêu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trọc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đánh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đập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endParaRPr lang="en-US" sz="28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Bỏ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đói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bỏ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khát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Để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chuồng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trại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mất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vệ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sinh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Thả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rông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vật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chemeClr val="tx1"/>
                          </a:solidFill>
                        </a:rPr>
                        <a:t>nuôi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…..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9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83056" y="2656758"/>
            <a:ext cx="6477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-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dò</a:t>
            </a:r>
            <a:endParaRPr lang="en-US" sz="72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2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390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Khám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phá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29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t="12039" r="7920" b="34826"/>
          <a:stretch/>
        </p:blipFill>
        <p:spPr>
          <a:xfrm>
            <a:off x="218368" y="0"/>
            <a:ext cx="8543499" cy="5042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369" y="4995076"/>
            <a:ext cx="87618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+ </a:t>
            </a:r>
            <a:r>
              <a:rPr lang="en-US" sz="2800" b="1" dirty="0" err="1"/>
              <a:t>Tranh</a:t>
            </a:r>
            <a:r>
              <a:rPr lang="en-US" sz="2800" b="1" dirty="0"/>
              <a:t> </a:t>
            </a:r>
            <a:r>
              <a:rPr lang="en-US" sz="2800" b="1" dirty="0" err="1"/>
              <a:t>vẽ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?</a:t>
            </a:r>
          </a:p>
          <a:p>
            <a:r>
              <a:rPr lang="en-US" sz="2800" b="1" dirty="0"/>
              <a:t>+ </a:t>
            </a:r>
            <a:r>
              <a:rPr lang="en-US" sz="2800" b="1" dirty="0" err="1"/>
              <a:t>Điều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xảy</a:t>
            </a:r>
            <a:r>
              <a:rPr lang="en-US" sz="2800" b="1" dirty="0"/>
              <a:t> </a:t>
            </a:r>
            <a:r>
              <a:rPr lang="en-US" sz="2800" b="1" dirty="0" err="1"/>
              <a:t>ra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bạn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?</a:t>
            </a:r>
          </a:p>
          <a:p>
            <a:r>
              <a:rPr lang="en-US" sz="2800" b="1" dirty="0"/>
              <a:t>+ </a:t>
            </a:r>
            <a:r>
              <a:rPr lang="en-US" sz="2800" b="1" dirty="0" err="1"/>
              <a:t>Nói</a:t>
            </a:r>
            <a:r>
              <a:rPr lang="en-US" sz="2800" b="1" dirty="0"/>
              <a:t> </a:t>
            </a:r>
            <a:r>
              <a:rPr lang="en-US" sz="2800" b="1" dirty="0" err="1"/>
              <a:t>về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cần</a:t>
            </a:r>
            <a:r>
              <a:rPr lang="en-US" sz="2800" b="1" dirty="0"/>
              <a:t> </a:t>
            </a:r>
            <a:r>
              <a:rPr lang="en-US" sz="2800" b="1" dirty="0" err="1"/>
              <a:t>lưu</a:t>
            </a:r>
            <a:r>
              <a:rPr lang="en-US" sz="2800" b="1" dirty="0"/>
              <a:t> ý </a:t>
            </a: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tiếp</a:t>
            </a:r>
            <a:r>
              <a:rPr lang="en-US" sz="2800" b="1" dirty="0"/>
              <a:t> </a:t>
            </a:r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với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đảm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an </a:t>
            </a:r>
            <a:r>
              <a:rPr lang="en-US" sz="2800" b="1" dirty="0" err="1"/>
              <a:t>toàn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thân</a:t>
            </a:r>
            <a:r>
              <a:rPr lang="en-US" sz="2800" b="1" dirty="0"/>
              <a:t>?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68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8" t="12039" r="7920" b="34826"/>
          <a:stretch/>
        </p:blipFill>
        <p:spPr>
          <a:xfrm>
            <a:off x="218368" y="0"/>
            <a:ext cx="8543499" cy="5042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369" y="4872244"/>
            <a:ext cx="87618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Chúng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trọc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đập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đau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phá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tổ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chuồng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...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thân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  <a:r>
              <a:rPr lang="en-US" sz="3200" b="1" dirty="0" err="1">
                <a:solidFill>
                  <a:srgbClr val="FF0000"/>
                </a:solidFill>
              </a:rPr>
              <a:t>Hãy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cẩn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thận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không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cào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cắn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đốt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595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3" t="71244" r="9603" b="8457"/>
          <a:stretch/>
        </p:blipFill>
        <p:spPr>
          <a:xfrm>
            <a:off x="54592" y="914399"/>
            <a:ext cx="9031068" cy="38623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6707" y="134440"/>
            <a:ext cx="6946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/>
              <a:t>Cần</a:t>
            </a:r>
            <a:r>
              <a:rPr lang="en-US" sz="4000" b="1" dirty="0"/>
              <a:t> </a:t>
            </a:r>
            <a:r>
              <a:rPr lang="en-US" sz="4000" b="1" dirty="0" err="1"/>
              <a:t>làm</a:t>
            </a:r>
            <a:r>
              <a:rPr lang="en-US" sz="4000" b="1" dirty="0"/>
              <a:t> </a:t>
            </a:r>
            <a:r>
              <a:rPr lang="en-US" sz="4000" b="1" dirty="0" err="1"/>
              <a:t>gì</a:t>
            </a:r>
            <a:r>
              <a:rPr lang="en-US" sz="4000" b="1" dirty="0"/>
              <a:t> </a:t>
            </a:r>
            <a:r>
              <a:rPr lang="en-US" sz="4000" b="1" dirty="0" err="1"/>
              <a:t>khi</a:t>
            </a:r>
            <a:r>
              <a:rPr lang="en-US" sz="4000" b="1" dirty="0"/>
              <a:t> </a:t>
            </a:r>
            <a:r>
              <a:rPr lang="en-US" sz="4000" b="1" dirty="0" err="1"/>
              <a:t>bị</a:t>
            </a:r>
            <a:r>
              <a:rPr lang="en-US" sz="4000" b="1" dirty="0"/>
              <a:t> </a:t>
            </a:r>
            <a:r>
              <a:rPr lang="en-US" sz="4000" b="1" dirty="0" err="1"/>
              <a:t>chó</a:t>
            </a:r>
            <a:r>
              <a:rPr lang="en-US" sz="4000" b="1" dirty="0"/>
              <a:t>, </a:t>
            </a:r>
            <a:r>
              <a:rPr lang="en-US" sz="4000" b="1" dirty="0" err="1"/>
              <a:t>mèo</a:t>
            </a:r>
            <a:r>
              <a:rPr lang="en-US" sz="4000" b="1" dirty="0"/>
              <a:t> </a:t>
            </a:r>
            <a:r>
              <a:rPr lang="en-US" sz="4000" b="1" dirty="0" err="1" smtClean="0"/>
              <a:t>cắn</a:t>
            </a:r>
            <a:r>
              <a:rPr lang="en-US" sz="4000" b="1" dirty="0"/>
              <a:t>?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464024" y="5599797"/>
            <a:ext cx="8773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Rửa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băng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thương</a:t>
            </a:r>
            <a:r>
              <a:rPr lang="en-US" sz="3600" b="1" dirty="0">
                <a:solidFill>
                  <a:srgbClr val="FF0000"/>
                </a:solidFill>
              </a:rPr>
              <a:t>; </a:t>
            </a:r>
            <a:r>
              <a:rPr lang="en-US" sz="3600" b="1" dirty="0" err="1">
                <a:solidFill>
                  <a:srgbClr val="FF0000"/>
                </a:solidFill>
              </a:rPr>
              <a:t>sau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tiêm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phòng</a:t>
            </a:r>
            <a:r>
              <a:rPr lang="en-US" sz="36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64024" y="4981433"/>
            <a:ext cx="832513" cy="31006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504967" y="1057699"/>
            <a:ext cx="8079473" cy="4920019"/>
          </a:xfrm>
          <a:prstGeom prst="cloud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bị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cắn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chúng</a:t>
            </a:r>
            <a:r>
              <a:rPr lang="en-US" sz="3200" b="1" dirty="0">
                <a:solidFill>
                  <a:srgbClr val="FF0000"/>
                </a:solidFill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</a:rPr>
              <a:t>phải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báo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ngay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người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kịp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thời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thương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đảm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thân</a:t>
            </a:r>
            <a:r>
              <a:rPr lang="en-US" sz="32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97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Thực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hành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0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5910" y="136476"/>
            <a:ext cx="8256896" cy="147395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</a:rPr>
              <a:t>Nêu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thêm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việc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làm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tiếp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xúc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vật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nuôi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đảm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bảo</a:t>
            </a:r>
            <a:r>
              <a:rPr lang="en-US" sz="3200" b="1" dirty="0">
                <a:solidFill>
                  <a:srgbClr val="FF0000"/>
                </a:solidFill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</a:rPr>
              <a:t>toàn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72955" y="1637724"/>
            <a:ext cx="1132764" cy="45037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2955" y="2121161"/>
            <a:ext cx="88710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</a:rPr>
              <a:t>Không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nên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ôm</a:t>
            </a:r>
            <a:r>
              <a:rPr lang="en-US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hôn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các</a:t>
            </a:r>
            <a:r>
              <a:rPr lang="en-US" sz="4000" b="1" dirty="0">
                <a:solidFill>
                  <a:srgbClr val="00B050"/>
                </a:solidFill>
              </a:rPr>
              <a:t> con </a:t>
            </a:r>
            <a:r>
              <a:rPr lang="en-US" sz="4000" b="1" dirty="0" err="1">
                <a:solidFill>
                  <a:srgbClr val="00B050"/>
                </a:solidFill>
              </a:rPr>
              <a:t>vật</a:t>
            </a:r>
            <a:r>
              <a:rPr lang="en-US" sz="4000" b="1" dirty="0">
                <a:solidFill>
                  <a:srgbClr val="00B050"/>
                </a:solidFill>
              </a:rPr>
              <a:t>, </a:t>
            </a:r>
            <a:r>
              <a:rPr lang="en-US" sz="4000" b="1" dirty="0" err="1">
                <a:solidFill>
                  <a:srgbClr val="00B050"/>
                </a:solidFill>
              </a:rPr>
              <a:t>không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thò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tay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vào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miệng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chúng</a:t>
            </a:r>
            <a:r>
              <a:rPr lang="en-US" sz="4000" b="1" dirty="0">
                <a:solidFill>
                  <a:srgbClr val="00B050"/>
                </a:solidFill>
              </a:rPr>
              <a:t>,.. </a:t>
            </a:r>
            <a:r>
              <a:rPr lang="en-US" sz="4000" b="1" dirty="0" err="1">
                <a:solidFill>
                  <a:srgbClr val="00B050"/>
                </a:solidFill>
              </a:rPr>
              <a:t>rửa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tay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sau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khi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tiếp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xúc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với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vật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err="1">
                <a:solidFill>
                  <a:srgbClr val="00B050"/>
                </a:solidFill>
              </a:rPr>
              <a:t>nuôi</a:t>
            </a:r>
            <a:r>
              <a:rPr lang="en-US" sz="40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2" r="5736"/>
          <a:stretch/>
        </p:blipFill>
        <p:spPr>
          <a:xfrm>
            <a:off x="0" y="3991913"/>
            <a:ext cx="4449170" cy="288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5" b="11493"/>
          <a:stretch/>
        </p:blipFill>
        <p:spPr>
          <a:xfrm>
            <a:off x="4544706" y="3991911"/>
            <a:ext cx="4572000" cy="28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1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Bodoni"/>
            </a:endParaRPr>
          </a:p>
        </p:txBody>
      </p:sp>
    </p:spTree>
    <p:extLst>
      <p:ext uri="{BB962C8B-B14F-4D97-AF65-F5344CB8AC3E}">
        <p14:creationId xmlns:p14="http://schemas.microsoft.com/office/powerpoint/2010/main" val="422008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711376" y="2656758"/>
            <a:ext cx="41125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Vận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dụng</a:t>
            </a:r>
            <a:endParaRPr lang="en-US" sz="72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538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t="19303" r="7077" b="45075"/>
          <a:stretch/>
        </p:blipFill>
        <p:spPr>
          <a:xfrm>
            <a:off x="0" y="6822"/>
            <a:ext cx="9123263" cy="53021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1379" y="5271023"/>
            <a:ext cx="5390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+</a:t>
            </a:r>
            <a:r>
              <a:rPr lang="en-US" sz="3200" b="1" dirty="0" err="1" smtClean="0"/>
              <a:t>Tranh</a:t>
            </a:r>
            <a:r>
              <a:rPr lang="en-US" sz="3200" b="1" dirty="0" smtClean="0"/>
              <a:t> </a:t>
            </a:r>
            <a:r>
              <a:rPr lang="en-US" sz="3200" b="1" dirty="0" err="1"/>
              <a:t>vẽ</a:t>
            </a:r>
            <a:r>
              <a:rPr lang="en-US" sz="3200" b="1" dirty="0"/>
              <a:t> </a:t>
            </a:r>
            <a:r>
              <a:rPr lang="en-US" sz="3200" b="1" dirty="0" err="1" smtClean="0"/>
              <a:t>những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ai</a:t>
            </a:r>
            <a:r>
              <a:rPr lang="en-US" sz="3200" b="1" dirty="0" smtClean="0"/>
              <a:t>? </a:t>
            </a:r>
          </a:p>
          <a:p>
            <a:r>
              <a:rPr lang="en-US" sz="3200" b="1" dirty="0"/>
              <a:t>+</a:t>
            </a:r>
            <a:r>
              <a:rPr lang="en-US" sz="3200" b="1" dirty="0" err="1" smtClean="0"/>
              <a:t>Mọi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người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làm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gì</a:t>
            </a:r>
            <a:r>
              <a:rPr lang="en-US" sz="3200" b="1" dirty="0" smtClean="0"/>
              <a:t>? </a:t>
            </a:r>
          </a:p>
          <a:p>
            <a:r>
              <a:rPr lang="en-US" sz="3200" b="1" dirty="0"/>
              <a:t>+</a:t>
            </a:r>
            <a:r>
              <a:rPr lang="en-US" sz="3200" b="1" dirty="0" err="1" smtClean="0"/>
              <a:t>Người</a:t>
            </a:r>
            <a:r>
              <a:rPr lang="en-US" sz="3200" b="1" dirty="0" smtClean="0"/>
              <a:t> </a:t>
            </a:r>
            <a:r>
              <a:rPr lang="en-US" sz="3200" b="1" dirty="0" err="1"/>
              <a:t>bố</a:t>
            </a:r>
            <a:r>
              <a:rPr lang="en-US" sz="3200" b="1" dirty="0"/>
              <a:t> </a:t>
            </a:r>
            <a:r>
              <a:rPr lang="en-US" sz="3200" b="1" dirty="0" err="1"/>
              <a:t>nói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61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2823" y="450376"/>
            <a:ext cx="4763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ĐÓNG VAI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194" y="2203059"/>
            <a:ext cx="8666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/>
              <a:t>Chúng</a:t>
            </a:r>
            <a:r>
              <a:rPr lang="en-US" sz="4000" b="1" dirty="0"/>
              <a:t> ta </a:t>
            </a:r>
            <a:r>
              <a:rPr lang="en-US" sz="4000" b="1" dirty="0" err="1"/>
              <a:t>không</a:t>
            </a:r>
            <a:r>
              <a:rPr lang="en-US" sz="4000" b="1" dirty="0"/>
              <a:t> </a:t>
            </a:r>
            <a:r>
              <a:rPr lang="en-US" sz="4000" b="1" dirty="0" err="1"/>
              <a:t>nên</a:t>
            </a:r>
            <a:r>
              <a:rPr lang="en-US" sz="4000" b="1" dirty="0"/>
              <a:t> </a:t>
            </a:r>
            <a:r>
              <a:rPr lang="en-US" sz="4000" b="1" dirty="0" err="1"/>
              <a:t>ăn</a:t>
            </a:r>
            <a:r>
              <a:rPr lang="en-US" sz="4000" b="1" dirty="0"/>
              <a:t> </a:t>
            </a:r>
            <a:r>
              <a:rPr lang="en-US" sz="4000" b="1" dirty="0" err="1"/>
              <a:t>thịt</a:t>
            </a:r>
            <a:r>
              <a:rPr lang="en-US" sz="4000" b="1" dirty="0"/>
              <a:t>, </a:t>
            </a:r>
            <a:r>
              <a:rPr lang="en-US" sz="4000" b="1" dirty="0" err="1"/>
              <a:t>giết</a:t>
            </a:r>
            <a:r>
              <a:rPr lang="en-US" sz="4000" b="1" dirty="0"/>
              <a:t> </a:t>
            </a:r>
            <a:r>
              <a:rPr lang="en-US" sz="4000" b="1" dirty="0" err="1"/>
              <a:t>hại</a:t>
            </a:r>
            <a:r>
              <a:rPr lang="en-US" sz="4000" b="1" dirty="0"/>
              <a:t> </a:t>
            </a:r>
            <a:r>
              <a:rPr lang="en-US" sz="4000" b="1" dirty="0" err="1"/>
              <a:t>các</a:t>
            </a:r>
            <a:r>
              <a:rPr lang="en-US" sz="4000" b="1" dirty="0"/>
              <a:t> con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và</a:t>
            </a:r>
            <a:r>
              <a:rPr lang="en-US" sz="4000" b="1" dirty="0"/>
              <a:t> </a:t>
            </a:r>
            <a:r>
              <a:rPr lang="en-US" sz="4000" b="1" dirty="0" err="1"/>
              <a:t>săn</a:t>
            </a:r>
            <a:r>
              <a:rPr lang="en-US" sz="4000" b="1" dirty="0"/>
              <a:t> </a:t>
            </a:r>
            <a:r>
              <a:rPr lang="en-US" sz="4000" b="1" dirty="0" err="1"/>
              <a:t>bắt</a:t>
            </a:r>
            <a:r>
              <a:rPr lang="en-US" sz="4000" b="1" dirty="0"/>
              <a:t> </a:t>
            </a:r>
            <a:r>
              <a:rPr lang="en-US" sz="4000" b="1" dirty="0" err="1"/>
              <a:t>động</a:t>
            </a:r>
            <a:r>
              <a:rPr lang="en-US" sz="4000" b="1" dirty="0"/>
              <a:t> </a:t>
            </a:r>
            <a:r>
              <a:rPr lang="en-US" sz="4000" b="1" dirty="0" err="1"/>
              <a:t>vật</a:t>
            </a:r>
            <a:r>
              <a:rPr lang="en-US" sz="4000" b="1" dirty="0"/>
              <a:t> </a:t>
            </a:r>
            <a:r>
              <a:rPr lang="en-US" sz="4000" b="1" dirty="0" err="1"/>
              <a:t>quí</a:t>
            </a:r>
            <a:r>
              <a:rPr lang="en-US" sz="4000" b="1" dirty="0"/>
              <a:t> </a:t>
            </a:r>
            <a:r>
              <a:rPr lang="en-US" sz="4000" b="1" dirty="0" err="1"/>
              <a:t>hiếm</a:t>
            </a:r>
            <a:r>
              <a:rPr lang="en-US" sz="4000" b="1" dirty="0"/>
              <a:t> </a:t>
            </a:r>
            <a:r>
              <a:rPr lang="en-US" sz="4000" b="1" dirty="0" err="1"/>
              <a:t>vì</a:t>
            </a:r>
            <a:r>
              <a:rPr lang="en-US" sz="4000" b="1" dirty="0"/>
              <a:t> </a:t>
            </a:r>
            <a:r>
              <a:rPr lang="en-US" sz="4000" b="1" dirty="0" err="1"/>
              <a:t>như</a:t>
            </a:r>
            <a:r>
              <a:rPr lang="en-US" sz="4000" b="1" dirty="0"/>
              <a:t> </a:t>
            </a:r>
            <a:r>
              <a:rPr lang="en-US" sz="4000" b="1" dirty="0" err="1"/>
              <a:t>vậy</a:t>
            </a:r>
            <a:r>
              <a:rPr lang="en-US" sz="4000" b="1" dirty="0"/>
              <a:t> </a:t>
            </a:r>
            <a:r>
              <a:rPr lang="en-US" sz="4000" b="1" dirty="0" err="1"/>
              <a:t>sẽ</a:t>
            </a:r>
            <a:r>
              <a:rPr lang="en-US" sz="4000" b="1" dirty="0"/>
              <a:t> </a:t>
            </a:r>
            <a:r>
              <a:rPr lang="en-US" sz="4000" b="1" dirty="0" err="1" smtClean="0"/>
              <a:t>làm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hại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sức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khỏe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và</a:t>
            </a:r>
            <a:r>
              <a:rPr lang="en-US" sz="4000" b="1" dirty="0" smtClean="0"/>
              <a:t> </a:t>
            </a:r>
            <a:r>
              <a:rPr lang="en-US" sz="4000" b="1" dirty="0" err="1"/>
              <a:t>ảnh</a:t>
            </a:r>
            <a:r>
              <a:rPr lang="en-US" sz="4000" b="1" dirty="0"/>
              <a:t> </a:t>
            </a:r>
            <a:r>
              <a:rPr lang="en-US" sz="4000" b="1" dirty="0" err="1"/>
              <a:t>hưởng</a:t>
            </a:r>
            <a:r>
              <a:rPr lang="en-US" sz="4000" b="1" dirty="0"/>
              <a:t> </a:t>
            </a:r>
            <a:r>
              <a:rPr lang="en-US" sz="4000" b="1" dirty="0" err="1"/>
              <a:t>đến</a:t>
            </a:r>
            <a:r>
              <a:rPr lang="en-US" sz="4000" b="1" dirty="0"/>
              <a:t> </a:t>
            </a:r>
            <a:r>
              <a:rPr lang="en-US" sz="4000" b="1" dirty="0" err="1"/>
              <a:t>môi</a:t>
            </a:r>
            <a:r>
              <a:rPr lang="en-US" sz="4000" b="1" dirty="0"/>
              <a:t> </a:t>
            </a:r>
            <a:r>
              <a:rPr lang="en-US" sz="4000" b="1" dirty="0" err="1"/>
              <a:t>trường</a:t>
            </a:r>
            <a:r>
              <a:rPr lang="en-US" sz="4000" b="1" dirty="0"/>
              <a:t> </a:t>
            </a:r>
            <a:r>
              <a:rPr lang="en-US" sz="4000" b="1" dirty="0" err="1"/>
              <a:t>tự</a:t>
            </a:r>
            <a:r>
              <a:rPr lang="en-US" sz="4000" b="1" dirty="0"/>
              <a:t> </a:t>
            </a:r>
            <a:r>
              <a:rPr lang="en-US" sz="4000" b="1" dirty="0" err="1"/>
              <a:t>nhiên</a:t>
            </a:r>
            <a:r>
              <a:rPr lang="en-US" sz="4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2487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667533" cy="3386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3" y="3386221"/>
            <a:ext cx="4476467" cy="3471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33" y="0"/>
            <a:ext cx="4476467" cy="3386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6222"/>
            <a:ext cx="4667533" cy="3471778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2893325" y="1693110"/>
            <a:ext cx="3603009" cy="3561278"/>
          </a:xfrm>
          <a:prstGeom prst="noSmoking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14655" y="2656758"/>
            <a:ext cx="668740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-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72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7200" b="1" dirty="0" err="1" smtClean="0">
                <a:solidFill>
                  <a:srgbClr val="FF3300"/>
                </a:solidFill>
                <a:latin typeface="+mn-lt"/>
              </a:rPr>
              <a:t>dò</a:t>
            </a:r>
            <a:endParaRPr lang="en-US" sz="72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568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4" t="66072" r="4272" b="7660"/>
          <a:stretch/>
        </p:blipFill>
        <p:spPr>
          <a:xfrm>
            <a:off x="764275" y="0"/>
            <a:ext cx="7560859" cy="4626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4275" y="4694830"/>
            <a:ext cx="75608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+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Chúng</a:t>
            </a:r>
            <a:r>
              <a:rPr lang="en-US" sz="3200" b="1" dirty="0"/>
              <a:t> ta </a:t>
            </a:r>
            <a:r>
              <a:rPr lang="en-US" sz="3200" b="1" dirty="0" err="1"/>
              <a:t>cần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 </a:t>
            </a:r>
            <a:r>
              <a:rPr lang="en-US" sz="3200" b="1" dirty="0" err="1"/>
              <a:t>với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con </a:t>
            </a:r>
            <a:r>
              <a:rPr lang="en-US" sz="3200" b="1" dirty="0" err="1"/>
              <a:t>vật</a:t>
            </a:r>
            <a:r>
              <a:rPr lang="en-US" sz="3200" b="1" dirty="0"/>
              <a:t> </a:t>
            </a:r>
            <a:r>
              <a:rPr lang="en-US" sz="3200" b="1" dirty="0" err="1"/>
              <a:t>nuôi</a:t>
            </a:r>
            <a:r>
              <a:rPr lang="en-US" sz="3200" b="1" dirty="0"/>
              <a:t> ở </a:t>
            </a:r>
            <a:r>
              <a:rPr lang="en-US" sz="3200" b="1" dirty="0" err="1"/>
              <a:t>gia</a:t>
            </a:r>
            <a:r>
              <a:rPr lang="en-US" sz="3200" b="1" dirty="0"/>
              <a:t> </a:t>
            </a:r>
            <a:r>
              <a:rPr lang="en-US" sz="3200" b="1" dirty="0" err="1"/>
              <a:t>đình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85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Khám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phá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30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943" y="13646"/>
            <a:ext cx="9048465" cy="5186149"/>
            <a:chOff x="0" y="1733266"/>
            <a:chExt cx="6796585" cy="367124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4" b="21194"/>
            <a:stretch/>
          </p:blipFill>
          <p:spPr>
            <a:xfrm>
              <a:off x="0" y="1733266"/>
              <a:ext cx="4864788" cy="367124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74" r="60290" b="21194"/>
            <a:stretch/>
          </p:blipFill>
          <p:spPr>
            <a:xfrm>
              <a:off x="4864788" y="1733266"/>
              <a:ext cx="1931797" cy="367124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4594" y="5131552"/>
            <a:ext cx="97035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+ </a:t>
            </a:r>
            <a:r>
              <a:rPr lang="en-US" sz="3200" b="1" dirty="0" err="1"/>
              <a:t>Tranh</a:t>
            </a:r>
            <a:r>
              <a:rPr lang="en-US" sz="3200" b="1" dirty="0"/>
              <a:t> </a:t>
            </a:r>
            <a:r>
              <a:rPr lang="en-US" sz="3200" b="1" dirty="0" err="1"/>
              <a:t>vẽ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Kể</a:t>
            </a:r>
            <a:r>
              <a:rPr lang="en-US" sz="3200" b="1" dirty="0"/>
              <a:t> </a:t>
            </a:r>
            <a:r>
              <a:rPr lang="en-US" sz="3200" b="1" dirty="0" err="1"/>
              <a:t>tên</a:t>
            </a:r>
            <a:r>
              <a:rPr lang="en-US" sz="3200" b="1" dirty="0"/>
              <a:t> </a:t>
            </a:r>
            <a:r>
              <a:rPr lang="en-US" sz="3200" b="1" dirty="0" err="1"/>
              <a:t>việc</a:t>
            </a:r>
            <a:r>
              <a:rPr lang="en-US" sz="3200" b="1" dirty="0"/>
              <a:t> Minh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bạn</a:t>
            </a:r>
            <a:r>
              <a:rPr lang="en-US" sz="3200" b="1" dirty="0"/>
              <a:t> </a:t>
            </a:r>
            <a:r>
              <a:rPr lang="en-US" sz="3200" b="1" dirty="0" err="1"/>
              <a:t>đang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ở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hình</a:t>
            </a:r>
            <a:r>
              <a:rPr lang="en-US" sz="3200" b="1" dirty="0"/>
              <a:t>?</a:t>
            </a:r>
          </a:p>
          <a:p>
            <a:r>
              <a:rPr lang="en-US" sz="3200" b="1" dirty="0"/>
              <a:t>+ </a:t>
            </a:r>
            <a:r>
              <a:rPr lang="en-US" sz="3200" b="1" dirty="0" err="1"/>
              <a:t>Việc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đó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tác</a:t>
            </a:r>
            <a:r>
              <a:rPr lang="en-US" sz="3200" b="1" dirty="0"/>
              <a:t> </a:t>
            </a:r>
            <a:r>
              <a:rPr lang="en-US" sz="3200" b="1" dirty="0" err="1"/>
              <a:t>dụng</a:t>
            </a:r>
            <a:r>
              <a:rPr lang="en-US" sz="3200" b="1" dirty="0"/>
              <a:t> </a:t>
            </a:r>
            <a:r>
              <a:rPr lang="en-US" sz="3200" b="1" dirty="0" err="1"/>
              <a:t>gì</a:t>
            </a:r>
            <a:r>
              <a:rPr lang="en-US" sz="32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809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2955" y="477672"/>
            <a:ext cx="8420669" cy="555464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</a:rPr>
              <a:t>Minh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bạn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đang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các</a:t>
            </a:r>
            <a:r>
              <a:rPr lang="en-US" sz="3600" b="1" dirty="0">
                <a:solidFill>
                  <a:srgbClr val="FF0000"/>
                </a:solidFill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</a:rPr>
              <a:t>vật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ăn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uống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ấm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chúng</a:t>
            </a:r>
            <a:r>
              <a:rPr lang="en-US" sz="3600" b="1" dirty="0">
                <a:solidFill>
                  <a:srgbClr val="FF0000"/>
                </a:solidFill>
              </a:rPr>
              <a:t>.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những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việc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làm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giúp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nuôi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mau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lớn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khỏe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mạnh</a:t>
            </a:r>
            <a:r>
              <a:rPr lang="en-US" sz="3600" b="1" dirty="0" smtClean="0">
                <a:solidFill>
                  <a:srgbClr val="FF0000"/>
                </a:solidFill>
              </a:rPr>
              <a:t>.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644" y="0"/>
            <a:ext cx="9144000" cy="3603009"/>
            <a:chOff x="0" y="1323831"/>
            <a:chExt cx="9144000" cy="25293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28" t="14925" r="9602" b="62255"/>
            <a:stretch/>
          </p:blipFill>
          <p:spPr>
            <a:xfrm>
              <a:off x="0" y="1323831"/>
              <a:ext cx="2975212" cy="252938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06" t="37977" r="10490" b="41608"/>
            <a:stretch/>
          </p:blipFill>
          <p:spPr>
            <a:xfrm>
              <a:off x="2975212" y="1323832"/>
              <a:ext cx="3089937" cy="25293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49" t="59381" r="9427" b="21193"/>
            <a:stretch/>
          </p:blipFill>
          <p:spPr>
            <a:xfrm>
              <a:off x="5936776" y="1323832"/>
              <a:ext cx="3207224" cy="252938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36475" y="3670000"/>
            <a:ext cx="9021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Kể</a:t>
            </a:r>
            <a:r>
              <a:rPr lang="en-US" sz="2800" b="1" dirty="0" smtClean="0"/>
              <a:t> </a:t>
            </a:r>
            <a:r>
              <a:rPr lang="en-US" sz="2800" b="1" dirty="0" err="1"/>
              <a:t>tên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việc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khác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chăm</a:t>
            </a:r>
            <a:r>
              <a:rPr lang="en-US" sz="2800" b="1" dirty="0"/>
              <a:t> </a:t>
            </a:r>
            <a:r>
              <a:rPr lang="en-US" sz="2800" b="1" dirty="0" err="1"/>
              <a:t>sóc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/>
              <a:t>vệ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. </a:t>
            </a:r>
          </a:p>
          <a:p>
            <a:endParaRPr lang="en-US" sz="2800" b="1" dirty="0"/>
          </a:p>
        </p:txBody>
      </p:sp>
      <p:sp>
        <p:nvSpPr>
          <p:cNvPr id="9" name="Right Arrow 8"/>
          <p:cNvSpPr/>
          <p:nvPr/>
        </p:nvSpPr>
        <p:spPr>
          <a:xfrm>
            <a:off x="136475" y="4203509"/>
            <a:ext cx="491322" cy="33871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6978" y="4072608"/>
            <a:ext cx="8297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Khám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bệnh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vật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nuôi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ốm</a:t>
            </a:r>
            <a:r>
              <a:rPr lang="en-US" sz="2800" b="1" dirty="0">
                <a:solidFill>
                  <a:srgbClr val="FF0000"/>
                </a:solidFill>
              </a:rPr>
              <a:t>; </a:t>
            </a:r>
            <a:r>
              <a:rPr lang="en-US" sz="2800" b="1" dirty="0" err="1">
                <a:solidFill>
                  <a:srgbClr val="FF0000"/>
                </a:solidFill>
              </a:rPr>
              <a:t>v</a:t>
            </a:r>
            <a:r>
              <a:rPr lang="en-US" sz="2800" b="1" dirty="0" err="1" smtClean="0">
                <a:solidFill>
                  <a:srgbClr val="FF0000"/>
                </a:solidFill>
              </a:rPr>
              <a:t>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chuồng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trại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sạch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sẽ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sưởi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ấm</a:t>
            </a:r>
            <a:r>
              <a:rPr lang="en-US" sz="2800" b="1" dirty="0" smtClean="0">
                <a:solidFill>
                  <a:srgbClr val="FF0000"/>
                </a:solidFill>
              </a:rPr>
              <a:t>...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893" y="5008724"/>
            <a:ext cx="9594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Con </a:t>
            </a:r>
            <a:r>
              <a:rPr lang="en-US" sz="2800" b="1" dirty="0" err="1"/>
              <a:t>đã</a:t>
            </a:r>
            <a:r>
              <a:rPr lang="en-US" sz="2800" b="1" dirty="0"/>
              <a:t> </a:t>
            </a:r>
            <a:r>
              <a:rPr lang="en-US" sz="2800" b="1" dirty="0" err="1"/>
              <a:t>làm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 </a:t>
            </a:r>
            <a:r>
              <a:rPr lang="en-US" sz="2800" b="1" dirty="0" err="1"/>
              <a:t>để</a:t>
            </a:r>
            <a:r>
              <a:rPr lang="en-US" sz="2800" b="1" dirty="0"/>
              <a:t> </a:t>
            </a:r>
            <a:r>
              <a:rPr lang="en-US" sz="2800" b="1" dirty="0" err="1"/>
              <a:t>bảo</a:t>
            </a:r>
            <a:r>
              <a:rPr lang="en-US" sz="2800" b="1" dirty="0"/>
              <a:t> </a:t>
            </a:r>
            <a:r>
              <a:rPr lang="en-US" sz="2800" b="1" dirty="0" err="1" smtClean="0"/>
              <a:t>vệ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chăm</a:t>
            </a:r>
            <a:r>
              <a:rPr lang="en-US" sz="2800" b="1" dirty="0" smtClean="0"/>
              <a:t> </a:t>
            </a:r>
            <a:r>
              <a:rPr lang="en-US" sz="2800" b="1" dirty="0" err="1"/>
              <a:t>sóc</a:t>
            </a:r>
            <a:r>
              <a:rPr lang="en-US" sz="2800" b="1" dirty="0"/>
              <a:t> </a:t>
            </a:r>
            <a:r>
              <a:rPr lang="en-US" sz="2800" b="1" dirty="0" err="1"/>
              <a:t>vật</a:t>
            </a:r>
            <a:r>
              <a:rPr lang="en-US" sz="2800" b="1" dirty="0"/>
              <a:t> </a:t>
            </a:r>
            <a:r>
              <a:rPr lang="en-US" sz="2800" b="1" dirty="0" err="1"/>
              <a:t>nuôi</a:t>
            </a:r>
            <a:r>
              <a:rPr lang="en-US" sz="2800" b="1" dirty="0"/>
              <a:t> </a:t>
            </a:r>
            <a:r>
              <a:rPr lang="en-US" sz="2800" b="1" dirty="0" err="1"/>
              <a:t>trong</a:t>
            </a:r>
            <a:r>
              <a:rPr lang="en-US" sz="2800" b="1" dirty="0"/>
              <a:t> </a:t>
            </a:r>
            <a:r>
              <a:rPr lang="en-US" sz="2800" b="1" dirty="0" err="1"/>
              <a:t>nhà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? </a:t>
            </a:r>
          </a:p>
        </p:txBody>
      </p:sp>
      <p:sp>
        <p:nvSpPr>
          <p:cNvPr id="12" name="Cloud 11"/>
          <p:cNvSpPr/>
          <p:nvPr/>
        </p:nvSpPr>
        <p:spPr>
          <a:xfrm>
            <a:off x="-504967" y="5531944"/>
            <a:ext cx="9840035" cy="11281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Hãy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yêu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quý</a:t>
            </a:r>
            <a:r>
              <a:rPr lang="en-US" sz="2800" b="1" dirty="0">
                <a:solidFill>
                  <a:srgbClr val="FFFF00"/>
                </a:solidFill>
              </a:rPr>
              <a:t>, </a:t>
            </a:r>
            <a:r>
              <a:rPr lang="en-US" sz="2800" b="1" dirty="0" err="1">
                <a:solidFill>
                  <a:srgbClr val="FFFF00"/>
                </a:solidFill>
              </a:rPr>
              <a:t>chăm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sóc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bảo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vệ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vật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nuôi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để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các</a:t>
            </a:r>
            <a:r>
              <a:rPr lang="en-US" sz="2800" b="1" dirty="0">
                <a:solidFill>
                  <a:srgbClr val="FFFF00"/>
                </a:solidFill>
              </a:rPr>
              <a:t> con </a:t>
            </a:r>
            <a:r>
              <a:rPr lang="en-US" sz="2800" b="1" dirty="0" err="1">
                <a:solidFill>
                  <a:srgbClr val="FFFF00"/>
                </a:solidFill>
              </a:rPr>
              <a:t>vật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chóng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lớn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và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khỏe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mạnh</a:t>
            </a:r>
            <a:r>
              <a:rPr lang="en-US" sz="28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4119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Thực</a:t>
            </a:r>
            <a:r>
              <a:rPr lang="en-US" sz="9600" b="1" dirty="0" smtClean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+mn-lt"/>
              </a:rPr>
              <a:t>hành</a:t>
            </a:r>
            <a:endParaRPr lang="en-US" sz="9600" b="1" dirty="0" smtClean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92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526" y="2088104"/>
            <a:ext cx="68375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 SỨC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7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1319" y="313899"/>
            <a:ext cx="8256896" cy="12282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</a:rPr>
              <a:t>Việc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nên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làm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không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nên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làm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để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chăm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sóc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và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bảo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vệ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vật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nuôi</a:t>
            </a:r>
            <a:endParaRPr lang="en-US" sz="4000" b="1" dirty="0">
              <a:solidFill>
                <a:srgbClr val="00B05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938607"/>
              </p:ext>
            </p:extLst>
          </p:nvPr>
        </p:nvGraphicFramePr>
        <p:xfrm>
          <a:off x="177421" y="1815152"/>
          <a:ext cx="8802806" cy="30639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01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1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87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</a:rPr>
                        <a:t> NÊN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182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9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519</Words>
  <Application>Microsoft Office PowerPoint</Application>
  <PresentationFormat>On-screen Show (4:3)</PresentationFormat>
  <Paragraphs>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.VnBodoni</vt:lpstr>
      <vt:lpstr>Arial</vt:lpstr>
      <vt:lpstr>Calibri</vt:lpstr>
      <vt:lpstr>Calibri Light</vt:lpstr>
      <vt:lpstr>Times New Roman</vt:lpstr>
      <vt:lpstr>Office Theme</vt:lpstr>
      <vt:lpstr>TNXH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22</cp:revision>
  <dcterms:created xsi:type="dcterms:W3CDTF">2020-08-17T06:22:46Z</dcterms:created>
  <dcterms:modified xsi:type="dcterms:W3CDTF">2022-02-14T01:46:21Z</dcterms:modified>
</cp:coreProperties>
</file>